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31"/>
  </p:notesMasterIdLst>
  <p:sldIdLst>
    <p:sldId id="3229" r:id="rId3"/>
    <p:sldId id="3230" r:id="rId4"/>
    <p:sldId id="3231" r:id="rId5"/>
    <p:sldId id="3232" r:id="rId6"/>
    <p:sldId id="3233" r:id="rId7"/>
    <p:sldId id="3234" r:id="rId8"/>
    <p:sldId id="3235" r:id="rId9"/>
    <p:sldId id="3236" r:id="rId10"/>
    <p:sldId id="3237" r:id="rId11"/>
    <p:sldId id="3238" r:id="rId12"/>
    <p:sldId id="3239" r:id="rId13"/>
    <p:sldId id="3240" r:id="rId14"/>
    <p:sldId id="3241" r:id="rId15"/>
    <p:sldId id="3242" r:id="rId16"/>
    <p:sldId id="3244" r:id="rId17"/>
    <p:sldId id="3245" r:id="rId18"/>
    <p:sldId id="3246" r:id="rId19"/>
    <p:sldId id="3249" r:id="rId20"/>
    <p:sldId id="3250" r:id="rId21"/>
    <p:sldId id="3251" r:id="rId22"/>
    <p:sldId id="3252" r:id="rId23"/>
    <p:sldId id="3253" r:id="rId24"/>
    <p:sldId id="3254" r:id="rId25"/>
    <p:sldId id="3255" r:id="rId26"/>
    <p:sldId id="3256" r:id="rId27"/>
    <p:sldId id="3257" r:id="rId28"/>
    <p:sldId id="3259" r:id="rId29"/>
    <p:sldId id="326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88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67BD3B-EB4C-4DD7-9FF5-9D365BBE8918}"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149A5F81-5AE2-466D-A4A5-7192D8BD25A4}">
      <dgm:prSet custT="1"/>
      <dgm:spPr>
        <a:xfrm>
          <a:off x="0" y="2226"/>
          <a:ext cx="2284676" cy="1070675"/>
        </a:xfrm>
        <a:prstGeom prst="roundRect">
          <a:avLst/>
        </a:prstGeom>
        <a:solidFill>
          <a:srgbClr val="00B050"/>
        </a:solidFill>
        <a:ln>
          <a:noFill/>
        </a:ln>
        <a:effectLst>
          <a:outerShdw blurRad="57150" dist="19050" dir="5400000" algn="ctr" rotWithShape="0">
            <a:srgbClr val="000000">
              <a:alpha val="63000"/>
            </a:srgbClr>
          </a:outerShdw>
        </a:effectLst>
      </dgm:spPr>
      <dgm:t>
        <a:bodyPr/>
        <a:lstStyle/>
        <a:p>
          <a:pPr>
            <a:buNone/>
          </a:pPr>
          <a:r>
            <a:rPr lang="en-US" sz="3200" b="1" dirty="0">
              <a:solidFill>
                <a:sysClr val="window" lastClr="FFFFFF"/>
              </a:solidFill>
              <a:latin typeface="Roboto"/>
              <a:ea typeface="+mn-ea"/>
              <a:cs typeface="+mn-cs"/>
            </a:rPr>
            <a:t>Keep</a:t>
          </a:r>
          <a:endParaRPr lang="en-US" sz="3200" dirty="0">
            <a:solidFill>
              <a:sysClr val="window" lastClr="FFFFFF"/>
            </a:solidFill>
            <a:latin typeface="Roboto"/>
            <a:ea typeface="+mn-ea"/>
            <a:cs typeface="+mn-cs"/>
          </a:endParaRPr>
        </a:p>
      </dgm:t>
    </dgm:pt>
    <dgm:pt modelId="{29081386-1105-41E9-A642-40B53ADF018E}" type="parTrans" cxnId="{0CD00203-54D7-412A-923B-ACC710D3292B}">
      <dgm:prSet/>
      <dgm:spPr/>
      <dgm:t>
        <a:bodyPr/>
        <a:lstStyle/>
        <a:p>
          <a:endParaRPr lang="en-US"/>
        </a:p>
      </dgm:t>
    </dgm:pt>
    <dgm:pt modelId="{D45AD578-9D7D-4A70-B9BA-3D976EB5FFED}" type="sibTrans" cxnId="{0CD00203-54D7-412A-923B-ACC710D3292B}">
      <dgm:prSet/>
      <dgm:spPr/>
      <dgm:t>
        <a:bodyPr/>
        <a:lstStyle/>
        <a:p>
          <a:endParaRPr lang="en-US"/>
        </a:p>
      </dgm:t>
    </dgm:pt>
    <dgm:pt modelId="{D41977B1-909F-4E16-B595-E6D6E5E5A73A}">
      <dgm:prSet/>
      <dgm:spPr>
        <a:xfrm rot="5400000">
          <a:off x="3887229" y="-1493259"/>
          <a:ext cx="856540" cy="4061646"/>
        </a:xfrm>
        <a:prstGeom prst="round2SameRect">
          <a:avLst/>
        </a:prstGeom>
        <a:solidFill>
          <a:srgbClr val="70AD47">
            <a:lumMod val="60000"/>
            <a:lumOff val="40000"/>
            <a:alpha val="90000"/>
          </a:srgbClr>
        </a:solidFill>
        <a:ln w="6350" cap="flat" cmpd="sng" algn="ctr">
          <a:solidFill>
            <a:srgbClr val="A5A5A5">
              <a:tint val="40000"/>
              <a:alpha val="90000"/>
              <a:hueOff val="0"/>
              <a:satOff val="0"/>
              <a:lumOff val="0"/>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Item is current and clinically relevant</a:t>
          </a:r>
        </a:p>
      </dgm:t>
    </dgm:pt>
    <dgm:pt modelId="{28157C7F-D7F2-4C22-B793-59CB99F03486}" type="parTrans" cxnId="{1C66BF4E-BBCF-469A-8BED-C52A17B301C7}">
      <dgm:prSet/>
      <dgm:spPr/>
      <dgm:t>
        <a:bodyPr/>
        <a:lstStyle/>
        <a:p>
          <a:endParaRPr lang="en-US"/>
        </a:p>
      </dgm:t>
    </dgm:pt>
    <dgm:pt modelId="{D1A58ACD-AE3C-4344-B272-C0EA968389E1}" type="sibTrans" cxnId="{1C66BF4E-BBCF-469A-8BED-C52A17B301C7}">
      <dgm:prSet/>
      <dgm:spPr/>
      <dgm:t>
        <a:bodyPr/>
        <a:lstStyle/>
        <a:p>
          <a:endParaRPr lang="en-US"/>
        </a:p>
      </dgm:t>
    </dgm:pt>
    <dgm:pt modelId="{0001618A-F5A1-4D17-AB2F-913E14674196}">
      <dgm:prSet/>
      <dgm:spPr>
        <a:xfrm rot="5400000">
          <a:off x="3887229" y="-1493259"/>
          <a:ext cx="856540" cy="4061646"/>
        </a:xfrm>
        <a:prstGeom prst="round2SameRect">
          <a:avLst/>
        </a:prstGeom>
        <a:solidFill>
          <a:srgbClr val="70AD47">
            <a:lumMod val="60000"/>
            <a:lumOff val="40000"/>
            <a:alpha val="90000"/>
          </a:srgbClr>
        </a:solidFill>
        <a:ln w="6350" cap="flat" cmpd="sng" algn="ctr">
          <a:solidFill>
            <a:srgbClr val="A5A5A5">
              <a:tint val="40000"/>
              <a:alpha val="90000"/>
              <a:hueOff val="0"/>
              <a:satOff val="0"/>
              <a:lumOff val="0"/>
              <a:alphaOff val="0"/>
            </a:srgbClr>
          </a:solidFill>
          <a:prstDash val="solid"/>
          <a:miter lim="800000"/>
        </a:ln>
        <a:effectLst/>
      </dgm:spPr>
      <dgm:t>
        <a:bodyPr/>
        <a:lstStyle/>
        <a:p>
          <a:pPr>
            <a:buChar char="•"/>
          </a:pPr>
          <a:r>
            <a:rPr lang="en-US" dirty="0">
              <a:solidFill>
                <a:sysClr val="windowText" lastClr="000000">
                  <a:hueOff val="0"/>
                  <a:satOff val="0"/>
                  <a:lumOff val="0"/>
                  <a:alphaOff val="0"/>
                </a:sysClr>
              </a:solidFill>
              <a:latin typeface="Roboto"/>
              <a:ea typeface="+mn-ea"/>
              <a:cs typeface="+mn-cs"/>
            </a:rPr>
            <a:t>No flaws are identified in the review </a:t>
          </a:r>
        </a:p>
      </dgm:t>
    </dgm:pt>
    <dgm:pt modelId="{8966B662-F586-4014-857F-C1DDB9AD568F}" type="parTrans" cxnId="{565C3FD1-BB1A-4229-9F44-754B55737571}">
      <dgm:prSet/>
      <dgm:spPr/>
      <dgm:t>
        <a:bodyPr/>
        <a:lstStyle/>
        <a:p>
          <a:endParaRPr lang="en-US"/>
        </a:p>
      </dgm:t>
    </dgm:pt>
    <dgm:pt modelId="{8ACF5DC4-1CA2-4CD6-9624-CF8DE99F9E3C}" type="sibTrans" cxnId="{565C3FD1-BB1A-4229-9F44-754B55737571}">
      <dgm:prSet/>
      <dgm:spPr/>
      <dgm:t>
        <a:bodyPr/>
        <a:lstStyle/>
        <a:p>
          <a:endParaRPr lang="en-US"/>
        </a:p>
      </dgm:t>
    </dgm:pt>
    <dgm:pt modelId="{D9DD04AE-6549-4171-9609-D4430DB5B3A2}">
      <dgm:prSet custT="1"/>
      <dgm:spPr>
        <a:xfrm>
          <a:off x="0" y="1126435"/>
          <a:ext cx="2284676" cy="1070675"/>
        </a:xfrm>
        <a:prstGeom prst="roundRect">
          <a:avLst/>
        </a:prstGeom>
        <a:solidFill>
          <a:srgbClr val="FFC000">
            <a:lumMod val="75000"/>
          </a:srgbClr>
        </a:solidFill>
        <a:ln>
          <a:noFill/>
        </a:ln>
        <a:effectLst>
          <a:outerShdw blurRad="57150" dist="19050" dir="5400000" algn="ctr" rotWithShape="0">
            <a:srgbClr val="000000">
              <a:alpha val="63000"/>
            </a:srgbClr>
          </a:outerShdw>
        </a:effectLst>
      </dgm:spPr>
      <dgm:t>
        <a:bodyPr/>
        <a:lstStyle/>
        <a:p>
          <a:pPr>
            <a:buNone/>
          </a:pPr>
          <a:r>
            <a:rPr lang="en-US" sz="3200" b="1" dirty="0">
              <a:solidFill>
                <a:sysClr val="window" lastClr="FFFFFF"/>
              </a:solidFill>
              <a:latin typeface="Roboto"/>
              <a:ea typeface="+mn-ea"/>
              <a:cs typeface="+mn-cs"/>
            </a:rPr>
            <a:t>Rewrite</a:t>
          </a:r>
          <a:endParaRPr lang="en-US" sz="3200" dirty="0">
            <a:solidFill>
              <a:sysClr val="window" lastClr="FFFFFF"/>
            </a:solidFill>
            <a:latin typeface="Roboto"/>
            <a:ea typeface="+mn-ea"/>
            <a:cs typeface="+mn-cs"/>
          </a:endParaRPr>
        </a:p>
      </dgm:t>
    </dgm:pt>
    <dgm:pt modelId="{D82D9CAA-0891-4C17-9A34-9997AB305038}" type="parTrans" cxnId="{C272C18D-1DB2-46B9-BFE4-843968F4E4CB}">
      <dgm:prSet/>
      <dgm:spPr/>
      <dgm:t>
        <a:bodyPr/>
        <a:lstStyle/>
        <a:p>
          <a:endParaRPr lang="en-US"/>
        </a:p>
      </dgm:t>
    </dgm:pt>
    <dgm:pt modelId="{BD9065DE-FA61-49F7-AD5B-C97D0B36C543}" type="sibTrans" cxnId="{C272C18D-1DB2-46B9-BFE4-843968F4E4CB}">
      <dgm:prSet/>
      <dgm:spPr/>
      <dgm:t>
        <a:bodyPr/>
        <a:lstStyle/>
        <a:p>
          <a:endParaRPr lang="en-US"/>
        </a:p>
      </dgm:t>
    </dgm:pt>
    <dgm:pt modelId="{16C37A54-55A3-4138-9954-38F7B3AC6C7F}">
      <dgm:prSet/>
      <dgm:spPr>
        <a:xfrm rot="5400000">
          <a:off x="3887229" y="-369049"/>
          <a:ext cx="856540" cy="4061646"/>
        </a:xfrm>
        <a:prstGeom prst="round2SameRect">
          <a:avLst/>
        </a:prstGeom>
        <a:solidFill>
          <a:srgbClr val="A5A5A5">
            <a:tint val="40000"/>
            <a:alpha val="90000"/>
            <a:hueOff val="676380"/>
            <a:satOff val="33333"/>
            <a:lumOff val="593"/>
            <a:alphaOff val="0"/>
          </a:srgbClr>
        </a:solidFill>
        <a:ln w="6350" cap="flat" cmpd="sng" algn="ctr">
          <a:solidFill>
            <a:srgbClr val="A5A5A5">
              <a:tint val="40000"/>
              <a:alpha val="90000"/>
              <a:hueOff val="676380"/>
              <a:satOff val="33333"/>
              <a:lumOff val="593"/>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Item has flaws</a:t>
          </a:r>
        </a:p>
      </dgm:t>
    </dgm:pt>
    <dgm:pt modelId="{4F14D6E8-023A-4EDE-9C95-B989038752D9}" type="parTrans" cxnId="{D5704BFC-2EC2-42D3-A744-16FA93DE2EA6}">
      <dgm:prSet/>
      <dgm:spPr/>
      <dgm:t>
        <a:bodyPr/>
        <a:lstStyle/>
        <a:p>
          <a:endParaRPr lang="en-US"/>
        </a:p>
      </dgm:t>
    </dgm:pt>
    <dgm:pt modelId="{F53121F1-58A0-47C0-A8A6-0A7500A7EF70}" type="sibTrans" cxnId="{D5704BFC-2EC2-42D3-A744-16FA93DE2EA6}">
      <dgm:prSet/>
      <dgm:spPr/>
      <dgm:t>
        <a:bodyPr/>
        <a:lstStyle/>
        <a:p>
          <a:endParaRPr lang="en-US"/>
        </a:p>
      </dgm:t>
    </dgm:pt>
    <dgm:pt modelId="{84AD6B5A-89CB-4806-BE27-D2A965D5A4F7}">
      <dgm:prSet/>
      <dgm:spPr>
        <a:xfrm rot="5400000">
          <a:off x="3887229" y="-369049"/>
          <a:ext cx="856540" cy="4061646"/>
        </a:xfrm>
        <a:prstGeom prst="round2SameRect">
          <a:avLst/>
        </a:prstGeom>
        <a:solidFill>
          <a:srgbClr val="A5A5A5">
            <a:tint val="40000"/>
            <a:alpha val="90000"/>
            <a:hueOff val="676380"/>
            <a:satOff val="33333"/>
            <a:lumOff val="593"/>
            <a:alphaOff val="0"/>
          </a:srgbClr>
        </a:solidFill>
        <a:ln w="6350" cap="flat" cmpd="sng" algn="ctr">
          <a:solidFill>
            <a:srgbClr val="A5A5A5">
              <a:tint val="40000"/>
              <a:alpha val="90000"/>
              <a:hueOff val="676380"/>
              <a:satOff val="33333"/>
              <a:lumOff val="593"/>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Assesses appropriate content</a:t>
          </a:r>
        </a:p>
      </dgm:t>
    </dgm:pt>
    <dgm:pt modelId="{DC4A7926-8B13-4524-81DF-9B46E22964DC}" type="parTrans" cxnId="{2D206D61-0B91-464D-B804-6F005A2D011B}">
      <dgm:prSet/>
      <dgm:spPr/>
      <dgm:t>
        <a:bodyPr/>
        <a:lstStyle/>
        <a:p>
          <a:endParaRPr lang="en-US"/>
        </a:p>
      </dgm:t>
    </dgm:pt>
    <dgm:pt modelId="{C989516F-96CC-4352-816E-EF9D0A68B588}" type="sibTrans" cxnId="{2D206D61-0B91-464D-B804-6F005A2D011B}">
      <dgm:prSet/>
      <dgm:spPr/>
      <dgm:t>
        <a:bodyPr/>
        <a:lstStyle/>
        <a:p>
          <a:endParaRPr lang="en-US"/>
        </a:p>
      </dgm:t>
    </dgm:pt>
    <dgm:pt modelId="{9D818A40-FE69-43E7-956D-CA88F2245397}">
      <dgm:prSet/>
      <dgm:spPr>
        <a:xfrm rot="5400000">
          <a:off x="3887229" y="-369049"/>
          <a:ext cx="856540" cy="4061646"/>
        </a:xfrm>
        <a:prstGeom prst="round2SameRect">
          <a:avLst/>
        </a:prstGeom>
        <a:solidFill>
          <a:srgbClr val="A5A5A5">
            <a:tint val="40000"/>
            <a:alpha val="90000"/>
            <a:hueOff val="676380"/>
            <a:satOff val="33333"/>
            <a:lumOff val="593"/>
            <a:alphaOff val="0"/>
          </a:srgbClr>
        </a:solidFill>
        <a:ln w="6350" cap="flat" cmpd="sng" algn="ctr">
          <a:solidFill>
            <a:srgbClr val="A5A5A5">
              <a:tint val="40000"/>
              <a:alpha val="90000"/>
              <a:hueOff val="676380"/>
              <a:satOff val="33333"/>
              <a:lumOff val="593"/>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Can be salvaged with minimal changes</a:t>
          </a:r>
        </a:p>
      </dgm:t>
    </dgm:pt>
    <dgm:pt modelId="{EC0FB6F5-1036-440A-80D3-079CC3DD2F71}" type="parTrans" cxnId="{A8CDABA7-AD48-48E2-ACCC-4C71423EF540}">
      <dgm:prSet/>
      <dgm:spPr/>
      <dgm:t>
        <a:bodyPr/>
        <a:lstStyle/>
        <a:p>
          <a:endParaRPr lang="en-US"/>
        </a:p>
      </dgm:t>
    </dgm:pt>
    <dgm:pt modelId="{A06C4F94-D467-4DB8-9564-EB5CC5642508}" type="sibTrans" cxnId="{A8CDABA7-AD48-48E2-ACCC-4C71423EF540}">
      <dgm:prSet/>
      <dgm:spPr/>
      <dgm:t>
        <a:bodyPr/>
        <a:lstStyle/>
        <a:p>
          <a:endParaRPr lang="en-US"/>
        </a:p>
      </dgm:t>
    </dgm:pt>
    <dgm:pt modelId="{1D7D64B5-5451-4848-99DE-EB41B5706C5E}">
      <dgm:prSet custT="1"/>
      <dgm:spPr>
        <a:xfrm>
          <a:off x="0" y="2250645"/>
          <a:ext cx="2284676" cy="1070675"/>
        </a:xfrm>
        <a:prstGeom prst="roundRect">
          <a:avLst/>
        </a:prstGeom>
        <a:solidFill>
          <a:srgbClr val="FFC000">
            <a:lumMod val="75000"/>
          </a:srgbClr>
        </a:solidFill>
        <a:ln>
          <a:noFill/>
        </a:ln>
        <a:effectLst>
          <a:outerShdw blurRad="57150" dist="19050" dir="5400000" algn="ctr" rotWithShape="0">
            <a:srgbClr val="000000">
              <a:alpha val="63000"/>
            </a:srgbClr>
          </a:outerShdw>
        </a:effectLst>
      </dgm:spPr>
      <dgm:t>
        <a:bodyPr/>
        <a:lstStyle/>
        <a:p>
          <a:pPr>
            <a:buNone/>
          </a:pPr>
          <a:r>
            <a:rPr lang="en-US" sz="3200" b="1" dirty="0">
              <a:solidFill>
                <a:sysClr val="window" lastClr="FFFFFF"/>
              </a:solidFill>
              <a:latin typeface="Roboto"/>
              <a:ea typeface="+mn-ea"/>
              <a:cs typeface="+mn-cs"/>
            </a:rPr>
            <a:t>Rekey</a:t>
          </a:r>
          <a:endParaRPr lang="en-US" sz="3200" dirty="0">
            <a:solidFill>
              <a:sysClr val="window" lastClr="FFFFFF"/>
            </a:solidFill>
            <a:latin typeface="Roboto"/>
            <a:ea typeface="+mn-ea"/>
            <a:cs typeface="+mn-cs"/>
          </a:endParaRPr>
        </a:p>
      </dgm:t>
    </dgm:pt>
    <dgm:pt modelId="{98475A5D-11A4-493D-8696-D154DEAB6269}" type="parTrans" cxnId="{57D2F183-B6EB-47F2-AF4C-31835DF99E1E}">
      <dgm:prSet/>
      <dgm:spPr/>
      <dgm:t>
        <a:bodyPr/>
        <a:lstStyle/>
        <a:p>
          <a:endParaRPr lang="en-US"/>
        </a:p>
      </dgm:t>
    </dgm:pt>
    <dgm:pt modelId="{BF889CFD-76D3-4FB4-AC6D-F4E72FA98F77}" type="sibTrans" cxnId="{57D2F183-B6EB-47F2-AF4C-31835DF99E1E}">
      <dgm:prSet/>
      <dgm:spPr/>
      <dgm:t>
        <a:bodyPr/>
        <a:lstStyle/>
        <a:p>
          <a:endParaRPr lang="en-US"/>
        </a:p>
      </dgm:t>
    </dgm:pt>
    <dgm:pt modelId="{1EB439D9-8241-4D5C-BD6D-E6E6AE72592D}">
      <dgm:prSet/>
      <dgm:spPr>
        <a:xfrm rot="5400000">
          <a:off x="3887229" y="755159"/>
          <a:ext cx="856540" cy="4061646"/>
        </a:xfrm>
        <a:prstGeom prst="round2SameRect">
          <a:avLst/>
        </a:prstGeom>
        <a:solidFill>
          <a:srgbClr val="A5A5A5">
            <a:tint val="40000"/>
            <a:alpha val="90000"/>
            <a:hueOff val="1352761"/>
            <a:satOff val="66667"/>
            <a:lumOff val="1186"/>
            <a:alphaOff val="0"/>
          </a:srgbClr>
        </a:solidFill>
        <a:ln w="6350" cap="flat" cmpd="sng" algn="ctr">
          <a:solidFill>
            <a:srgbClr val="A5A5A5">
              <a:tint val="40000"/>
              <a:alpha val="90000"/>
              <a:hueOff val="1352761"/>
              <a:satOff val="66667"/>
              <a:lumOff val="1186"/>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Item has incorrect answer key</a:t>
          </a:r>
        </a:p>
      </dgm:t>
    </dgm:pt>
    <dgm:pt modelId="{15ACC13F-C88B-42ED-AC29-499CD3B16430}" type="parTrans" cxnId="{8315B5E7-9EE6-4876-BDEF-EAF33BEC91A3}">
      <dgm:prSet/>
      <dgm:spPr/>
      <dgm:t>
        <a:bodyPr/>
        <a:lstStyle/>
        <a:p>
          <a:endParaRPr lang="en-US"/>
        </a:p>
      </dgm:t>
    </dgm:pt>
    <dgm:pt modelId="{587D9A96-FC8D-4B50-BBCA-34A1DB337D64}" type="sibTrans" cxnId="{8315B5E7-9EE6-4876-BDEF-EAF33BEC91A3}">
      <dgm:prSet/>
      <dgm:spPr/>
      <dgm:t>
        <a:bodyPr/>
        <a:lstStyle/>
        <a:p>
          <a:endParaRPr lang="en-US"/>
        </a:p>
      </dgm:t>
    </dgm:pt>
    <dgm:pt modelId="{2294C349-E45E-4652-A9B1-D9A47D7CE83F}">
      <dgm:prSet/>
      <dgm:spPr>
        <a:xfrm rot="5400000">
          <a:off x="3887229" y="755159"/>
          <a:ext cx="856540" cy="4061646"/>
        </a:xfrm>
        <a:prstGeom prst="round2SameRect">
          <a:avLst/>
        </a:prstGeom>
        <a:solidFill>
          <a:srgbClr val="A5A5A5">
            <a:tint val="40000"/>
            <a:alpha val="90000"/>
            <a:hueOff val="1352761"/>
            <a:satOff val="66667"/>
            <a:lumOff val="1186"/>
            <a:alphaOff val="0"/>
          </a:srgbClr>
        </a:solidFill>
        <a:ln w="6350" cap="flat" cmpd="sng" algn="ctr">
          <a:solidFill>
            <a:srgbClr val="A5A5A5">
              <a:tint val="40000"/>
              <a:alpha val="90000"/>
              <a:hueOff val="1352761"/>
              <a:satOff val="66667"/>
              <a:lumOff val="1186"/>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A different option is the correct key</a:t>
          </a:r>
        </a:p>
      </dgm:t>
    </dgm:pt>
    <dgm:pt modelId="{F0B9175C-DD70-4839-9471-77A358513252}" type="parTrans" cxnId="{6E476D99-680B-4D28-A1DA-40D31DB25686}">
      <dgm:prSet/>
      <dgm:spPr/>
      <dgm:t>
        <a:bodyPr/>
        <a:lstStyle/>
        <a:p>
          <a:endParaRPr lang="en-US"/>
        </a:p>
      </dgm:t>
    </dgm:pt>
    <dgm:pt modelId="{1CDAD819-9FD8-4E06-A8C2-2320BB836EA0}" type="sibTrans" cxnId="{6E476D99-680B-4D28-A1DA-40D31DB25686}">
      <dgm:prSet/>
      <dgm:spPr/>
      <dgm:t>
        <a:bodyPr/>
        <a:lstStyle/>
        <a:p>
          <a:endParaRPr lang="en-US"/>
        </a:p>
      </dgm:t>
    </dgm:pt>
    <dgm:pt modelId="{767F0CCF-2E4F-4CBA-AF05-A15D5EE86054}">
      <dgm:prSet custT="1"/>
      <dgm:spPr>
        <a:xfrm>
          <a:off x="0" y="3374855"/>
          <a:ext cx="2284676" cy="1070675"/>
        </a:xfrm>
        <a:prstGeom prst="roundRect">
          <a:avLst/>
        </a:prstGeom>
        <a:gradFill rotWithShape="0">
          <a:gsLst>
            <a:gs pos="0">
              <a:srgbClr val="A5A5A5">
                <a:hueOff val="2710599"/>
                <a:satOff val="100000"/>
                <a:lumOff val="-14706"/>
                <a:alphaOff val="0"/>
                <a:satMod val="103000"/>
                <a:lumMod val="102000"/>
                <a:tint val="94000"/>
              </a:srgbClr>
            </a:gs>
            <a:gs pos="50000">
              <a:srgbClr val="A5A5A5">
                <a:hueOff val="2710599"/>
                <a:satOff val="100000"/>
                <a:lumOff val="-14706"/>
                <a:alphaOff val="0"/>
                <a:satMod val="110000"/>
                <a:lumMod val="100000"/>
                <a:shade val="100000"/>
              </a:srgbClr>
            </a:gs>
            <a:gs pos="100000">
              <a:srgbClr val="A5A5A5">
                <a:hueOff val="2710599"/>
                <a:satOff val="100000"/>
                <a:lumOff val="-14706"/>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pPr>
            <a:buNone/>
          </a:pPr>
          <a:r>
            <a:rPr lang="en-US" sz="3200" b="1" dirty="0">
              <a:solidFill>
                <a:sysClr val="window" lastClr="FFFFFF"/>
              </a:solidFill>
              <a:latin typeface="Roboto"/>
              <a:ea typeface="+mn-ea"/>
              <a:cs typeface="+mn-cs"/>
            </a:rPr>
            <a:t>Delete</a:t>
          </a:r>
          <a:endParaRPr lang="en-US" sz="3200" dirty="0">
            <a:solidFill>
              <a:sysClr val="window" lastClr="FFFFFF"/>
            </a:solidFill>
            <a:latin typeface="Roboto"/>
            <a:ea typeface="+mn-ea"/>
            <a:cs typeface="+mn-cs"/>
          </a:endParaRPr>
        </a:p>
      </dgm:t>
    </dgm:pt>
    <dgm:pt modelId="{99F6E786-9EEA-43D8-8C8F-37DA59B357B0}" type="parTrans" cxnId="{C9BB8594-D04A-4C27-894F-A8FCE0EDB54E}">
      <dgm:prSet/>
      <dgm:spPr/>
      <dgm:t>
        <a:bodyPr/>
        <a:lstStyle/>
        <a:p>
          <a:endParaRPr lang="en-US"/>
        </a:p>
      </dgm:t>
    </dgm:pt>
    <dgm:pt modelId="{214E01AE-FCA7-4078-8E93-5ED91FCF3615}" type="sibTrans" cxnId="{C9BB8594-D04A-4C27-894F-A8FCE0EDB54E}">
      <dgm:prSet/>
      <dgm:spPr/>
      <dgm:t>
        <a:bodyPr/>
        <a:lstStyle/>
        <a:p>
          <a:endParaRPr lang="en-US"/>
        </a:p>
      </dgm:t>
    </dgm:pt>
    <dgm:pt modelId="{1FD6DB28-BB49-4823-9D58-F8D277BE8D35}">
      <dgm:prSet/>
      <dgm:spPr>
        <a:xfrm rot="5400000">
          <a:off x="3887229" y="1879369"/>
          <a:ext cx="856540" cy="4061646"/>
        </a:xfrm>
        <a:prstGeom prst="round2SameRect">
          <a:avLst/>
        </a:prstGeom>
        <a:solidFill>
          <a:srgbClr val="A5A5A5">
            <a:tint val="40000"/>
            <a:alpha val="90000"/>
            <a:hueOff val="2029141"/>
            <a:satOff val="100000"/>
            <a:lumOff val="1779"/>
            <a:alphaOff val="0"/>
          </a:srgbClr>
        </a:solidFill>
        <a:ln w="6350" cap="flat" cmpd="sng" algn="ctr">
          <a:solidFill>
            <a:srgbClr val="A5A5A5">
              <a:tint val="40000"/>
              <a:alpha val="90000"/>
              <a:hueOff val="2029141"/>
              <a:satOff val="100000"/>
              <a:lumOff val="1779"/>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Item is not current or clinically relevant</a:t>
          </a:r>
        </a:p>
      </dgm:t>
    </dgm:pt>
    <dgm:pt modelId="{E8DFD199-38D8-4A50-A844-3D2EB9D56BD1}" type="parTrans" cxnId="{D59E8303-0933-495E-85DB-E99F9605F029}">
      <dgm:prSet/>
      <dgm:spPr/>
      <dgm:t>
        <a:bodyPr/>
        <a:lstStyle/>
        <a:p>
          <a:endParaRPr lang="en-US"/>
        </a:p>
      </dgm:t>
    </dgm:pt>
    <dgm:pt modelId="{78DFB0DD-5211-4B61-9E44-9771680F4E82}" type="sibTrans" cxnId="{D59E8303-0933-495E-85DB-E99F9605F029}">
      <dgm:prSet/>
      <dgm:spPr/>
      <dgm:t>
        <a:bodyPr/>
        <a:lstStyle/>
        <a:p>
          <a:endParaRPr lang="en-US"/>
        </a:p>
      </dgm:t>
    </dgm:pt>
    <dgm:pt modelId="{5969A08E-BF8B-4930-99A1-44F00D2C8712}">
      <dgm:prSet/>
      <dgm:spPr>
        <a:xfrm rot="5400000">
          <a:off x="3887229" y="1879369"/>
          <a:ext cx="856540" cy="4061646"/>
        </a:xfrm>
        <a:prstGeom prst="round2SameRect">
          <a:avLst/>
        </a:prstGeom>
        <a:solidFill>
          <a:srgbClr val="A5A5A5">
            <a:tint val="40000"/>
            <a:alpha val="90000"/>
            <a:hueOff val="2029141"/>
            <a:satOff val="100000"/>
            <a:lumOff val="1779"/>
            <a:alphaOff val="0"/>
          </a:srgbClr>
        </a:solidFill>
        <a:ln w="6350" cap="flat" cmpd="sng" algn="ctr">
          <a:solidFill>
            <a:srgbClr val="A5A5A5">
              <a:tint val="40000"/>
              <a:alpha val="90000"/>
              <a:hueOff val="2029141"/>
              <a:satOff val="100000"/>
              <a:lumOff val="1779"/>
              <a:alphaOff val="0"/>
            </a:srgbClr>
          </a:solidFill>
          <a:prstDash val="solid"/>
          <a:miter lim="800000"/>
        </a:ln>
        <a:effectLst/>
      </dgm:spPr>
      <dgm:t>
        <a:bodyPr/>
        <a:lstStyle/>
        <a:p>
          <a:pPr>
            <a:buChar char="•"/>
          </a:pPr>
          <a:r>
            <a:rPr lang="en-US">
              <a:solidFill>
                <a:sysClr val="windowText" lastClr="000000">
                  <a:hueOff val="0"/>
                  <a:satOff val="0"/>
                  <a:lumOff val="0"/>
                  <a:alphaOff val="0"/>
                </a:sysClr>
              </a:solidFill>
              <a:latin typeface="Roboto"/>
              <a:ea typeface="+mn-ea"/>
              <a:cs typeface="+mn-cs"/>
            </a:rPr>
            <a:t>Major effort to correct identified flaws</a:t>
          </a:r>
        </a:p>
      </dgm:t>
    </dgm:pt>
    <dgm:pt modelId="{AF36958C-44E5-4A30-B498-F4BD95885945}" type="parTrans" cxnId="{04E100D4-660E-4E90-B0BB-E8817CCF083F}">
      <dgm:prSet/>
      <dgm:spPr/>
      <dgm:t>
        <a:bodyPr/>
        <a:lstStyle/>
        <a:p>
          <a:endParaRPr lang="en-US"/>
        </a:p>
      </dgm:t>
    </dgm:pt>
    <dgm:pt modelId="{A186B39A-D76F-4DE3-A0B3-8FF76743167A}" type="sibTrans" cxnId="{04E100D4-660E-4E90-B0BB-E8817CCF083F}">
      <dgm:prSet/>
      <dgm:spPr/>
      <dgm:t>
        <a:bodyPr/>
        <a:lstStyle/>
        <a:p>
          <a:endParaRPr lang="en-US"/>
        </a:p>
      </dgm:t>
    </dgm:pt>
    <dgm:pt modelId="{4C83B566-7840-449C-B2F4-A881494A7C3F}" type="pres">
      <dgm:prSet presAssocID="{6167BD3B-EB4C-4DD7-9FF5-9D365BBE8918}" presName="Name0" presStyleCnt="0">
        <dgm:presLayoutVars>
          <dgm:dir/>
          <dgm:animLvl val="lvl"/>
          <dgm:resizeHandles val="exact"/>
        </dgm:presLayoutVars>
      </dgm:prSet>
      <dgm:spPr/>
    </dgm:pt>
    <dgm:pt modelId="{33208CB5-16DF-4E55-A52E-3CC8DE84D27F}" type="pres">
      <dgm:prSet presAssocID="{149A5F81-5AE2-466D-A4A5-7192D8BD25A4}" presName="linNode" presStyleCnt="0"/>
      <dgm:spPr/>
    </dgm:pt>
    <dgm:pt modelId="{66A508DD-2EB9-43A5-A8ED-55E0896B53C2}" type="pres">
      <dgm:prSet presAssocID="{149A5F81-5AE2-466D-A4A5-7192D8BD25A4}" presName="parentText" presStyleLbl="node1" presStyleIdx="0" presStyleCnt="4">
        <dgm:presLayoutVars>
          <dgm:chMax val="1"/>
          <dgm:bulletEnabled val="1"/>
        </dgm:presLayoutVars>
      </dgm:prSet>
      <dgm:spPr/>
    </dgm:pt>
    <dgm:pt modelId="{0BD38E3E-3508-4182-9BE9-ADAF4A135863}" type="pres">
      <dgm:prSet presAssocID="{149A5F81-5AE2-466D-A4A5-7192D8BD25A4}" presName="descendantText" presStyleLbl="alignAccFollowNode1" presStyleIdx="0" presStyleCnt="4">
        <dgm:presLayoutVars>
          <dgm:bulletEnabled val="1"/>
        </dgm:presLayoutVars>
      </dgm:prSet>
      <dgm:spPr/>
    </dgm:pt>
    <dgm:pt modelId="{CFC9CDFF-E093-47AA-861D-291061A088DE}" type="pres">
      <dgm:prSet presAssocID="{D45AD578-9D7D-4A70-B9BA-3D976EB5FFED}" presName="sp" presStyleCnt="0"/>
      <dgm:spPr/>
    </dgm:pt>
    <dgm:pt modelId="{A9F712E7-D1D2-4460-B09D-F7926BDA5402}" type="pres">
      <dgm:prSet presAssocID="{D9DD04AE-6549-4171-9609-D4430DB5B3A2}" presName="linNode" presStyleCnt="0"/>
      <dgm:spPr/>
    </dgm:pt>
    <dgm:pt modelId="{D34BEF41-C2C8-4F7C-B010-AD8AE7B2B8A2}" type="pres">
      <dgm:prSet presAssocID="{D9DD04AE-6549-4171-9609-D4430DB5B3A2}" presName="parentText" presStyleLbl="node1" presStyleIdx="1" presStyleCnt="4">
        <dgm:presLayoutVars>
          <dgm:chMax val="1"/>
          <dgm:bulletEnabled val="1"/>
        </dgm:presLayoutVars>
      </dgm:prSet>
      <dgm:spPr/>
    </dgm:pt>
    <dgm:pt modelId="{E764F2C5-6CFF-4453-A6DC-13FC0C26A043}" type="pres">
      <dgm:prSet presAssocID="{D9DD04AE-6549-4171-9609-D4430DB5B3A2}" presName="descendantText" presStyleLbl="alignAccFollowNode1" presStyleIdx="1" presStyleCnt="4">
        <dgm:presLayoutVars>
          <dgm:bulletEnabled val="1"/>
        </dgm:presLayoutVars>
      </dgm:prSet>
      <dgm:spPr/>
    </dgm:pt>
    <dgm:pt modelId="{92A816B1-9473-41C5-86BC-12ACBCFB49CE}" type="pres">
      <dgm:prSet presAssocID="{BD9065DE-FA61-49F7-AD5B-C97D0B36C543}" presName="sp" presStyleCnt="0"/>
      <dgm:spPr/>
    </dgm:pt>
    <dgm:pt modelId="{7AAA8264-B04D-41FD-B907-198480ED8BB3}" type="pres">
      <dgm:prSet presAssocID="{1D7D64B5-5451-4848-99DE-EB41B5706C5E}" presName="linNode" presStyleCnt="0"/>
      <dgm:spPr/>
    </dgm:pt>
    <dgm:pt modelId="{622F79AA-F3E2-4AA0-9D30-73599DC54D83}" type="pres">
      <dgm:prSet presAssocID="{1D7D64B5-5451-4848-99DE-EB41B5706C5E}" presName="parentText" presStyleLbl="node1" presStyleIdx="2" presStyleCnt="4">
        <dgm:presLayoutVars>
          <dgm:chMax val="1"/>
          <dgm:bulletEnabled val="1"/>
        </dgm:presLayoutVars>
      </dgm:prSet>
      <dgm:spPr/>
    </dgm:pt>
    <dgm:pt modelId="{462744D7-CAC3-4AB3-8B7B-037DC4CF7695}" type="pres">
      <dgm:prSet presAssocID="{1D7D64B5-5451-4848-99DE-EB41B5706C5E}" presName="descendantText" presStyleLbl="alignAccFollowNode1" presStyleIdx="2" presStyleCnt="4">
        <dgm:presLayoutVars>
          <dgm:bulletEnabled val="1"/>
        </dgm:presLayoutVars>
      </dgm:prSet>
      <dgm:spPr/>
    </dgm:pt>
    <dgm:pt modelId="{D23F6CA5-3A12-40DC-8524-4C8CA27BAFFB}" type="pres">
      <dgm:prSet presAssocID="{BF889CFD-76D3-4FB4-AC6D-F4E72FA98F77}" presName="sp" presStyleCnt="0"/>
      <dgm:spPr/>
    </dgm:pt>
    <dgm:pt modelId="{0CAE2086-61B7-4583-B613-D212A7A24328}" type="pres">
      <dgm:prSet presAssocID="{767F0CCF-2E4F-4CBA-AF05-A15D5EE86054}" presName="linNode" presStyleCnt="0"/>
      <dgm:spPr/>
    </dgm:pt>
    <dgm:pt modelId="{66864D4C-44A3-44F7-854F-882D4867AE8B}" type="pres">
      <dgm:prSet presAssocID="{767F0CCF-2E4F-4CBA-AF05-A15D5EE86054}" presName="parentText" presStyleLbl="node1" presStyleIdx="3" presStyleCnt="4">
        <dgm:presLayoutVars>
          <dgm:chMax val="1"/>
          <dgm:bulletEnabled val="1"/>
        </dgm:presLayoutVars>
      </dgm:prSet>
      <dgm:spPr/>
    </dgm:pt>
    <dgm:pt modelId="{EF64CD9D-2A87-40C8-9AD3-8315F3A251EF}" type="pres">
      <dgm:prSet presAssocID="{767F0CCF-2E4F-4CBA-AF05-A15D5EE86054}" presName="descendantText" presStyleLbl="alignAccFollowNode1" presStyleIdx="3" presStyleCnt="4">
        <dgm:presLayoutVars>
          <dgm:bulletEnabled val="1"/>
        </dgm:presLayoutVars>
      </dgm:prSet>
      <dgm:spPr/>
    </dgm:pt>
  </dgm:ptLst>
  <dgm:cxnLst>
    <dgm:cxn modelId="{0CD00203-54D7-412A-923B-ACC710D3292B}" srcId="{6167BD3B-EB4C-4DD7-9FF5-9D365BBE8918}" destId="{149A5F81-5AE2-466D-A4A5-7192D8BD25A4}" srcOrd="0" destOrd="0" parTransId="{29081386-1105-41E9-A642-40B53ADF018E}" sibTransId="{D45AD578-9D7D-4A70-B9BA-3D976EB5FFED}"/>
    <dgm:cxn modelId="{D59E8303-0933-495E-85DB-E99F9605F029}" srcId="{767F0CCF-2E4F-4CBA-AF05-A15D5EE86054}" destId="{1FD6DB28-BB49-4823-9D58-F8D277BE8D35}" srcOrd="0" destOrd="0" parTransId="{E8DFD199-38D8-4A50-A844-3D2EB9D56BD1}" sibTransId="{78DFB0DD-5211-4B61-9E44-9771680F4E82}"/>
    <dgm:cxn modelId="{19F69115-364B-4895-A6E9-A19858D4CF7F}" type="presOf" srcId="{D9DD04AE-6549-4171-9609-D4430DB5B3A2}" destId="{D34BEF41-C2C8-4F7C-B010-AD8AE7B2B8A2}" srcOrd="0" destOrd="0" presId="urn:microsoft.com/office/officeart/2005/8/layout/vList5"/>
    <dgm:cxn modelId="{326A7F2E-891D-4BD2-97DF-437E74548439}" type="presOf" srcId="{2294C349-E45E-4652-A9B1-D9A47D7CE83F}" destId="{462744D7-CAC3-4AB3-8B7B-037DC4CF7695}" srcOrd="0" destOrd="1" presId="urn:microsoft.com/office/officeart/2005/8/layout/vList5"/>
    <dgm:cxn modelId="{15BF7B37-19A6-4985-969B-99E068312289}" type="presOf" srcId="{149A5F81-5AE2-466D-A4A5-7192D8BD25A4}" destId="{66A508DD-2EB9-43A5-A8ED-55E0896B53C2}" srcOrd="0" destOrd="0" presId="urn:microsoft.com/office/officeart/2005/8/layout/vList5"/>
    <dgm:cxn modelId="{E60BEA60-4EA3-412A-949D-9E1E78824F89}" type="presOf" srcId="{767F0CCF-2E4F-4CBA-AF05-A15D5EE86054}" destId="{66864D4C-44A3-44F7-854F-882D4867AE8B}" srcOrd="0" destOrd="0" presId="urn:microsoft.com/office/officeart/2005/8/layout/vList5"/>
    <dgm:cxn modelId="{2D206D61-0B91-464D-B804-6F005A2D011B}" srcId="{D9DD04AE-6549-4171-9609-D4430DB5B3A2}" destId="{84AD6B5A-89CB-4806-BE27-D2A965D5A4F7}" srcOrd="1" destOrd="0" parTransId="{DC4A7926-8B13-4524-81DF-9B46E22964DC}" sibTransId="{C989516F-96CC-4352-816E-EF9D0A68B588}"/>
    <dgm:cxn modelId="{D071F241-8FCA-43C9-85F6-0AF50D726B0C}" type="presOf" srcId="{5969A08E-BF8B-4930-99A1-44F00D2C8712}" destId="{EF64CD9D-2A87-40C8-9AD3-8315F3A251EF}" srcOrd="0" destOrd="1" presId="urn:microsoft.com/office/officeart/2005/8/layout/vList5"/>
    <dgm:cxn modelId="{123CF563-C074-4E75-8832-70844C177B61}" type="presOf" srcId="{1FD6DB28-BB49-4823-9D58-F8D277BE8D35}" destId="{EF64CD9D-2A87-40C8-9AD3-8315F3A251EF}" srcOrd="0" destOrd="0" presId="urn:microsoft.com/office/officeart/2005/8/layout/vList5"/>
    <dgm:cxn modelId="{1C66BF4E-BBCF-469A-8BED-C52A17B301C7}" srcId="{149A5F81-5AE2-466D-A4A5-7192D8BD25A4}" destId="{D41977B1-909F-4E16-B595-E6D6E5E5A73A}" srcOrd="0" destOrd="0" parTransId="{28157C7F-D7F2-4C22-B793-59CB99F03486}" sibTransId="{D1A58ACD-AE3C-4344-B272-C0EA968389E1}"/>
    <dgm:cxn modelId="{09784751-495D-47A8-B310-66C227C4CE34}" type="presOf" srcId="{0001618A-F5A1-4D17-AB2F-913E14674196}" destId="{0BD38E3E-3508-4182-9BE9-ADAF4A135863}" srcOrd="0" destOrd="1" presId="urn:microsoft.com/office/officeart/2005/8/layout/vList5"/>
    <dgm:cxn modelId="{26046274-AE5C-4BA2-B5E4-3EF544DFBCFD}" type="presOf" srcId="{D41977B1-909F-4E16-B595-E6D6E5E5A73A}" destId="{0BD38E3E-3508-4182-9BE9-ADAF4A135863}" srcOrd="0" destOrd="0" presId="urn:microsoft.com/office/officeart/2005/8/layout/vList5"/>
    <dgm:cxn modelId="{B9142981-7C68-495E-B601-229DF07745F2}" type="presOf" srcId="{6167BD3B-EB4C-4DD7-9FF5-9D365BBE8918}" destId="{4C83B566-7840-449C-B2F4-A881494A7C3F}" srcOrd="0" destOrd="0" presId="urn:microsoft.com/office/officeart/2005/8/layout/vList5"/>
    <dgm:cxn modelId="{57D2F183-B6EB-47F2-AF4C-31835DF99E1E}" srcId="{6167BD3B-EB4C-4DD7-9FF5-9D365BBE8918}" destId="{1D7D64B5-5451-4848-99DE-EB41B5706C5E}" srcOrd="2" destOrd="0" parTransId="{98475A5D-11A4-493D-8696-D154DEAB6269}" sibTransId="{BF889CFD-76D3-4FB4-AC6D-F4E72FA98F77}"/>
    <dgm:cxn modelId="{7FF43F88-AA9E-4FF4-B062-408F73BEB60B}" type="presOf" srcId="{1EB439D9-8241-4D5C-BD6D-E6E6AE72592D}" destId="{462744D7-CAC3-4AB3-8B7B-037DC4CF7695}" srcOrd="0" destOrd="0" presId="urn:microsoft.com/office/officeart/2005/8/layout/vList5"/>
    <dgm:cxn modelId="{C272C18D-1DB2-46B9-BFE4-843968F4E4CB}" srcId="{6167BD3B-EB4C-4DD7-9FF5-9D365BBE8918}" destId="{D9DD04AE-6549-4171-9609-D4430DB5B3A2}" srcOrd="1" destOrd="0" parTransId="{D82D9CAA-0891-4C17-9A34-9997AB305038}" sibTransId="{BD9065DE-FA61-49F7-AD5B-C97D0B36C543}"/>
    <dgm:cxn modelId="{C9BB8594-D04A-4C27-894F-A8FCE0EDB54E}" srcId="{6167BD3B-EB4C-4DD7-9FF5-9D365BBE8918}" destId="{767F0CCF-2E4F-4CBA-AF05-A15D5EE86054}" srcOrd="3" destOrd="0" parTransId="{99F6E786-9EEA-43D8-8C8F-37DA59B357B0}" sibTransId="{214E01AE-FCA7-4078-8E93-5ED91FCF3615}"/>
    <dgm:cxn modelId="{6E476D99-680B-4D28-A1DA-40D31DB25686}" srcId="{1D7D64B5-5451-4848-99DE-EB41B5706C5E}" destId="{2294C349-E45E-4652-A9B1-D9A47D7CE83F}" srcOrd="1" destOrd="0" parTransId="{F0B9175C-DD70-4839-9471-77A358513252}" sibTransId="{1CDAD819-9FD8-4E06-A8C2-2320BB836EA0}"/>
    <dgm:cxn modelId="{A8CDABA7-AD48-48E2-ACCC-4C71423EF540}" srcId="{D9DD04AE-6549-4171-9609-D4430DB5B3A2}" destId="{9D818A40-FE69-43E7-956D-CA88F2245397}" srcOrd="2" destOrd="0" parTransId="{EC0FB6F5-1036-440A-80D3-079CC3DD2F71}" sibTransId="{A06C4F94-D467-4DB8-9564-EB5CC5642508}"/>
    <dgm:cxn modelId="{1C7F66BD-AF15-4BCD-BDFB-938453258B59}" type="presOf" srcId="{16C37A54-55A3-4138-9954-38F7B3AC6C7F}" destId="{E764F2C5-6CFF-4453-A6DC-13FC0C26A043}" srcOrd="0" destOrd="0" presId="urn:microsoft.com/office/officeart/2005/8/layout/vList5"/>
    <dgm:cxn modelId="{565C3FD1-BB1A-4229-9F44-754B55737571}" srcId="{149A5F81-5AE2-466D-A4A5-7192D8BD25A4}" destId="{0001618A-F5A1-4D17-AB2F-913E14674196}" srcOrd="1" destOrd="0" parTransId="{8966B662-F586-4014-857F-C1DDB9AD568F}" sibTransId="{8ACF5DC4-1CA2-4CD6-9624-CF8DE99F9E3C}"/>
    <dgm:cxn modelId="{04E100D4-660E-4E90-B0BB-E8817CCF083F}" srcId="{767F0CCF-2E4F-4CBA-AF05-A15D5EE86054}" destId="{5969A08E-BF8B-4930-99A1-44F00D2C8712}" srcOrd="1" destOrd="0" parTransId="{AF36958C-44E5-4A30-B498-F4BD95885945}" sibTransId="{A186B39A-D76F-4DE3-A0B3-8FF76743167A}"/>
    <dgm:cxn modelId="{BCA8D0E0-54FE-423A-83A9-4C878CAC7557}" type="presOf" srcId="{84AD6B5A-89CB-4806-BE27-D2A965D5A4F7}" destId="{E764F2C5-6CFF-4453-A6DC-13FC0C26A043}" srcOrd="0" destOrd="1" presId="urn:microsoft.com/office/officeart/2005/8/layout/vList5"/>
    <dgm:cxn modelId="{8315B5E7-9EE6-4876-BDEF-EAF33BEC91A3}" srcId="{1D7D64B5-5451-4848-99DE-EB41B5706C5E}" destId="{1EB439D9-8241-4D5C-BD6D-E6E6AE72592D}" srcOrd="0" destOrd="0" parTransId="{15ACC13F-C88B-42ED-AC29-499CD3B16430}" sibTransId="{587D9A96-FC8D-4B50-BBCA-34A1DB337D64}"/>
    <dgm:cxn modelId="{B301C1F4-7FF4-4E00-892F-D371848B6081}" type="presOf" srcId="{9D818A40-FE69-43E7-956D-CA88F2245397}" destId="{E764F2C5-6CFF-4453-A6DC-13FC0C26A043}" srcOrd="0" destOrd="2" presId="urn:microsoft.com/office/officeart/2005/8/layout/vList5"/>
    <dgm:cxn modelId="{042B79F5-E015-4EBB-B9D4-5B4FF4459B84}" type="presOf" srcId="{1D7D64B5-5451-4848-99DE-EB41B5706C5E}" destId="{622F79AA-F3E2-4AA0-9D30-73599DC54D83}" srcOrd="0" destOrd="0" presId="urn:microsoft.com/office/officeart/2005/8/layout/vList5"/>
    <dgm:cxn modelId="{D5704BFC-2EC2-42D3-A744-16FA93DE2EA6}" srcId="{D9DD04AE-6549-4171-9609-D4430DB5B3A2}" destId="{16C37A54-55A3-4138-9954-38F7B3AC6C7F}" srcOrd="0" destOrd="0" parTransId="{4F14D6E8-023A-4EDE-9C95-B989038752D9}" sibTransId="{F53121F1-58A0-47C0-A8A6-0A7500A7EF70}"/>
    <dgm:cxn modelId="{463F9BF4-2AB7-40C4-9668-DC92EB8F5B1D}" type="presParOf" srcId="{4C83B566-7840-449C-B2F4-A881494A7C3F}" destId="{33208CB5-16DF-4E55-A52E-3CC8DE84D27F}" srcOrd="0" destOrd="0" presId="urn:microsoft.com/office/officeart/2005/8/layout/vList5"/>
    <dgm:cxn modelId="{95E90BBC-F8AE-4650-B6E4-D459777AF546}" type="presParOf" srcId="{33208CB5-16DF-4E55-A52E-3CC8DE84D27F}" destId="{66A508DD-2EB9-43A5-A8ED-55E0896B53C2}" srcOrd="0" destOrd="0" presId="urn:microsoft.com/office/officeart/2005/8/layout/vList5"/>
    <dgm:cxn modelId="{5249B4A7-8E40-462C-ACDA-C9084ACE4CA1}" type="presParOf" srcId="{33208CB5-16DF-4E55-A52E-3CC8DE84D27F}" destId="{0BD38E3E-3508-4182-9BE9-ADAF4A135863}" srcOrd="1" destOrd="0" presId="urn:microsoft.com/office/officeart/2005/8/layout/vList5"/>
    <dgm:cxn modelId="{92FB7CC6-9269-43E9-A708-E21821A2EBB5}" type="presParOf" srcId="{4C83B566-7840-449C-B2F4-A881494A7C3F}" destId="{CFC9CDFF-E093-47AA-861D-291061A088DE}" srcOrd="1" destOrd="0" presId="urn:microsoft.com/office/officeart/2005/8/layout/vList5"/>
    <dgm:cxn modelId="{56F12949-587E-41DE-9CB0-E69FAF2E550A}" type="presParOf" srcId="{4C83B566-7840-449C-B2F4-A881494A7C3F}" destId="{A9F712E7-D1D2-4460-B09D-F7926BDA5402}" srcOrd="2" destOrd="0" presId="urn:microsoft.com/office/officeart/2005/8/layout/vList5"/>
    <dgm:cxn modelId="{47F0A6DB-3F96-40B3-B813-79285FB167C5}" type="presParOf" srcId="{A9F712E7-D1D2-4460-B09D-F7926BDA5402}" destId="{D34BEF41-C2C8-4F7C-B010-AD8AE7B2B8A2}" srcOrd="0" destOrd="0" presId="urn:microsoft.com/office/officeart/2005/8/layout/vList5"/>
    <dgm:cxn modelId="{27763742-0D26-49F0-8798-1CC44DEFA779}" type="presParOf" srcId="{A9F712E7-D1D2-4460-B09D-F7926BDA5402}" destId="{E764F2C5-6CFF-4453-A6DC-13FC0C26A043}" srcOrd="1" destOrd="0" presId="urn:microsoft.com/office/officeart/2005/8/layout/vList5"/>
    <dgm:cxn modelId="{33EE46DB-1BC1-4ABC-97E6-ABD08BC4E3A1}" type="presParOf" srcId="{4C83B566-7840-449C-B2F4-A881494A7C3F}" destId="{92A816B1-9473-41C5-86BC-12ACBCFB49CE}" srcOrd="3" destOrd="0" presId="urn:microsoft.com/office/officeart/2005/8/layout/vList5"/>
    <dgm:cxn modelId="{1C2E9BCC-2878-4414-B076-09E56572F3AF}" type="presParOf" srcId="{4C83B566-7840-449C-B2F4-A881494A7C3F}" destId="{7AAA8264-B04D-41FD-B907-198480ED8BB3}" srcOrd="4" destOrd="0" presId="urn:microsoft.com/office/officeart/2005/8/layout/vList5"/>
    <dgm:cxn modelId="{56A75EA6-5906-45D6-8ED4-BA4E70F6BA52}" type="presParOf" srcId="{7AAA8264-B04D-41FD-B907-198480ED8BB3}" destId="{622F79AA-F3E2-4AA0-9D30-73599DC54D83}" srcOrd="0" destOrd="0" presId="urn:microsoft.com/office/officeart/2005/8/layout/vList5"/>
    <dgm:cxn modelId="{D42A9E05-F885-45B3-8AB4-E101B5E36562}" type="presParOf" srcId="{7AAA8264-B04D-41FD-B907-198480ED8BB3}" destId="{462744D7-CAC3-4AB3-8B7B-037DC4CF7695}" srcOrd="1" destOrd="0" presId="urn:microsoft.com/office/officeart/2005/8/layout/vList5"/>
    <dgm:cxn modelId="{CAB7067B-6085-45F4-8CCC-925A9BF19BDD}" type="presParOf" srcId="{4C83B566-7840-449C-B2F4-A881494A7C3F}" destId="{D23F6CA5-3A12-40DC-8524-4C8CA27BAFFB}" srcOrd="5" destOrd="0" presId="urn:microsoft.com/office/officeart/2005/8/layout/vList5"/>
    <dgm:cxn modelId="{7DC377EF-53AC-4FB5-86A3-1F8D9472D550}" type="presParOf" srcId="{4C83B566-7840-449C-B2F4-A881494A7C3F}" destId="{0CAE2086-61B7-4583-B613-D212A7A24328}" srcOrd="6" destOrd="0" presId="urn:microsoft.com/office/officeart/2005/8/layout/vList5"/>
    <dgm:cxn modelId="{205F8947-271A-4308-A9F0-296059CCB52E}" type="presParOf" srcId="{0CAE2086-61B7-4583-B613-D212A7A24328}" destId="{66864D4C-44A3-44F7-854F-882D4867AE8B}" srcOrd="0" destOrd="0" presId="urn:microsoft.com/office/officeart/2005/8/layout/vList5"/>
    <dgm:cxn modelId="{97B3EDD7-BFFD-4142-9D1C-2538BAA0FAAB}" type="presParOf" srcId="{0CAE2086-61B7-4583-B613-D212A7A24328}" destId="{EF64CD9D-2A87-40C8-9AD3-8315F3A251E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38E3E-3508-4182-9BE9-ADAF4A135863}">
      <dsp:nvSpPr>
        <dsp:cNvPr id="0" name=""/>
        <dsp:cNvSpPr/>
      </dsp:nvSpPr>
      <dsp:spPr>
        <a:xfrm rot="5400000">
          <a:off x="3887229" y="-1493259"/>
          <a:ext cx="856540" cy="4061646"/>
        </a:xfrm>
        <a:prstGeom prst="round2SameRect">
          <a:avLst/>
        </a:prstGeom>
        <a:solidFill>
          <a:srgbClr val="70AD47">
            <a:lumMod val="60000"/>
            <a:lumOff val="40000"/>
            <a:alpha val="90000"/>
          </a:srgbClr>
        </a:solidFill>
        <a:ln w="6350" cap="flat" cmpd="sng" algn="ctr">
          <a:solidFill>
            <a:srgbClr val="A5A5A5">
              <a:tint val="40000"/>
              <a:alpha val="90000"/>
              <a:hueOff val="0"/>
              <a:satOff val="0"/>
              <a:lumOff val="0"/>
              <a:alphaOff val="0"/>
            </a:srgb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Item is current and clinically relevant</a:t>
          </a:r>
        </a:p>
        <a:p>
          <a:pPr marL="114300" lvl="1" indent="-114300" algn="l" defTabSz="666750">
            <a:lnSpc>
              <a:spcPct val="90000"/>
            </a:lnSpc>
            <a:spcBef>
              <a:spcPct val="0"/>
            </a:spcBef>
            <a:spcAft>
              <a:spcPct val="15000"/>
            </a:spcAft>
            <a:buChar char="•"/>
          </a:pPr>
          <a:r>
            <a:rPr lang="en-US" sz="1500" kern="1200" dirty="0">
              <a:solidFill>
                <a:sysClr val="windowText" lastClr="000000">
                  <a:hueOff val="0"/>
                  <a:satOff val="0"/>
                  <a:lumOff val="0"/>
                  <a:alphaOff val="0"/>
                </a:sysClr>
              </a:solidFill>
              <a:latin typeface="Roboto"/>
              <a:ea typeface="+mn-ea"/>
              <a:cs typeface="+mn-cs"/>
            </a:rPr>
            <a:t>No flaws are identified in the review </a:t>
          </a:r>
        </a:p>
      </dsp:txBody>
      <dsp:txXfrm rot="-5400000">
        <a:off x="2284677" y="151106"/>
        <a:ext cx="4019833" cy="772914"/>
      </dsp:txXfrm>
    </dsp:sp>
    <dsp:sp modelId="{66A508DD-2EB9-43A5-A8ED-55E0896B53C2}">
      <dsp:nvSpPr>
        <dsp:cNvPr id="0" name=""/>
        <dsp:cNvSpPr/>
      </dsp:nvSpPr>
      <dsp:spPr>
        <a:xfrm>
          <a:off x="0" y="2226"/>
          <a:ext cx="2284676" cy="1070675"/>
        </a:xfrm>
        <a:prstGeom prst="roundRect">
          <a:avLst/>
        </a:prstGeom>
        <a:solidFill>
          <a:srgbClr val="00B05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Roboto"/>
              <a:ea typeface="+mn-ea"/>
              <a:cs typeface="+mn-cs"/>
            </a:rPr>
            <a:t>Keep</a:t>
          </a:r>
          <a:endParaRPr lang="en-US" sz="3200" kern="1200" dirty="0">
            <a:solidFill>
              <a:sysClr val="window" lastClr="FFFFFF"/>
            </a:solidFill>
            <a:latin typeface="Roboto"/>
            <a:ea typeface="+mn-ea"/>
            <a:cs typeface="+mn-cs"/>
          </a:endParaRPr>
        </a:p>
      </dsp:txBody>
      <dsp:txXfrm>
        <a:off x="52266" y="54492"/>
        <a:ext cx="2180144" cy="966143"/>
      </dsp:txXfrm>
    </dsp:sp>
    <dsp:sp modelId="{E764F2C5-6CFF-4453-A6DC-13FC0C26A043}">
      <dsp:nvSpPr>
        <dsp:cNvPr id="0" name=""/>
        <dsp:cNvSpPr/>
      </dsp:nvSpPr>
      <dsp:spPr>
        <a:xfrm rot="5400000">
          <a:off x="3887229" y="-369049"/>
          <a:ext cx="856540" cy="4061646"/>
        </a:xfrm>
        <a:prstGeom prst="round2SameRect">
          <a:avLst/>
        </a:prstGeom>
        <a:solidFill>
          <a:srgbClr val="A5A5A5">
            <a:tint val="40000"/>
            <a:alpha val="90000"/>
            <a:hueOff val="676380"/>
            <a:satOff val="33333"/>
            <a:lumOff val="593"/>
            <a:alphaOff val="0"/>
          </a:srgbClr>
        </a:solidFill>
        <a:ln w="6350" cap="flat" cmpd="sng" algn="ctr">
          <a:solidFill>
            <a:srgbClr val="A5A5A5">
              <a:tint val="40000"/>
              <a:alpha val="90000"/>
              <a:hueOff val="676380"/>
              <a:satOff val="33333"/>
              <a:lumOff val="593"/>
              <a:alphaOff val="0"/>
            </a:srgb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Item has flaws</a:t>
          </a:r>
        </a:p>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Assesses appropriate content</a:t>
          </a:r>
        </a:p>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Can be salvaged with minimal changes</a:t>
          </a:r>
        </a:p>
      </dsp:txBody>
      <dsp:txXfrm rot="-5400000">
        <a:off x="2284677" y="1275316"/>
        <a:ext cx="4019833" cy="772914"/>
      </dsp:txXfrm>
    </dsp:sp>
    <dsp:sp modelId="{D34BEF41-C2C8-4F7C-B010-AD8AE7B2B8A2}">
      <dsp:nvSpPr>
        <dsp:cNvPr id="0" name=""/>
        <dsp:cNvSpPr/>
      </dsp:nvSpPr>
      <dsp:spPr>
        <a:xfrm>
          <a:off x="0" y="1126435"/>
          <a:ext cx="2284676" cy="1070675"/>
        </a:xfrm>
        <a:prstGeom prst="roundRect">
          <a:avLst/>
        </a:prstGeom>
        <a:solidFill>
          <a:srgbClr val="FFC000">
            <a:lumMod val="75000"/>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Roboto"/>
              <a:ea typeface="+mn-ea"/>
              <a:cs typeface="+mn-cs"/>
            </a:rPr>
            <a:t>Rewrite</a:t>
          </a:r>
          <a:endParaRPr lang="en-US" sz="3200" kern="1200" dirty="0">
            <a:solidFill>
              <a:sysClr val="window" lastClr="FFFFFF"/>
            </a:solidFill>
            <a:latin typeface="Roboto"/>
            <a:ea typeface="+mn-ea"/>
            <a:cs typeface="+mn-cs"/>
          </a:endParaRPr>
        </a:p>
      </dsp:txBody>
      <dsp:txXfrm>
        <a:off x="52266" y="1178701"/>
        <a:ext cx="2180144" cy="966143"/>
      </dsp:txXfrm>
    </dsp:sp>
    <dsp:sp modelId="{462744D7-CAC3-4AB3-8B7B-037DC4CF7695}">
      <dsp:nvSpPr>
        <dsp:cNvPr id="0" name=""/>
        <dsp:cNvSpPr/>
      </dsp:nvSpPr>
      <dsp:spPr>
        <a:xfrm rot="5400000">
          <a:off x="3887229" y="755159"/>
          <a:ext cx="856540" cy="4061646"/>
        </a:xfrm>
        <a:prstGeom prst="round2SameRect">
          <a:avLst/>
        </a:prstGeom>
        <a:solidFill>
          <a:srgbClr val="A5A5A5">
            <a:tint val="40000"/>
            <a:alpha val="90000"/>
            <a:hueOff val="1352761"/>
            <a:satOff val="66667"/>
            <a:lumOff val="1186"/>
            <a:alphaOff val="0"/>
          </a:srgbClr>
        </a:solidFill>
        <a:ln w="6350" cap="flat" cmpd="sng" algn="ctr">
          <a:solidFill>
            <a:srgbClr val="A5A5A5">
              <a:tint val="40000"/>
              <a:alpha val="90000"/>
              <a:hueOff val="1352761"/>
              <a:satOff val="66667"/>
              <a:lumOff val="1186"/>
              <a:alphaOff val="0"/>
            </a:srgb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Item has incorrect answer key</a:t>
          </a:r>
        </a:p>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A different option is the correct key</a:t>
          </a:r>
        </a:p>
      </dsp:txBody>
      <dsp:txXfrm rot="-5400000">
        <a:off x="2284677" y="2399525"/>
        <a:ext cx="4019833" cy="772914"/>
      </dsp:txXfrm>
    </dsp:sp>
    <dsp:sp modelId="{622F79AA-F3E2-4AA0-9D30-73599DC54D83}">
      <dsp:nvSpPr>
        <dsp:cNvPr id="0" name=""/>
        <dsp:cNvSpPr/>
      </dsp:nvSpPr>
      <dsp:spPr>
        <a:xfrm>
          <a:off x="0" y="2250645"/>
          <a:ext cx="2284676" cy="1070675"/>
        </a:xfrm>
        <a:prstGeom prst="roundRect">
          <a:avLst/>
        </a:prstGeom>
        <a:solidFill>
          <a:srgbClr val="FFC000">
            <a:lumMod val="75000"/>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Roboto"/>
              <a:ea typeface="+mn-ea"/>
              <a:cs typeface="+mn-cs"/>
            </a:rPr>
            <a:t>Rekey</a:t>
          </a:r>
          <a:endParaRPr lang="en-US" sz="3200" kern="1200" dirty="0">
            <a:solidFill>
              <a:sysClr val="window" lastClr="FFFFFF"/>
            </a:solidFill>
            <a:latin typeface="Roboto"/>
            <a:ea typeface="+mn-ea"/>
            <a:cs typeface="+mn-cs"/>
          </a:endParaRPr>
        </a:p>
      </dsp:txBody>
      <dsp:txXfrm>
        <a:off x="52266" y="2302911"/>
        <a:ext cx="2180144" cy="966143"/>
      </dsp:txXfrm>
    </dsp:sp>
    <dsp:sp modelId="{EF64CD9D-2A87-40C8-9AD3-8315F3A251EF}">
      <dsp:nvSpPr>
        <dsp:cNvPr id="0" name=""/>
        <dsp:cNvSpPr/>
      </dsp:nvSpPr>
      <dsp:spPr>
        <a:xfrm rot="5400000">
          <a:off x="3887229" y="1879369"/>
          <a:ext cx="856540" cy="4061646"/>
        </a:xfrm>
        <a:prstGeom prst="round2SameRect">
          <a:avLst/>
        </a:prstGeom>
        <a:solidFill>
          <a:srgbClr val="A5A5A5">
            <a:tint val="40000"/>
            <a:alpha val="90000"/>
            <a:hueOff val="2029141"/>
            <a:satOff val="100000"/>
            <a:lumOff val="1779"/>
            <a:alphaOff val="0"/>
          </a:srgbClr>
        </a:solidFill>
        <a:ln w="6350" cap="flat" cmpd="sng" algn="ctr">
          <a:solidFill>
            <a:srgbClr val="A5A5A5">
              <a:tint val="40000"/>
              <a:alpha val="90000"/>
              <a:hueOff val="2029141"/>
              <a:satOff val="100000"/>
              <a:lumOff val="1779"/>
              <a:alphaOff val="0"/>
            </a:srgb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Item is not current or clinically relevant</a:t>
          </a:r>
        </a:p>
        <a:p>
          <a:pPr marL="114300" lvl="1" indent="-114300" algn="l" defTabSz="666750">
            <a:lnSpc>
              <a:spcPct val="90000"/>
            </a:lnSpc>
            <a:spcBef>
              <a:spcPct val="0"/>
            </a:spcBef>
            <a:spcAft>
              <a:spcPct val="15000"/>
            </a:spcAft>
            <a:buChar char="•"/>
          </a:pPr>
          <a:r>
            <a:rPr lang="en-US" sz="1500" kern="1200">
              <a:solidFill>
                <a:sysClr val="windowText" lastClr="000000">
                  <a:hueOff val="0"/>
                  <a:satOff val="0"/>
                  <a:lumOff val="0"/>
                  <a:alphaOff val="0"/>
                </a:sysClr>
              </a:solidFill>
              <a:latin typeface="Roboto"/>
              <a:ea typeface="+mn-ea"/>
              <a:cs typeface="+mn-cs"/>
            </a:rPr>
            <a:t>Major effort to correct identified flaws</a:t>
          </a:r>
        </a:p>
      </dsp:txBody>
      <dsp:txXfrm rot="-5400000">
        <a:off x="2284677" y="3523735"/>
        <a:ext cx="4019833" cy="772914"/>
      </dsp:txXfrm>
    </dsp:sp>
    <dsp:sp modelId="{66864D4C-44A3-44F7-854F-882D4867AE8B}">
      <dsp:nvSpPr>
        <dsp:cNvPr id="0" name=""/>
        <dsp:cNvSpPr/>
      </dsp:nvSpPr>
      <dsp:spPr>
        <a:xfrm>
          <a:off x="0" y="3374855"/>
          <a:ext cx="2284676" cy="1070675"/>
        </a:xfrm>
        <a:prstGeom prst="roundRect">
          <a:avLst/>
        </a:prstGeom>
        <a:gradFill rotWithShape="0">
          <a:gsLst>
            <a:gs pos="0">
              <a:srgbClr val="A5A5A5">
                <a:hueOff val="2710599"/>
                <a:satOff val="100000"/>
                <a:lumOff val="-14706"/>
                <a:alphaOff val="0"/>
                <a:satMod val="103000"/>
                <a:lumMod val="102000"/>
                <a:tint val="94000"/>
              </a:srgbClr>
            </a:gs>
            <a:gs pos="50000">
              <a:srgbClr val="A5A5A5">
                <a:hueOff val="2710599"/>
                <a:satOff val="100000"/>
                <a:lumOff val="-14706"/>
                <a:alphaOff val="0"/>
                <a:satMod val="110000"/>
                <a:lumMod val="100000"/>
                <a:shade val="100000"/>
              </a:srgbClr>
            </a:gs>
            <a:gs pos="100000">
              <a:srgbClr val="A5A5A5">
                <a:hueOff val="2710599"/>
                <a:satOff val="100000"/>
                <a:lumOff val="-14706"/>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ysClr val="window" lastClr="FFFFFF"/>
              </a:solidFill>
              <a:latin typeface="Roboto"/>
              <a:ea typeface="+mn-ea"/>
              <a:cs typeface="+mn-cs"/>
            </a:rPr>
            <a:t>Delete</a:t>
          </a:r>
          <a:endParaRPr lang="en-US" sz="3200" kern="1200" dirty="0">
            <a:solidFill>
              <a:sysClr val="window" lastClr="FFFFFF"/>
            </a:solidFill>
            <a:latin typeface="Roboto"/>
            <a:ea typeface="+mn-ea"/>
            <a:cs typeface="+mn-cs"/>
          </a:endParaRPr>
        </a:p>
      </dsp:txBody>
      <dsp:txXfrm>
        <a:off x="52266" y="3427121"/>
        <a:ext cx="2180144" cy="96614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C361A-829F-4991-95B6-DD9767DAD7CC}"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3683B-332D-400D-B566-22B73CF66074}" type="slidenum">
              <a:rPr lang="en-US" smtClean="0"/>
              <a:t>‹#›</a:t>
            </a:fld>
            <a:endParaRPr lang="en-US"/>
          </a:p>
        </p:txBody>
      </p:sp>
    </p:spTree>
    <p:extLst>
      <p:ext uri="{BB962C8B-B14F-4D97-AF65-F5344CB8AC3E}">
        <p14:creationId xmlns:p14="http://schemas.microsoft.com/office/powerpoint/2010/main" val="429797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6CCBE-B9F9-0A9F-FAA4-6284F2CEA8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FD4B9-0B3E-D967-E288-B0EBE76C8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F40215-1C76-3320-1ABB-595615455E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E40ACE-FE8A-1076-80FA-0B780C0E4E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62236-E65C-4980-9CD8-AB7713F03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51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D47E9-18FA-3882-629A-94C10FA24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B0016D-42A1-E676-E866-292AB2CF4D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6E46B-7C7E-4A23-AE53-2E1D15F34D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338A90-FB9E-BB59-BB62-E986BAB977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62236-E65C-4980-9CD8-AB7713F03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7996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D00EE-CC27-1C21-B0EA-7FF1403FE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709AC-9A10-EF86-D3E2-7E95364D4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38DDD-66FA-FA0A-D1D7-3FE458DE83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89AA17-19ED-3CB0-6F82-918774184B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62236-E65C-4980-9CD8-AB7713F03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544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D00EE-CC27-1C21-B0EA-7FF1403FE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709AC-9A10-EF86-D3E2-7E95364D4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38DDD-66FA-FA0A-D1D7-3FE458DE83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89AA17-19ED-3CB0-6F82-918774184B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62236-E65C-4980-9CD8-AB7713F03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387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063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103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240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353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082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D00EE-CC27-1C21-B0EA-7FF1403FE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709AC-9A10-EF86-D3E2-7E95364D4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38DDD-66FA-FA0A-D1D7-3FE458DE83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89AA17-19ED-3CB0-6F82-918774184B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B62236-E65C-4980-9CD8-AB7713F037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510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8A2E1-55EF-4204-A96A-B47B5EB7D7C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8065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0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770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8A2E1-55EF-4204-A96A-B47B5EB7D7C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720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8A2E1-55EF-4204-A96A-B47B5EB7D7C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7682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AA573-D84F-4D86-BB44-F014BADDD9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572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8A2E1-55EF-4204-A96A-B47B5EB7D7C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1377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D8A2E1-55EF-4204-A96A-B47B5EB7D7C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8754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726B6-32B6-4330-54AB-82823243FD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EAF70E-5FD5-1F70-5495-056C39083C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58FBFB-657E-28DE-7144-D7EFEA8ED3E7}"/>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5166E4C5-88FC-1990-8A64-576B153541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3C811-1370-B7C2-8AED-ABAB94856F87}"/>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2104836037"/>
      </p:ext>
    </p:extLst>
  </p:cSld>
  <p:clrMapOvr>
    <a:masterClrMapping/>
  </p:clrMapOvr>
  <p:transition advTm="1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4EDD-51C9-3932-54CD-7AD050EEB3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4AC3F0-4C5E-DA55-C03D-85AACCB099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05AC8-0DFC-50C7-81E3-45F895E0FD4F}"/>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493BC8A2-013E-7C65-7897-4CE7DDEA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ED1382-986C-86FE-FB2D-65F174404F16}"/>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1999908749"/>
      </p:ext>
    </p:extLst>
  </p:cSld>
  <p:clrMapOvr>
    <a:masterClrMapping/>
  </p:clrMapOvr>
  <p:transition advTm="1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B3471E-BE7B-BA50-8087-65A15C2178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157CBC-5C71-2C06-4DB6-9A41119CA9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B7B14-481C-465A-5ED9-5D22CF90290E}"/>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483FAB43-A0A3-BB2D-9278-E9FD99A86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E2EF14-AEBA-ED15-3D25-B9467CFBF242}"/>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2343573315"/>
      </p:ext>
    </p:extLst>
  </p:cSld>
  <p:clrMapOvr>
    <a:masterClrMapping/>
  </p:clrMapOvr>
  <p:transition advTm="1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AF21037-FEE6-4A57-BCB8-B590F9539C34}"/>
              </a:ext>
            </a:extLst>
          </p:cNvPr>
          <p:cNvSpPr>
            <a:spLocks noGrp="1"/>
          </p:cNvSpPr>
          <p:nvPr>
            <p:ph type="pic" sz="quarter" idx="10"/>
          </p:nvPr>
        </p:nvSpPr>
        <p:spPr>
          <a:xfrm>
            <a:off x="0" y="0"/>
            <a:ext cx="12192000" cy="6858000"/>
          </a:xfrm>
          <a:prstGeom prst="rect">
            <a:avLst/>
          </a:prstGeom>
          <a:pattFill prst="pct25">
            <a:fgClr>
              <a:srgbClr val="7030A0"/>
            </a:fgClr>
            <a:bgClr>
              <a:schemeClr val="bg1"/>
            </a:bgClr>
          </a:pattFill>
        </p:spPr>
        <p:txBody>
          <a:bodyPr/>
          <a:lstStyle>
            <a:lvl1pPr>
              <a:defRPr>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0DD08C94-D546-49F8-8DF0-8A598F1A1F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2824" y="4175125"/>
            <a:ext cx="8667751" cy="2682875"/>
          </a:xfrm>
          <a:prstGeom prst="rect">
            <a:avLst/>
          </a:prstGeom>
        </p:spPr>
      </p:pic>
      <p:pic>
        <p:nvPicPr>
          <p:cNvPr id="8" name="Graphic 7">
            <a:extLst>
              <a:ext uri="{FF2B5EF4-FFF2-40B4-BE49-F238E27FC236}">
                <a16:creationId xmlns:a16="http://schemas.microsoft.com/office/drawing/2014/main" id="{EBDD7F18-7C1B-485D-9754-5C6D739260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669323" cy="2765286"/>
          </a:xfrm>
          <a:prstGeom prst="rect">
            <a:avLst/>
          </a:prstGeom>
        </p:spPr>
      </p:pic>
      <p:sp>
        <p:nvSpPr>
          <p:cNvPr id="3" name="Text Placeholder 2">
            <a:extLst>
              <a:ext uri="{FF2B5EF4-FFF2-40B4-BE49-F238E27FC236}">
                <a16:creationId xmlns:a16="http://schemas.microsoft.com/office/drawing/2014/main" id="{7913A27B-E2FF-423F-82E0-4F45EF71E7EE}"/>
              </a:ext>
            </a:extLst>
          </p:cNvPr>
          <p:cNvSpPr>
            <a:spLocks noGrp="1"/>
          </p:cNvSpPr>
          <p:nvPr>
            <p:ph type="body" sz="quarter" idx="11" hasCustomPrompt="1"/>
          </p:nvPr>
        </p:nvSpPr>
        <p:spPr>
          <a:xfrm>
            <a:off x="6267450" y="4294188"/>
            <a:ext cx="5648325" cy="1438275"/>
          </a:xfrm>
          <a:prstGeom prst="rect">
            <a:avLst/>
          </a:prstGeom>
        </p:spPr>
        <p:txBody>
          <a:bodyPr/>
          <a:lstStyle>
            <a:lvl1pPr marL="0" indent="0">
              <a:buNone/>
              <a:defRPr sz="5400">
                <a:solidFill>
                  <a:schemeClr val="bg1"/>
                </a:solidFill>
                <a:latin typeface="Oswald" pitchFamily="2" charset="0"/>
              </a:defRPr>
            </a:lvl1pPr>
          </a:lstStyle>
          <a:p>
            <a:pPr lvl="0"/>
            <a:r>
              <a:rPr lang="en-US" dirty="0"/>
              <a:t>Presentation </a:t>
            </a:r>
          </a:p>
          <a:p>
            <a:pPr lvl="0"/>
            <a:r>
              <a:rPr lang="en-US" dirty="0"/>
              <a:t>Title Here</a:t>
            </a:r>
          </a:p>
        </p:txBody>
      </p:sp>
      <p:sp>
        <p:nvSpPr>
          <p:cNvPr id="5" name="Text Placeholder 4">
            <a:extLst>
              <a:ext uri="{FF2B5EF4-FFF2-40B4-BE49-F238E27FC236}">
                <a16:creationId xmlns:a16="http://schemas.microsoft.com/office/drawing/2014/main" id="{D584D0EC-1D10-4F30-8F58-74EA8CF4EA0A}"/>
              </a:ext>
            </a:extLst>
          </p:cNvPr>
          <p:cNvSpPr>
            <a:spLocks noGrp="1"/>
          </p:cNvSpPr>
          <p:nvPr>
            <p:ph type="body" sz="quarter" idx="12" hasCustomPrompt="1"/>
          </p:nvPr>
        </p:nvSpPr>
        <p:spPr>
          <a:xfrm>
            <a:off x="6267450" y="5957888"/>
            <a:ext cx="5708650" cy="595312"/>
          </a:xfrm>
          <a:prstGeom prst="rect">
            <a:avLst/>
          </a:prstGeom>
        </p:spPr>
        <p:txBody>
          <a:bodyPr/>
          <a:lstStyle>
            <a:lvl1pPr marL="0" indent="0">
              <a:buNone/>
              <a:defRPr sz="2800">
                <a:solidFill>
                  <a:schemeClr val="bg1"/>
                </a:solidFill>
                <a:latin typeface="Roboto" panose="02000000000000000000" pitchFamily="2" charset="0"/>
                <a:ea typeface="Roboto" panose="02000000000000000000" pitchFamily="2" charset="0"/>
              </a:defRPr>
            </a:lvl1pPr>
          </a:lstStyle>
          <a:p>
            <a:pPr lvl="0"/>
            <a:r>
              <a:rPr lang="en-US" dirty="0"/>
              <a:t>Subtitle Here</a:t>
            </a:r>
          </a:p>
        </p:txBody>
      </p:sp>
      <p:sp>
        <p:nvSpPr>
          <p:cNvPr id="9" name="Picture Placeholder 8">
            <a:extLst>
              <a:ext uri="{FF2B5EF4-FFF2-40B4-BE49-F238E27FC236}">
                <a16:creationId xmlns:a16="http://schemas.microsoft.com/office/drawing/2014/main" id="{5853662A-601C-400E-948C-483AE4592A15}"/>
              </a:ext>
            </a:extLst>
          </p:cNvPr>
          <p:cNvSpPr>
            <a:spLocks noGrp="1"/>
          </p:cNvSpPr>
          <p:nvPr>
            <p:ph type="pic" sz="quarter" idx="13" hasCustomPrompt="1"/>
          </p:nvPr>
        </p:nvSpPr>
        <p:spPr>
          <a:xfrm>
            <a:off x="253776" y="386707"/>
            <a:ext cx="1941590" cy="1248418"/>
          </a:xfrm>
          <a:prstGeom prst="rect">
            <a:avLst/>
          </a:prstGeom>
        </p:spPr>
        <p:txBody>
          <a:bodyPr/>
          <a:lstStyle>
            <a:lvl1pPr marL="0" indent="0">
              <a:buNone/>
              <a:defRPr/>
            </a:lvl1pPr>
          </a:lstStyle>
          <a:p>
            <a:r>
              <a:rPr lang="en-US" dirty="0"/>
              <a:t>NCCPA Logo Here</a:t>
            </a:r>
          </a:p>
        </p:txBody>
      </p:sp>
    </p:spTree>
    <p:extLst>
      <p:ext uri="{BB962C8B-B14F-4D97-AF65-F5344CB8AC3E}">
        <p14:creationId xmlns:p14="http://schemas.microsoft.com/office/powerpoint/2010/main" val="91911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AA92689B-4933-4661-B6A1-CEE2F2F73A20}"/>
              </a:ext>
            </a:extLst>
          </p:cNvPr>
          <p:cNvSpPr/>
          <p:nvPr userDrawn="1"/>
        </p:nvSpPr>
        <p:spPr>
          <a:xfrm>
            <a:off x="-1" y="6311590"/>
            <a:ext cx="12888687"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 name="connsiteX0" fmla="*/ 0 w 6256004"/>
              <a:gd name="connsiteY0" fmla="*/ 0 h 546410"/>
              <a:gd name="connsiteX1" fmla="*/ 6256004 w 6256004"/>
              <a:gd name="connsiteY1" fmla="*/ 0 h 546410"/>
              <a:gd name="connsiteX2" fmla="*/ 5943599 w 6256004"/>
              <a:gd name="connsiteY2" fmla="*/ 546410 h 546410"/>
              <a:gd name="connsiteX3" fmla="*/ 0 w 6256004"/>
              <a:gd name="connsiteY3" fmla="*/ 546410 h 546410"/>
              <a:gd name="connsiteX4" fmla="*/ 0 w 6256004"/>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56004" h="546410">
                <a:moveTo>
                  <a:pt x="0" y="0"/>
                </a:moveTo>
                <a:lnTo>
                  <a:pt x="6256004"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Picture 3" descr="A picture containing drawing&#10;&#10;Description automatically generated">
            <a:extLst>
              <a:ext uri="{FF2B5EF4-FFF2-40B4-BE49-F238E27FC236}">
                <a16:creationId xmlns:a16="http://schemas.microsoft.com/office/drawing/2014/main" id="{12528A77-B628-44C9-94EA-B3AE0CAE48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6763" y="6347215"/>
            <a:ext cx="1350206" cy="465827"/>
          </a:xfrm>
          <a:prstGeom prst="rect">
            <a:avLst/>
          </a:prstGeom>
        </p:spPr>
      </p:pic>
      <p:sp>
        <p:nvSpPr>
          <p:cNvPr id="5" name="Text Placeholder 2">
            <a:extLst>
              <a:ext uri="{FF2B5EF4-FFF2-40B4-BE49-F238E27FC236}">
                <a16:creationId xmlns:a16="http://schemas.microsoft.com/office/drawing/2014/main" id="{4CA03C04-B2B4-43C2-A5A2-7F86E7AF2539}"/>
              </a:ext>
            </a:extLst>
          </p:cNvPr>
          <p:cNvSpPr>
            <a:spLocks noGrp="1"/>
          </p:cNvSpPr>
          <p:nvPr>
            <p:ph type="body" sz="quarter" idx="12" hasCustomPrompt="1"/>
          </p:nvPr>
        </p:nvSpPr>
        <p:spPr>
          <a:xfrm>
            <a:off x="3177591" y="614162"/>
            <a:ext cx="5776913" cy="639763"/>
          </a:xfrm>
          <a:prstGeom prst="rect">
            <a:avLst/>
          </a:prstGeom>
        </p:spPr>
        <p:txBody>
          <a:bodyPr/>
          <a:lstStyle>
            <a:lvl1pPr marL="0" indent="0" algn="ctr">
              <a:buNone/>
              <a:defRPr sz="3200"/>
            </a:lvl1pPr>
          </a:lstStyle>
          <a:p>
            <a:r>
              <a:rPr lang="en-US" sz="2800" dirty="0">
                <a:latin typeface="Oswald" pitchFamily="2" charset="0"/>
              </a:rPr>
              <a:t>Insert Slide Title </a:t>
            </a:r>
          </a:p>
        </p:txBody>
      </p:sp>
      <p:sp>
        <p:nvSpPr>
          <p:cNvPr id="7" name="Text Placeholder 6">
            <a:extLst>
              <a:ext uri="{FF2B5EF4-FFF2-40B4-BE49-F238E27FC236}">
                <a16:creationId xmlns:a16="http://schemas.microsoft.com/office/drawing/2014/main" id="{9846514A-1751-4823-9221-3936BB71D3F9}"/>
              </a:ext>
            </a:extLst>
          </p:cNvPr>
          <p:cNvSpPr>
            <a:spLocks noGrp="1"/>
          </p:cNvSpPr>
          <p:nvPr>
            <p:ph type="body" sz="quarter" idx="13" hasCustomPrompt="1"/>
          </p:nvPr>
        </p:nvSpPr>
        <p:spPr>
          <a:xfrm>
            <a:off x="1526686" y="1372154"/>
            <a:ext cx="9144000" cy="1831975"/>
          </a:xfrm>
          <a:prstGeom prst="rect">
            <a:avLst/>
          </a:prstGeom>
        </p:spPr>
        <p:txBody>
          <a:bodyPr/>
          <a:lstStyle>
            <a:lvl1pPr marL="0" indent="0">
              <a:buNone/>
              <a:defRPr sz="1800">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a:t>
            </a:r>
          </a:p>
        </p:txBody>
      </p:sp>
      <p:sp>
        <p:nvSpPr>
          <p:cNvPr id="6" name="Chart Placeholder 5">
            <a:extLst>
              <a:ext uri="{FF2B5EF4-FFF2-40B4-BE49-F238E27FC236}">
                <a16:creationId xmlns:a16="http://schemas.microsoft.com/office/drawing/2014/main" id="{6F671674-BAC4-4279-8808-FC4242278869}"/>
              </a:ext>
            </a:extLst>
          </p:cNvPr>
          <p:cNvSpPr>
            <a:spLocks noGrp="1"/>
          </p:cNvSpPr>
          <p:nvPr>
            <p:ph type="chart" sz="quarter" idx="14"/>
          </p:nvPr>
        </p:nvSpPr>
        <p:spPr>
          <a:xfrm>
            <a:off x="1758950" y="3279775"/>
            <a:ext cx="3498850" cy="2963863"/>
          </a:xfrm>
          <a:prstGeom prst="rect">
            <a:avLst/>
          </a:prstGeom>
        </p:spPr>
        <p:txBody>
          <a:bodyPr/>
          <a:lstStyle/>
          <a:p>
            <a:r>
              <a:rPr lang="en-US"/>
              <a:t>Click icon to add chart</a:t>
            </a:r>
          </a:p>
        </p:txBody>
      </p:sp>
      <p:sp>
        <p:nvSpPr>
          <p:cNvPr id="8" name="Chart Placeholder 5">
            <a:extLst>
              <a:ext uri="{FF2B5EF4-FFF2-40B4-BE49-F238E27FC236}">
                <a16:creationId xmlns:a16="http://schemas.microsoft.com/office/drawing/2014/main" id="{755F5C16-680D-42E4-9788-FE9FE229C063}"/>
              </a:ext>
            </a:extLst>
          </p:cNvPr>
          <p:cNvSpPr>
            <a:spLocks noGrp="1"/>
          </p:cNvSpPr>
          <p:nvPr>
            <p:ph type="chart" sz="quarter" idx="15"/>
          </p:nvPr>
        </p:nvSpPr>
        <p:spPr>
          <a:xfrm>
            <a:off x="6444342" y="3279775"/>
            <a:ext cx="3498850" cy="2963863"/>
          </a:xfrm>
          <a:prstGeom prst="rect">
            <a:avLst/>
          </a:prstGeom>
        </p:spPr>
        <p:txBody>
          <a:bodyPr/>
          <a:lstStyle/>
          <a:p>
            <a:r>
              <a:rPr lang="en-US"/>
              <a:t>Click icon to add chart</a:t>
            </a:r>
          </a:p>
        </p:txBody>
      </p:sp>
    </p:spTree>
    <p:extLst>
      <p:ext uri="{BB962C8B-B14F-4D97-AF65-F5344CB8AC3E}">
        <p14:creationId xmlns:p14="http://schemas.microsoft.com/office/powerpoint/2010/main" val="2515217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Vertical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528B89-5C9B-455B-B461-2AD8B714476D}"/>
              </a:ext>
            </a:extLst>
          </p:cNvPr>
          <p:cNvSpPr>
            <a:spLocks noGrp="1"/>
          </p:cNvSpPr>
          <p:nvPr>
            <p:ph type="body" sz="quarter" idx="12" hasCustomPrompt="1"/>
          </p:nvPr>
        </p:nvSpPr>
        <p:spPr>
          <a:xfrm>
            <a:off x="1195744"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4" name="Text Placeholder 6">
            <a:extLst>
              <a:ext uri="{FF2B5EF4-FFF2-40B4-BE49-F238E27FC236}">
                <a16:creationId xmlns:a16="http://schemas.microsoft.com/office/drawing/2014/main" id="{0EE158BE-1C99-4FD0-A3AF-7690A4642937}"/>
              </a:ext>
            </a:extLst>
          </p:cNvPr>
          <p:cNvSpPr>
            <a:spLocks noGrp="1"/>
          </p:cNvSpPr>
          <p:nvPr>
            <p:ph type="body" sz="quarter" idx="13" hasCustomPrompt="1"/>
          </p:nvPr>
        </p:nvSpPr>
        <p:spPr>
          <a:xfrm>
            <a:off x="1195387" y="1579563"/>
            <a:ext cx="6881141" cy="4237149"/>
          </a:xfrm>
          <a:prstGeom prst="rect">
            <a:avLst/>
          </a:prstGeom>
        </p:spPr>
        <p:txBody>
          <a:bodyPr/>
          <a:lstStyle>
            <a:lvl1pPr marL="0" indent="0">
              <a:buNone/>
              <a:defRPr sz="1800"/>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sp>
        <p:nvSpPr>
          <p:cNvPr id="5" name="Rectangle 1">
            <a:extLst>
              <a:ext uri="{FF2B5EF4-FFF2-40B4-BE49-F238E27FC236}">
                <a16:creationId xmlns:a16="http://schemas.microsoft.com/office/drawing/2014/main" id="{4C525765-5667-499B-BF73-4C2540034034}"/>
              </a:ext>
            </a:extLst>
          </p:cNvPr>
          <p:cNvSpPr/>
          <p:nvPr userDrawn="1"/>
        </p:nvSpPr>
        <p:spPr>
          <a:xfrm>
            <a:off x="0" y="6311590"/>
            <a:ext cx="9939648"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9039" h="546410">
                <a:moveTo>
                  <a:pt x="0" y="0"/>
                </a:moveTo>
                <a:lnTo>
                  <a:pt x="6229039"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Picture Placeholder 9">
            <a:extLst>
              <a:ext uri="{FF2B5EF4-FFF2-40B4-BE49-F238E27FC236}">
                <a16:creationId xmlns:a16="http://schemas.microsoft.com/office/drawing/2014/main" id="{784B8645-B632-4016-AEE1-2A2737021CE9}"/>
              </a:ext>
            </a:extLst>
          </p:cNvPr>
          <p:cNvSpPr>
            <a:spLocks noGrp="1"/>
          </p:cNvSpPr>
          <p:nvPr>
            <p:ph type="pic" sz="quarter" idx="10"/>
          </p:nvPr>
        </p:nvSpPr>
        <p:spPr>
          <a:xfrm>
            <a:off x="9492342" y="0"/>
            <a:ext cx="2699657" cy="685800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pattFill prst="pct40">
            <a:fgClr>
              <a:srgbClr val="4C145E"/>
            </a:fgClr>
            <a:bgClr>
              <a:schemeClr val="bg1"/>
            </a:bgClr>
          </a:pattFill>
        </p:spPr>
        <p:txBody>
          <a:bodyPr wrap="square">
            <a:noAutofit/>
          </a:bodyPr>
          <a:lstStyle/>
          <a:p>
            <a:r>
              <a:rPr lang="en-US"/>
              <a:t>Click icon to add picture</a:t>
            </a:r>
          </a:p>
        </p:txBody>
      </p:sp>
      <p:pic>
        <p:nvPicPr>
          <p:cNvPr id="6" name="Picture 5" descr="A picture containing drawing&#10;&#10;Description automatically generated">
            <a:extLst>
              <a:ext uri="{FF2B5EF4-FFF2-40B4-BE49-F238E27FC236}">
                <a16:creationId xmlns:a16="http://schemas.microsoft.com/office/drawing/2014/main" id="{F5528AE5-EB1E-4306-89D1-2960B739E4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6763" y="6347215"/>
            <a:ext cx="1350206" cy="465827"/>
          </a:xfrm>
          <a:prstGeom prst="rect">
            <a:avLst/>
          </a:prstGeom>
        </p:spPr>
      </p:pic>
    </p:spTree>
    <p:extLst>
      <p:ext uri="{BB962C8B-B14F-4D97-AF65-F5344CB8AC3E}">
        <p14:creationId xmlns:p14="http://schemas.microsoft.com/office/powerpoint/2010/main" val="3609038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3AF6FA7-E588-4797-AE5E-C47718E7675D}"/>
              </a:ext>
            </a:extLst>
          </p:cNvPr>
          <p:cNvSpPr/>
          <p:nvPr userDrawn="1"/>
        </p:nvSpPr>
        <p:spPr>
          <a:xfrm>
            <a:off x="9214338" y="0"/>
            <a:ext cx="2977661" cy="6851527"/>
          </a:xfrm>
          <a:prstGeom prst="rect">
            <a:avLst/>
          </a:pr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Picture Placeholder 20">
            <a:extLst>
              <a:ext uri="{FF2B5EF4-FFF2-40B4-BE49-F238E27FC236}">
                <a16:creationId xmlns:a16="http://schemas.microsoft.com/office/drawing/2014/main" id="{4BD117AA-B99C-4993-8D2E-F775D6B22707}"/>
              </a:ext>
            </a:extLst>
          </p:cNvPr>
          <p:cNvSpPr>
            <a:spLocks noGrp="1"/>
          </p:cNvSpPr>
          <p:nvPr>
            <p:ph type="pic" sz="quarter" idx="10"/>
          </p:nvPr>
        </p:nvSpPr>
        <p:spPr>
          <a:xfrm>
            <a:off x="5975532" y="-1"/>
            <a:ext cx="6225565" cy="6851527"/>
          </a:xfrm>
          <a:custGeom>
            <a:avLst/>
            <a:gdLst>
              <a:gd name="connsiteX0" fmla="*/ 0 w 5018088"/>
              <a:gd name="connsiteY0" fmla="*/ 0 h 2525712"/>
              <a:gd name="connsiteX1" fmla="*/ 5018088 w 5018088"/>
              <a:gd name="connsiteY1" fmla="*/ 0 h 2525712"/>
              <a:gd name="connsiteX2" fmla="*/ 5018088 w 5018088"/>
              <a:gd name="connsiteY2" fmla="*/ 2525712 h 2525712"/>
              <a:gd name="connsiteX3" fmla="*/ 0 w 5018088"/>
              <a:gd name="connsiteY3" fmla="*/ 2525712 h 2525712"/>
              <a:gd name="connsiteX4" fmla="*/ 0 w 5018088"/>
              <a:gd name="connsiteY4" fmla="*/ 0 h 2525712"/>
              <a:gd name="connsiteX0" fmla="*/ 0 w 8488119"/>
              <a:gd name="connsiteY0" fmla="*/ 6869723 h 6869723"/>
              <a:gd name="connsiteX1" fmla="*/ 8488119 w 8488119"/>
              <a:gd name="connsiteY1" fmla="*/ 0 h 6869723"/>
              <a:gd name="connsiteX2" fmla="*/ 8488119 w 8488119"/>
              <a:gd name="connsiteY2" fmla="*/ 2525712 h 6869723"/>
              <a:gd name="connsiteX3" fmla="*/ 3470031 w 8488119"/>
              <a:gd name="connsiteY3" fmla="*/ 2525712 h 6869723"/>
              <a:gd name="connsiteX4" fmla="*/ 0 w 8488119"/>
              <a:gd name="connsiteY4" fmla="*/ 6869723 h 6869723"/>
              <a:gd name="connsiteX0" fmla="*/ 0 w 8488119"/>
              <a:gd name="connsiteY0" fmla="*/ 6869723 h 6869723"/>
              <a:gd name="connsiteX1" fmla="*/ 8488119 w 8488119"/>
              <a:gd name="connsiteY1" fmla="*/ 0 h 6869723"/>
              <a:gd name="connsiteX2" fmla="*/ 8488119 w 8488119"/>
              <a:gd name="connsiteY2" fmla="*/ 2525712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4595447 w 8488119"/>
              <a:gd name="connsiteY3" fmla="*/ 6863250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5615355 w 8488119"/>
              <a:gd name="connsiteY3" fmla="*/ 6851527 h 6869723"/>
              <a:gd name="connsiteX4" fmla="*/ 0 w 8488119"/>
              <a:gd name="connsiteY4" fmla="*/ 6869723 h 6869723"/>
              <a:gd name="connsiteX0" fmla="*/ 0 w 6225565"/>
              <a:gd name="connsiteY0" fmla="*/ 6846277 h 6851527"/>
              <a:gd name="connsiteX1" fmla="*/ 6225565 w 6225565"/>
              <a:gd name="connsiteY1" fmla="*/ 0 h 6851527"/>
              <a:gd name="connsiteX2" fmla="*/ 6213842 w 6225565"/>
              <a:gd name="connsiteY2" fmla="*/ 3920758 h 6851527"/>
              <a:gd name="connsiteX3" fmla="*/ 3352801 w 6225565"/>
              <a:gd name="connsiteY3" fmla="*/ 6851527 h 6851527"/>
              <a:gd name="connsiteX4" fmla="*/ 0 w 6225565"/>
              <a:gd name="connsiteY4" fmla="*/ 6846277 h 685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5565" h="6851527">
                <a:moveTo>
                  <a:pt x="0" y="6846277"/>
                </a:moveTo>
                <a:lnTo>
                  <a:pt x="6225565" y="0"/>
                </a:lnTo>
                <a:cubicBezTo>
                  <a:pt x="6221657" y="1306919"/>
                  <a:pt x="6217750" y="2613839"/>
                  <a:pt x="6213842" y="3920758"/>
                </a:cubicBezTo>
                <a:lnTo>
                  <a:pt x="3352801" y="6851527"/>
                </a:lnTo>
                <a:lnTo>
                  <a:pt x="0" y="6846277"/>
                </a:lnTo>
                <a:close/>
              </a:path>
            </a:pathLst>
          </a:custGeom>
          <a:pattFill prst="pct30">
            <a:fgClr>
              <a:srgbClr val="8F7797"/>
            </a:fgClr>
            <a:bgClr>
              <a:schemeClr val="bg1"/>
            </a:bgClr>
          </a:pattFill>
        </p:spPr>
        <p:txBody>
          <a:bodyPr/>
          <a:lstStyle/>
          <a:p>
            <a:r>
              <a:rPr lang="en-US"/>
              <a:t>Click icon to add picture</a:t>
            </a:r>
            <a:endParaRPr lang="en-US" dirty="0"/>
          </a:p>
        </p:txBody>
      </p:sp>
      <p:sp>
        <p:nvSpPr>
          <p:cNvPr id="3" name="Text Placeholder 2">
            <a:extLst>
              <a:ext uri="{FF2B5EF4-FFF2-40B4-BE49-F238E27FC236}">
                <a16:creationId xmlns:a16="http://schemas.microsoft.com/office/drawing/2014/main" id="{1F58059C-6AA7-4B96-A0B7-29F400936610}"/>
              </a:ext>
            </a:extLst>
          </p:cNvPr>
          <p:cNvSpPr>
            <a:spLocks noGrp="1"/>
          </p:cNvSpPr>
          <p:nvPr>
            <p:ph type="body" sz="quarter" idx="11" hasCustomPrompt="1"/>
          </p:nvPr>
        </p:nvSpPr>
        <p:spPr>
          <a:xfrm>
            <a:off x="1195744"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7" name="Text Placeholder 6">
            <a:extLst>
              <a:ext uri="{FF2B5EF4-FFF2-40B4-BE49-F238E27FC236}">
                <a16:creationId xmlns:a16="http://schemas.microsoft.com/office/drawing/2014/main" id="{A874EEF9-4926-4271-B439-C7DAF464F4F6}"/>
              </a:ext>
            </a:extLst>
          </p:cNvPr>
          <p:cNvSpPr>
            <a:spLocks noGrp="1"/>
          </p:cNvSpPr>
          <p:nvPr>
            <p:ph type="body" sz="quarter" idx="12" hasCustomPrompt="1"/>
          </p:nvPr>
        </p:nvSpPr>
        <p:spPr>
          <a:xfrm>
            <a:off x="1195388" y="1579563"/>
            <a:ext cx="5776912" cy="3919537"/>
          </a:xfrm>
          <a:prstGeom prst="rect">
            <a:avLst/>
          </a:prstGeom>
        </p:spPr>
        <p:txBody>
          <a:bodyPr/>
          <a:lstStyle>
            <a:lvl1pPr marL="0" indent="0">
              <a:buNone/>
              <a:defRPr sz="1800">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sp>
        <p:nvSpPr>
          <p:cNvPr id="11" name="Rectangle 1">
            <a:extLst>
              <a:ext uri="{FF2B5EF4-FFF2-40B4-BE49-F238E27FC236}">
                <a16:creationId xmlns:a16="http://schemas.microsoft.com/office/drawing/2014/main" id="{5BBB993D-252A-4281-8337-AD49E7B2BFAB}"/>
              </a:ext>
            </a:extLst>
          </p:cNvPr>
          <p:cNvSpPr/>
          <p:nvPr userDrawn="1"/>
        </p:nvSpPr>
        <p:spPr>
          <a:xfrm>
            <a:off x="0" y="6311590"/>
            <a:ext cx="6449138"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281" h="546410">
                <a:moveTo>
                  <a:pt x="0" y="0"/>
                </a:moveTo>
                <a:lnTo>
                  <a:pt x="6431281"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11" descr="A picture containing drawing&#10;&#10;Description automatically generated">
            <a:extLst>
              <a:ext uri="{FF2B5EF4-FFF2-40B4-BE49-F238E27FC236}">
                <a16:creationId xmlns:a16="http://schemas.microsoft.com/office/drawing/2014/main" id="{594D4779-1209-4489-B720-AA58381E24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6132" y="6347215"/>
            <a:ext cx="1350206" cy="465827"/>
          </a:xfrm>
          <a:prstGeom prst="rect">
            <a:avLst/>
          </a:prstGeom>
        </p:spPr>
      </p:pic>
    </p:spTree>
    <p:extLst>
      <p:ext uri="{BB962C8B-B14F-4D97-AF65-F5344CB8AC3E}">
        <p14:creationId xmlns:p14="http://schemas.microsoft.com/office/powerpoint/2010/main" val="3989118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AF21037-FEE6-4A57-BCB8-B590F9539C34}"/>
              </a:ext>
            </a:extLst>
          </p:cNvPr>
          <p:cNvSpPr>
            <a:spLocks noGrp="1"/>
          </p:cNvSpPr>
          <p:nvPr>
            <p:ph type="pic" sz="quarter" idx="10"/>
          </p:nvPr>
        </p:nvSpPr>
        <p:spPr>
          <a:xfrm>
            <a:off x="0" y="0"/>
            <a:ext cx="12192000" cy="6858000"/>
          </a:xfrm>
          <a:prstGeom prst="rect">
            <a:avLst/>
          </a:prstGeom>
          <a:pattFill prst="pct25">
            <a:fgClr>
              <a:srgbClr val="7030A0"/>
            </a:fgClr>
            <a:bgClr>
              <a:schemeClr val="bg1"/>
            </a:bgClr>
          </a:pattFill>
        </p:spPr>
        <p:txBody>
          <a:bodyPr/>
          <a:lstStyle>
            <a:lvl1pPr>
              <a:defRPr>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0DD08C94-D546-49F8-8DF0-8A598F1A1F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2824" y="4175125"/>
            <a:ext cx="8667751" cy="2682875"/>
          </a:xfrm>
          <a:prstGeom prst="rect">
            <a:avLst/>
          </a:prstGeom>
        </p:spPr>
      </p:pic>
      <p:pic>
        <p:nvPicPr>
          <p:cNvPr id="8" name="Graphic 7">
            <a:extLst>
              <a:ext uri="{FF2B5EF4-FFF2-40B4-BE49-F238E27FC236}">
                <a16:creationId xmlns:a16="http://schemas.microsoft.com/office/drawing/2014/main" id="{EBDD7F18-7C1B-485D-9754-5C6D739260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669323" cy="2765286"/>
          </a:xfrm>
          <a:prstGeom prst="rect">
            <a:avLst/>
          </a:prstGeom>
        </p:spPr>
      </p:pic>
      <p:sp>
        <p:nvSpPr>
          <p:cNvPr id="3" name="Text Placeholder 2">
            <a:extLst>
              <a:ext uri="{FF2B5EF4-FFF2-40B4-BE49-F238E27FC236}">
                <a16:creationId xmlns:a16="http://schemas.microsoft.com/office/drawing/2014/main" id="{7913A27B-E2FF-423F-82E0-4F45EF71E7EE}"/>
              </a:ext>
            </a:extLst>
          </p:cNvPr>
          <p:cNvSpPr>
            <a:spLocks noGrp="1"/>
          </p:cNvSpPr>
          <p:nvPr>
            <p:ph type="body" sz="quarter" idx="11" hasCustomPrompt="1"/>
          </p:nvPr>
        </p:nvSpPr>
        <p:spPr>
          <a:xfrm>
            <a:off x="6267450" y="4294188"/>
            <a:ext cx="5648325" cy="1438275"/>
          </a:xfrm>
          <a:prstGeom prst="rect">
            <a:avLst/>
          </a:prstGeom>
        </p:spPr>
        <p:txBody>
          <a:bodyPr/>
          <a:lstStyle>
            <a:lvl1pPr marL="0" indent="0">
              <a:buNone/>
              <a:defRPr sz="5400">
                <a:solidFill>
                  <a:schemeClr val="bg1"/>
                </a:solidFill>
                <a:latin typeface="Oswald" pitchFamily="2" charset="0"/>
              </a:defRPr>
            </a:lvl1pPr>
          </a:lstStyle>
          <a:p>
            <a:pPr lvl="0"/>
            <a:r>
              <a:rPr lang="en-US" dirty="0"/>
              <a:t>Presentation </a:t>
            </a:r>
          </a:p>
          <a:p>
            <a:pPr lvl="0"/>
            <a:r>
              <a:rPr lang="en-US" dirty="0"/>
              <a:t>Title Here</a:t>
            </a:r>
          </a:p>
        </p:txBody>
      </p:sp>
      <p:sp>
        <p:nvSpPr>
          <p:cNvPr id="5" name="Text Placeholder 4">
            <a:extLst>
              <a:ext uri="{FF2B5EF4-FFF2-40B4-BE49-F238E27FC236}">
                <a16:creationId xmlns:a16="http://schemas.microsoft.com/office/drawing/2014/main" id="{D584D0EC-1D10-4F30-8F58-74EA8CF4EA0A}"/>
              </a:ext>
            </a:extLst>
          </p:cNvPr>
          <p:cNvSpPr>
            <a:spLocks noGrp="1"/>
          </p:cNvSpPr>
          <p:nvPr>
            <p:ph type="body" sz="quarter" idx="12" hasCustomPrompt="1"/>
          </p:nvPr>
        </p:nvSpPr>
        <p:spPr>
          <a:xfrm>
            <a:off x="6267450" y="5957888"/>
            <a:ext cx="5708650" cy="595312"/>
          </a:xfrm>
          <a:prstGeom prst="rect">
            <a:avLst/>
          </a:prstGeom>
        </p:spPr>
        <p:txBody>
          <a:bodyPr/>
          <a:lstStyle>
            <a:lvl1pPr marL="0" indent="0">
              <a:buNone/>
              <a:defRPr sz="2800">
                <a:solidFill>
                  <a:schemeClr val="bg1"/>
                </a:solidFill>
                <a:latin typeface="Roboto" panose="02000000000000000000" pitchFamily="2" charset="0"/>
                <a:ea typeface="Roboto" panose="02000000000000000000" pitchFamily="2" charset="0"/>
              </a:defRPr>
            </a:lvl1pPr>
          </a:lstStyle>
          <a:p>
            <a:pPr lvl="0"/>
            <a:r>
              <a:rPr lang="en-US" dirty="0"/>
              <a:t>Subtitle Here</a:t>
            </a:r>
          </a:p>
        </p:txBody>
      </p:sp>
      <p:sp>
        <p:nvSpPr>
          <p:cNvPr id="9" name="Picture Placeholder 8">
            <a:extLst>
              <a:ext uri="{FF2B5EF4-FFF2-40B4-BE49-F238E27FC236}">
                <a16:creationId xmlns:a16="http://schemas.microsoft.com/office/drawing/2014/main" id="{5853662A-601C-400E-948C-483AE4592A15}"/>
              </a:ext>
            </a:extLst>
          </p:cNvPr>
          <p:cNvSpPr>
            <a:spLocks noGrp="1"/>
          </p:cNvSpPr>
          <p:nvPr>
            <p:ph type="pic" sz="quarter" idx="13" hasCustomPrompt="1"/>
          </p:nvPr>
        </p:nvSpPr>
        <p:spPr>
          <a:xfrm>
            <a:off x="253776" y="386707"/>
            <a:ext cx="1941590" cy="1248418"/>
          </a:xfrm>
          <a:prstGeom prst="rect">
            <a:avLst/>
          </a:prstGeom>
        </p:spPr>
        <p:txBody>
          <a:bodyPr/>
          <a:lstStyle>
            <a:lvl1pPr marL="0" indent="0">
              <a:buNone/>
              <a:defRPr/>
            </a:lvl1pPr>
          </a:lstStyle>
          <a:p>
            <a:r>
              <a:rPr lang="en-US" dirty="0"/>
              <a:t>NCCPA Logo Here</a:t>
            </a:r>
          </a:p>
        </p:txBody>
      </p:sp>
    </p:spTree>
    <p:extLst>
      <p:ext uri="{BB962C8B-B14F-4D97-AF65-F5344CB8AC3E}">
        <p14:creationId xmlns:p14="http://schemas.microsoft.com/office/powerpoint/2010/main" val="1559918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3AF6FA7-E588-4797-AE5E-C47718E7675D}"/>
              </a:ext>
            </a:extLst>
          </p:cNvPr>
          <p:cNvSpPr/>
          <p:nvPr userDrawn="1"/>
        </p:nvSpPr>
        <p:spPr>
          <a:xfrm>
            <a:off x="9214338" y="0"/>
            <a:ext cx="2977661" cy="6851527"/>
          </a:xfrm>
          <a:prstGeom prst="rect">
            <a:avLst/>
          </a:pr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Picture Placeholder 20">
            <a:extLst>
              <a:ext uri="{FF2B5EF4-FFF2-40B4-BE49-F238E27FC236}">
                <a16:creationId xmlns:a16="http://schemas.microsoft.com/office/drawing/2014/main" id="{4BD117AA-B99C-4993-8D2E-F775D6B22707}"/>
              </a:ext>
            </a:extLst>
          </p:cNvPr>
          <p:cNvSpPr>
            <a:spLocks noGrp="1"/>
          </p:cNvSpPr>
          <p:nvPr>
            <p:ph type="pic" sz="quarter" idx="10"/>
          </p:nvPr>
        </p:nvSpPr>
        <p:spPr>
          <a:xfrm>
            <a:off x="5975532" y="-1"/>
            <a:ext cx="6225565" cy="6851527"/>
          </a:xfrm>
          <a:custGeom>
            <a:avLst/>
            <a:gdLst>
              <a:gd name="connsiteX0" fmla="*/ 0 w 5018088"/>
              <a:gd name="connsiteY0" fmla="*/ 0 h 2525712"/>
              <a:gd name="connsiteX1" fmla="*/ 5018088 w 5018088"/>
              <a:gd name="connsiteY1" fmla="*/ 0 h 2525712"/>
              <a:gd name="connsiteX2" fmla="*/ 5018088 w 5018088"/>
              <a:gd name="connsiteY2" fmla="*/ 2525712 h 2525712"/>
              <a:gd name="connsiteX3" fmla="*/ 0 w 5018088"/>
              <a:gd name="connsiteY3" fmla="*/ 2525712 h 2525712"/>
              <a:gd name="connsiteX4" fmla="*/ 0 w 5018088"/>
              <a:gd name="connsiteY4" fmla="*/ 0 h 2525712"/>
              <a:gd name="connsiteX0" fmla="*/ 0 w 8488119"/>
              <a:gd name="connsiteY0" fmla="*/ 6869723 h 6869723"/>
              <a:gd name="connsiteX1" fmla="*/ 8488119 w 8488119"/>
              <a:gd name="connsiteY1" fmla="*/ 0 h 6869723"/>
              <a:gd name="connsiteX2" fmla="*/ 8488119 w 8488119"/>
              <a:gd name="connsiteY2" fmla="*/ 2525712 h 6869723"/>
              <a:gd name="connsiteX3" fmla="*/ 3470031 w 8488119"/>
              <a:gd name="connsiteY3" fmla="*/ 2525712 h 6869723"/>
              <a:gd name="connsiteX4" fmla="*/ 0 w 8488119"/>
              <a:gd name="connsiteY4" fmla="*/ 6869723 h 6869723"/>
              <a:gd name="connsiteX0" fmla="*/ 0 w 8488119"/>
              <a:gd name="connsiteY0" fmla="*/ 6869723 h 6869723"/>
              <a:gd name="connsiteX1" fmla="*/ 8488119 w 8488119"/>
              <a:gd name="connsiteY1" fmla="*/ 0 h 6869723"/>
              <a:gd name="connsiteX2" fmla="*/ 8488119 w 8488119"/>
              <a:gd name="connsiteY2" fmla="*/ 2525712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4595447 w 8488119"/>
              <a:gd name="connsiteY3" fmla="*/ 6863250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5615355 w 8488119"/>
              <a:gd name="connsiteY3" fmla="*/ 6851527 h 6869723"/>
              <a:gd name="connsiteX4" fmla="*/ 0 w 8488119"/>
              <a:gd name="connsiteY4" fmla="*/ 6869723 h 6869723"/>
              <a:gd name="connsiteX0" fmla="*/ 0 w 6225565"/>
              <a:gd name="connsiteY0" fmla="*/ 6846277 h 6851527"/>
              <a:gd name="connsiteX1" fmla="*/ 6225565 w 6225565"/>
              <a:gd name="connsiteY1" fmla="*/ 0 h 6851527"/>
              <a:gd name="connsiteX2" fmla="*/ 6213842 w 6225565"/>
              <a:gd name="connsiteY2" fmla="*/ 3920758 h 6851527"/>
              <a:gd name="connsiteX3" fmla="*/ 3352801 w 6225565"/>
              <a:gd name="connsiteY3" fmla="*/ 6851527 h 6851527"/>
              <a:gd name="connsiteX4" fmla="*/ 0 w 6225565"/>
              <a:gd name="connsiteY4" fmla="*/ 6846277 h 685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5565" h="6851527">
                <a:moveTo>
                  <a:pt x="0" y="6846277"/>
                </a:moveTo>
                <a:lnTo>
                  <a:pt x="6225565" y="0"/>
                </a:lnTo>
                <a:cubicBezTo>
                  <a:pt x="6221657" y="1306919"/>
                  <a:pt x="6217750" y="2613839"/>
                  <a:pt x="6213842" y="3920758"/>
                </a:cubicBezTo>
                <a:lnTo>
                  <a:pt x="3352801" y="6851527"/>
                </a:lnTo>
                <a:lnTo>
                  <a:pt x="0" y="6846277"/>
                </a:lnTo>
                <a:close/>
              </a:path>
            </a:pathLst>
          </a:custGeom>
          <a:pattFill prst="pct30">
            <a:fgClr>
              <a:srgbClr val="8F7797"/>
            </a:fgClr>
            <a:bgClr>
              <a:schemeClr val="bg1"/>
            </a:bgClr>
          </a:pattFill>
        </p:spPr>
        <p:txBody>
          <a:bodyPr/>
          <a:lstStyle/>
          <a:p>
            <a:r>
              <a:rPr lang="en-US"/>
              <a:t>Click icon to add picture</a:t>
            </a:r>
            <a:endParaRPr lang="en-US" dirty="0"/>
          </a:p>
        </p:txBody>
      </p:sp>
      <p:sp>
        <p:nvSpPr>
          <p:cNvPr id="3" name="Text Placeholder 2">
            <a:extLst>
              <a:ext uri="{FF2B5EF4-FFF2-40B4-BE49-F238E27FC236}">
                <a16:creationId xmlns:a16="http://schemas.microsoft.com/office/drawing/2014/main" id="{1F58059C-6AA7-4B96-A0B7-29F400936610}"/>
              </a:ext>
            </a:extLst>
          </p:cNvPr>
          <p:cNvSpPr>
            <a:spLocks noGrp="1"/>
          </p:cNvSpPr>
          <p:nvPr>
            <p:ph type="body" sz="quarter" idx="11" hasCustomPrompt="1"/>
          </p:nvPr>
        </p:nvSpPr>
        <p:spPr>
          <a:xfrm>
            <a:off x="1195744"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7" name="Text Placeholder 6">
            <a:extLst>
              <a:ext uri="{FF2B5EF4-FFF2-40B4-BE49-F238E27FC236}">
                <a16:creationId xmlns:a16="http://schemas.microsoft.com/office/drawing/2014/main" id="{A874EEF9-4926-4271-B439-C7DAF464F4F6}"/>
              </a:ext>
            </a:extLst>
          </p:cNvPr>
          <p:cNvSpPr>
            <a:spLocks noGrp="1"/>
          </p:cNvSpPr>
          <p:nvPr>
            <p:ph type="body" sz="quarter" idx="12" hasCustomPrompt="1"/>
          </p:nvPr>
        </p:nvSpPr>
        <p:spPr>
          <a:xfrm>
            <a:off x="1195388" y="1579563"/>
            <a:ext cx="5776912" cy="3919537"/>
          </a:xfrm>
          <a:prstGeom prst="rect">
            <a:avLst/>
          </a:prstGeom>
        </p:spPr>
        <p:txBody>
          <a:bodyPr/>
          <a:lstStyle>
            <a:lvl1pPr marL="0" indent="0">
              <a:buNone/>
              <a:defRPr sz="1800">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sp>
        <p:nvSpPr>
          <p:cNvPr id="11" name="Rectangle 1">
            <a:extLst>
              <a:ext uri="{FF2B5EF4-FFF2-40B4-BE49-F238E27FC236}">
                <a16:creationId xmlns:a16="http://schemas.microsoft.com/office/drawing/2014/main" id="{5BBB993D-252A-4281-8337-AD49E7B2BFAB}"/>
              </a:ext>
            </a:extLst>
          </p:cNvPr>
          <p:cNvSpPr/>
          <p:nvPr userDrawn="1"/>
        </p:nvSpPr>
        <p:spPr>
          <a:xfrm>
            <a:off x="0" y="6311590"/>
            <a:ext cx="6449138"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281" h="546410">
                <a:moveTo>
                  <a:pt x="0" y="0"/>
                </a:moveTo>
                <a:lnTo>
                  <a:pt x="6431281"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drawing&#10;&#10;Description automatically generated">
            <a:extLst>
              <a:ext uri="{FF2B5EF4-FFF2-40B4-BE49-F238E27FC236}">
                <a16:creationId xmlns:a16="http://schemas.microsoft.com/office/drawing/2014/main" id="{594D4779-1209-4489-B720-AA58381E24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06132" y="6347215"/>
            <a:ext cx="1350206" cy="465827"/>
          </a:xfrm>
          <a:prstGeom prst="rect">
            <a:avLst/>
          </a:prstGeom>
        </p:spPr>
      </p:pic>
    </p:spTree>
    <p:extLst>
      <p:ext uri="{BB962C8B-B14F-4D97-AF65-F5344CB8AC3E}">
        <p14:creationId xmlns:p14="http://schemas.microsoft.com/office/powerpoint/2010/main" val="3366823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0988A42-0043-4149-BE3E-7C7D6784A342}"/>
              </a:ext>
            </a:extLst>
          </p:cNvPr>
          <p:cNvSpPr/>
          <p:nvPr userDrawn="1"/>
        </p:nvSpPr>
        <p:spPr>
          <a:xfrm flipH="1">
            <a:off x="-11722" y="0"/>
            <a:ext cx="2110154" cy="6851527"/>
          </a:xfrm>
          <a:prstGeom prst="rect">
            <a:avLst/>
          </a:pr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 name="Picture Placeholder 20">
            <a:extLst>
              <a:ext uri="{FF2B5EF4-FFF2-40B4-BE49-F238E27FC236}">
                <a16:creationId xmlns:a16="http://schemas.microsoft.com/office/drawing/2014/main" id="{25B6708B-0182-4288-9B14-6BA4BE11609A}"/>
              </a:ext>
            </a:extLst>
          </p:cNvPr>
          <p:cNvSpPr>
            <a:spLocks noGrp="1"/>
          </p:cNvSpPr>
          <p:nvPr>
            <p:ph type="pic" sz="quarter" idx="10"/>
          </p:nvPr>
        </p:nvSpPr>
        <p:spPr>
          <a:xfrm flipH="1">
            <a:off x="-25369" y="1137140"/>
            <a:ext cx="5674580" cy="5737834"/>
          </a:xfrm>
          <a:custGeom>
            <a:avLst/>
            <a:gdLst>
              <a:gd name="connsiteX0" fmla="*/ 0 w 5018088"/>
              <a:gd name="connsiteY0" fmla="*/ 0 h 2525712"/>
              <a:gd name="connsiteX1" fmla="*/ 5018088 w 5018088"/>
              <a:gd name="connsiteY1" fmla="*/ 0 h 2525712"/>
              <a:gd name="connsiteX2" fmla="*/ 5018088 w 5018088"/>
              <a:gd name="connsiteY2" fmla="*/ 2525712 h 2525712"/>
              <a:gd name="connsiteX3" fmla="*/ 0 w 5018088"/>
              <a:gd name="connsiteY3" fmla="*/ 2525712 h 2525712"/>
              <a:gd name="connsiteX4" fmla="*/ 0 w 5018088"/>
              <a:gd name="connsiteY4" fmla="*/ 0 h 2525712"/>
              <a:gd name="connsiteX0" fmla="*/ 0 w 8488119"/>
              <a:gd name="connsiteY0" fmla="*/ 6869723 h 6869723"/>
              <a:gd name="connsiteX1" fmla="*/ 8488119 w 8488119"/>
              <a:gd name="connsiteY1" fmla="*/ 0 h 6869723"/>
              <a:gd name="connsiteX2" fmla="*/ 8488119 w 8488119"/>
              <a:gd name="connsiteY2" fmla="*/ 2525712 h 6869723"/>
              <a:gd name="connsiteX3" fmla="*/ 3470031 w 8488119"/>
              <a:gd name="connsiteY3" fmla="*/ 2525712 h 6869723"/>
              <a:gd name="connsiteX4" fmla="*/ 0 w 8488119"/>
              <a:gd name="connsiteY4" fmla="*/ 6869723 h 6869723"/>
              <a:gd name="connsiteX0" fmla="*/ 0 w 8488119"/>
              <a:gd name="connsiteY0" fmla="*/ 6869723 h 6869723"/>
              <a:gd name="connsiteX1" fmla="*/ 8488119 w 8488119"/>
              <a:gd name="connsiteY1" fmla="*/ 0 h 6869723"/>
              <a:gd name="connsiteX2" fmla="*/ 8488119 w 8488119"/>
              <a:gd name="connsiteY2" fmla="*/ 2525712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4595447 w 8488119"/>
              <a:gd name="connsiteY3" fmla="*/ 6863250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5615355 w 8488119"/>
              <a:gd name="connsiteY3" fmla="*/ 6851527 h 6869723"/>
              <a:gd name="connsiteX4" fmla="*/ 0 w 8488119"/>
              <a:gd name="connsiteY4" fmla="*/ 6869723 h 6869723"/>
              <a:gd name="connsiteX0" fmla="*/ 0 w 6225565"/>
              <a:gd name="connsiteY0" fmla="*/ 6846277 h 6851527"/>
              <a:gd name="connsiteX1" fmla="*/ 6225565 w 6225565"/>
              <a:gd name="connsiteY1" fmla="*/ 0 h 6851527"/>
              <a:gd name="connsiteX2" fmla="*/ 6213842 w 6225565"/>
              <a:gd name="connsiteY2" fmla="*/ 3920758 h 6851527"/>
              <a:gd name="connsiteX3" fmla="*/ 3352801 w 6225565"/>
              <a:gd name="connsiteY3" fmla="*/ 6851527 h 6851527"/>
              <a:gd name="connsiteX4" fmla="*/ 0 w 6225565"/>
              <a:gd name="connsiteY4" fmla="*/ 6846277 h 6851527"/>
              <a:gd name="connsiteX0" fmla="*/ 0 w 6225565"/>
              <a:gd name="connsiteY0" fmla="*/ 6846277 h 6863250"/>
              <a:gd name="connsiteX1" fmla="*/ 6225565 w 6225565"/>
              <a:gd name="connsiteY1" fmla="*/ 0 h 6863250"/>
              <a:gd name="connsiteX2" fmla="*/ 6213842 w 6225565"/>
              <a:gd name="connsiteY2" fmla="*/ 3920758 h 6863250"/>
              <a:gd name="connsiteX3" fmla="*/ 4103078 w 6225565"/>
              <a:gd name="connsiteY3" fmla="*/ 6863250 h 6863250"/>
              <a:gd name="connsiteX4" fmla="*/ 0 w 6225565"/>
              <a:gd name="connsiteY4" fmla="*/ 6846277 h 6863250"/>
              <a:gd name="connsiteX0" fmla="*/ 0 w 6226693"/>
              <a:gd name="connsiteY0" fmla="*/ 6846277 h 6863250"/>
              <a:gd name="connsiteX1" fmla="*/ 6225565 w 6226693"/>
              <a:gd name="connsiteY1" fmla="*/ 0 h 6863250"/>
              <a:gd name="connsiteX2" fmla="*/ 6225565 w 6226693"/>
              <a:gd name="connsiteY2" fmla="*/ 4835158 h 6863250"/>
              <a:gd name="connsiteX3" fmla="*/ 4103078 w 6226693"/>
              <a:gd name="connsiteY3" fmla="*/ 6863250 h 6863250"/>
              <a:gd name="connsiteX4" fmla="*/ 0 w 6226693"/>
              <a:gd name="connsiteY4" fmla="*/ 6846277 h 6863250"/>
              <a:gd name="connsiteX0" fmla="*/ 0 w 6226693"/>
              <a:gd name="connsiteY0" fmla="*/ 6846277 h 6863250"/>
              <a:gd name="connsiteX1" fmla="*/ 6225565 w 6226693"/>
              <a:gd name="connsiteY1" fmla="*/ 0 h 6863250"/>
              <a:gd name="connsiteX2" fmla="*/ 6225565 w 6226693"/>
              <a:gd name="connsiteY2" fmla="*/ 4835158 h 6863250"/>
              <a:gd name="connsiteX3" fmla="*/ 4161693 w 6226693"/>
              <a:gd name="connsiteY3" fmla="*/ 6863250 h 6863250"/>
              <a:gd name="connsiteX4" fmla="*/ 0 w 6226693"/>
              <a:gd name="connsiteY4" fmla="*/ 6846277 h 6863250"/>
              <a:gd name="connsiteX0" fmla="*/ 0 w 6226693"/>
              <a:gd name="connsiteY0" fmla="*/ 6846277 h 6846277"/>
              <a:gd name="connsiteX1" fmla="*/ 6225565 w 6226693"/>
              <a:gd name="connsiteY1" fmla="*/ 0 h 6846277"/>
              <a:gd name="connsiteX2" fmla="*/ 6225565 w 6226693"/>
              <a:gd name="connsiteY2" fmla="*/ 4835158 h 6846277"/>
              <a:gd name="connsiteX3" fmla="*/ 4255477 w 6226693"/>
              <a:gd name="connsiteY3" fmla="*/ 6839804 h 6846277"/>
              <a:gd name="connsiteX4" fmla="*/ 0 w 6226693"/>
              <a:gd name="connsiteY4" fmla="*/ 6846277 h 6846277"/>
              <a:gd name="connsiteX0" fmla="*/ 0 w 6226084"/>
              <a:gd name="connsiteY0" fmla="*/ 5521569 h 5521569"/>
              <a:gd name="connsiteX1" fmla="*/ 6213842 w 6226084"/>
              <a:gd name="connsiteY1" fmla="*/ 0 h 5521569"/>
              <a:gd name="connsiteX2" fmla="*/ 6225565 w 6226084"/>
              <a:gd name="connsiteY2" fmla="*/ 3510450 h 5521569"/>
              <a:gd name="connsiteX3" fmla="*/ 4255477 w 6226084"/>
              <a:gd name="connsiteY3" fmla="*/ 5515096 h 5521569"/>
              <a:gd name="connsiteX4" fmla="*/ 0 w 6226084"/>
              <a:gd name="connsiteY4" fmla="*/ 5521569 h 5521569"/>
              <a:gd name="connsiteX0" fmla="*/ 0 w 5604761"/>
              <a:gd name="connsiteY0" fmla="*/ 5533292 h 5533292"/>
              <a:gd name="connsiteX1" fmla="*/ 5592519 w 5604761"/>
              <a:gd name="connsiteY1" fmla="*/ 0 h 5533292"/>
              <a:gd name="connsiteX2" fmla="*/ 5604242 w 5604761"/>
              <a:gd name="connsiteY2" fmla="*/ 3510450 h 5533292"/>
              <a:gd name="connsiteX3" fmla="*/ 3634154 w 5604761"/>
              <a:gd name="connsiteY3" fmla="*/ 5515096 h 5533292"/>
              <a:gd name="connsiteX4" fmla="*/ 0 w 5604761"/>
              <a:gd name="connsiteY4" fmla="*/ 5533292 h 5533292"/>
              <a:gd name="connsiteX0" fmla="*/ 0 w 5604761"/>
              <a:gd name="connsiteY0" fmla="*/ 5533292 h 5533292"/>
              <a:gd name="connsiteX1" fmla="*/ 5592519 w 5604761"/>
              <a:gd name="connsiteY1" fmla="*/ 0 h 5533292"/>
              <a:gd name="connsiteX2" fmla="*/ 5604242 w 5604761"/>
              <a:gd name="connsiteY2" fmla="*/ 3510450 h 5533292"/>
              <a:gd name="connsiteX3" fmla="*/ 3634154 w 5604761"/>
              <a:gd name="connsiteY3" fmla="*/ 5526819 h 5533292"/>
              <a:gd name="connsiteX4" fmla="*/ 0 w 5604761"/>
              <a:gd name="connsiteY4" fmla="*/ 5533292 h 5533292"/>
              <a:gd name="connsiteX0" fmla="*/ 0 w 5615965"/>
              <a:gd name="connsiteY0" fmla="*/ 5533292 h 5533292"/>
              <a:gd name="connsiteX1" fmla="*/ 5615965 w 5615965"/>
              <a:gd name="connsiteY1" fmla="*/ 0 h 5533292"/>
              <a:gd name="connsiteX2" fmla="*/ 5604242 w 5615965"/>
              <a:gd name="connsiteY2" fmla="*/ 3510450 h 5533292"/>
              <a:gd name="connsiteX3" fmla="*/ 3634154 w 5615965"/>
              <a:gd name="connsiteY3" fmla="*/ 5526819 h 5533292"/>
              <a:gd name="connsiteX4" fmla="*/ 0 w 5615965"/>
              <a:gd name="connsiteY4" fmla="*/ 5533292 h 5533292"/>
              <a:gd name="connsiteX0" fmla="*/ 0 w 5615965"/>
              <a:gd name="connsiteY0" fmla="*/ 5533292 h 5550265"/>
              <a:gd name="connsiteX1" fmla="*/ 5615965 w 5615965"/>
              <a:gd name="connsiteY1" fmla="*/ 0 h 5550265"/>
              <a:gd name="connsiteX2" fmla="*/ 5604242 w 5615965"/>
              <a:gd name="connsiteY2" fmla="*/ 3510450 h 5550265"/>
              <a:gd name="connsiteX3" fmla="*/ 3634154 w 5615965"/>
              <a:gd name="connsiteY3" fmla="*/ 5550265 h 5550265"/>
              <a:gd name="connsiteX4" fmla="*/ 0 w 5615965"/>
              <a:gd name="connsiteY4" fmla="*/ 5533292 h 5550265"/>
              <a:gd name="connsiteX0" fmla="*/ 0 w 5615965"/>
              <a:gd name="connsiteY0" fmla="*/ 5720861 h 5737834"/>
              <a:gd name="connsiteX1" fmla="*/ 5615965 w 5615965"/>
              <a:gd name="connsiteY1" fmla="*/ 0 h 5737834"/>
              <a:gd name="connsiteX2" fmla="*/ 5604242 w 5615965"/>
              <a:gd name="connsiteY2" fmla="*/ 3698019 h 5737834"/>
              <a:gd name="connsiteX3" fmla="*/ 3634154 w 5615965"/>
              <a:gd name="connsiteY3" fmla="*/ 5737834 h 5737834"/>
              <a:gd name="connsiteX4" fmla="*/ 0 w 5615965"/>
              <a:gd name="connsiteY4" fmla="*/ 5720861 h 5737834"/>
              <a:gd name="connsiteX0" fmla="*/ 0 w 5674580"/>
              <a:gd name="connsiteY0" fmla="*/ 5720861 h 5737834"/>
              <a:gd name="connsiteX1" fmla="*/ 5674580 w 5674580"/>
              <a:gd name="connsiteY1" fmla="*/ 0 h 5737834"/>
              <a:gd name="connsiteX2" fmla="*/ 5662857 w 5674580"/>
              <a:gd name="connsiteY2" fmla="*/ 3698019 h 5737834"/>
              <a:gd name="connsiteX3" fmla="*/ 3692769 w 5674580"/>
              <a:gd name="connsiteY3" fmla="*/ 5737834 h 5737834"/>
              <a:gd name="connsiteX4" fmla="*/ 0 w 5674580"/>
              <a:gd name="connsiteY4" fmla="*/ 5720861 h 5737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580" h="5737834">
                <a:moveTo>
                  <a:pt x="0" y="5720861"/>
                </a:moveTo>
                <a:lnTo>
                  <a:pt x="5674580" y="0"/>
                </a:lnTo>
                <a:cubicBezTo>
                  <a:pt x="5670672" y="1306919"/>
                  <a:pt x="5666765" y="2391100"/>
                  <a:pt x="5662857" y="3698019"/>
                </a:cubicBezTo>
                <a:lnTo>
                  <a:pt x="3692769" y="5737834"/>
                </a:lnTo>
                <a:lnTo>
                  <a:pt x="0" y="5720861"/>
                </a:lnTo>
                <a:close/>
              </a:path>
            </a:pathLst>
          </a:custGeom>
          <a:pattFill prst="pct30">
            <a:fgClr>
              <a:srgbClr val="8F7797"/>
            </a:fgClr>
            <a:bgClr>
              <a:schemeClr val="bg1"/>
            </a:bgClr>
          </a:pattFill>
        </p:spPr>
        <p:txBody>
          <a:bodyPr/>
          <a:lstStyle>
            <a:lvl1pPr marL="0" indent="0">
              <a:buNone/>
              <a:defRPr/>
            </a:lvl1pPr>
          </a:lstStyle>
          <a:p>
            <a:r>
              <a:rPr lang="en-US"/>
              <a:t>Click icon to add picture</a:t>
            </a:r>
            <a:endParaRPr lang="en-US" dirty="0"/>
          </a:p>
        </p:txBody>
      </p:sp>
      <p:sp>
        <p:nvSpPr>
          <p:cNvPr id="4" name="Arrow: Pentagon 3">
            <a:extLst>
              <a:ext uri="{FF2B5EF4-FFF2-40B4-BE49-F238E27FC236}">
                <a16:creationId xmlns:a16="http://schemas.microsoft.com/office/drawing/2014/main" id="{846F9091-B5AE-4943-93F6-C6E1EDA618A0}"/>
              </a:ext>
            </a:extLst>
          </p:cNvPr>
          <p:cNvSpPr/>
          <p:nvPr userDrawn="1"/>
        </p:nvSpPr>
        <p:spPr>
          <a:xfrm>
            <a:off x="-635617" y="284189"/>
            <a:ext cx="1271239" cy="702526"/>
          </a:xfrm>
          <a:prstGeom prst="homePlate">
            <a:avLst/>
          </a:pr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04F3807-82BD-43A2-AFD7-FDAB6135631A}"/>
              </a:ext>
            </a:extLst>
          </p:cNvPr>
          <p:cNvSpPr txBox="1"/>
          <p:nvPr userDrawn="1"/>
        </p:nvSpPr>
        <p:spPr>
          <a:xfrm>
            <a:off x="-43055" y="353951"/>
            <a:ext cx="914400" cy="584775"/>
          </a:xfrm>
          <a:prstGeom prst="rect">
            <a:avLst/>
          </a:prstGeom>
          <a:noFill/>
        </p:spPr>
        <p:txBody>
          <a:bodyPr wrap="square" rtlCol="0">
            <a:spAutoFit/>
          </a:bodyPr>
          <a:lstStyle/>
          <a:p>
            <a:fld id="{61B8D4D6-34FE-47BA-A722-160E3251CE6E}" type="slidenum">
              <a:rPr lang="en-US" sz="3200" smtClean="0">
                <a:solidFill>
                  <a:schemeClr val="bg1"/>
                </a:solidFill>
                <a:latin typeface="Oswald" pitchFamily="2" charset="0"/>
              </a:rPr>
              <a:t>‹#›</a:t>
            </a:fld>
            <a:endParaRPr lang="en-US" sz="3200" dirty="0">
              <a:solidFill>
                <a:schemeClr val="bg1"/>
              </a:solidFill>
              <a:latin typeface="Oswald" pitchFamily="2" charset="0"/>
            </a:endParaRPr>
          </a:p>
        </p:txBody>
      </p:sp>
      <p:sp>
        <p:nvSpPr>
          <p:cNvPr id="6" name="Text Placeholder 2">
            <a:extLst>
              <a:ext uri="{FF2B5EF4-FFF2-40B4-BE49-F238E27FC236}">
                <a16:creationId xmlns:a16="http://schemas.microsoft.com/office/drawing/2014/main" id="{ECF2CB84-C4E5-402C-851B-4BE971EB7B3E}"/>
              </a:ext>
            </a:extLst>
          </p:cNvPr>
          <p:cNvSpPr>
            <a:spLocks noGrp="1"/>
          </p:cNvSpPr>
          <p:nvPr>
            <p:ph type="body" sz="quarter" idx="11" hasCustomPrompt="1"/>
          </p:nvPr>
        </p:nvSpPr>
        <p:spPr>
          <a:xfrm>
            <a:off x="4514983"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10" name="Text Placeholder 6">
            <a:extLst>
              <a:ext uri="{FF2B5EF4-FFF2-40B4-BE49-F238E27FC236}">
                <a16:creationId xmlns:a16="http://schemas.microsoft.com/office/drawing/2014/main" id="{B79EBD33-BAFC-4E09-BC26-48E04245BC2F}"/>
              </a:ext>
            </a:extLst>
          </p:cNvPr>
          <p:cNvSpPr>
            <a:spLocks noGrp="1"/>
          </p:cNvSpPr>
          <p:nvPr>
            <p:ph type="body" sz="quarter" idx="12" hasCustomPrompt="1"/>
          </p:nvPr>
        </p:nvSpPr>
        <p:spPr>
          <a:xfrm>
            <a:off x="4514983" y="1446631"/>
            <a:ext cx="5776912" cy="1328797"/>
          </a:xfrm>
          <a:prstGeom prst="rect">
            <a:avLst/>
          </a:prstGeom>
        </p:spPr>
        <p:txBody>
          <a:bodyPr/>
          <a:lstStyle>
            <a:lvl1pPr marL="0" indent="0">
              <a:buNone/>
              <a:defRPr sz="1800">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endParaRPr lang="en-US" dirty="0"/>
          </a:p>
          <a:p>
            <a:pPr lvl="0"/>
            <a:endParaRPr lang="en-US" dirty="0"/>
          </a:p>
          <a:p>
            <a:pPr lvl="0"/>
            <a:endParaRPr lang="en-US" dirty="0"/>
          </a:p>
        </p:txBody>
      </p:sp>
      <p:sp>
        <p:nvSpPr>
          <p:cNvPr id="3" name="Text Placeholder 2">
            <a:extLst>
              <a:ext uri="{FF2B5EF4-FFF2-40B4-BE49-F238E27FC236}">
                <a16:creationId xmlns:a16="http://schemas.microsoft.com/office/drawing/2014/main" id="{7FAEA2EF-FFD3-4901-91A0-C8B0F00DA179}"/>
              </a:ext>
            </a:extLst>
          </p:cNvPr>
          <p:cNvSpPr>
            <a:spLocks noGrp="1"/>
          </p:cNvSpPr>
          <p:nvPr>
            <p:ph type="body" sz="quarter" idx="13" hasCustomPrompt="1"/>
          </p:nvPr>
        </p:nvSpPr>
        <p:spPr>
          <a:xfrm>
            <a:off x="4514850" y="2941112"/>
            <a:ext cx="2760663" cy="2641971"/>
          </a:xfrm>
          <a:prstGeom prst="rect">
            <a:avLst/>
          </a:prstGeom>
        </p:spPr>
        <p:txBody>
          <a:bodyPr/>
          <a:lstStyle>
            <a:lvl1pPr marL="285750" indent="-285750">
              <a:buFont typeface="Arial" panose="020B0604020202020204" pitchFamily="34" charset="0"/>
              <a:buChar char="•"/>
              <a:defRPr sz="1800"/>
            </a:lvl1pPr>
          </a:lstStyle>
          <a:p>
            <a:pPr marL="285750" indent="-285750">
              <a:buFont typeface="Arial" panose="020B0604020202020204" pitchFamily="34" charset="0"/>
              <a:buChar char="•"/>
            </a:pPr>
            <a:r>
              <a:rPr lang="en-US" dirty="0">
                <a:latin typeface="Roboto" panose="02000000000000000000" pitchFamily="2" charset="0"/>
                <a:ea typeface="Roboto" panose="02000000000000000000" pitchFamily="2" charset="0"/>
              </a:rPr>
              <a:t>Lorem ipsum dolor sit </a:t>
            </a:r>
            <a:r>
              <a:rPr lang="en-US" dirty="0" err="1">
                <a:latin typeface="Roboto" panose="02000000000000000000" pitchFamily="2" charset="0"/>
                <a:ea typeface="Roboto" panose="02000000000000000000" pitchFamily="2" charset="0"/>
              </a:rPr>
              <a:t>amet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consectetuer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adipiscing</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elit</a:t>
            </a:r>
            <a:r>
              <a:rPr lang="en-US" dirty="0">
                <a:latin typeface="Roboto" panose="02000000000000000000" pitchFamily="2" charset="0"/>
                <a:ea typeface="Roboto" panose="02000000000000000000" pitchFamily="2" charset="0"/>
              </a:rPr>
              <a:t>. </a:t>
            </a:r>
          </a:p>
          <a:p>
            <a:pPr marL="285750" indent="-285750">
              <a:buFont typeface="Arial" panose="020B0604020202020204" pitchFamily="34" charset="0"/>
              <a:buChar char="•"/>
            </a:pP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US" dirty="0">
                <a:latin typeface="Roboto" panose="02000000000000000000" pitchFamily="2" charset="0"/>
                <a:ea typeface="Roboto" panose="02000000000000000000" pitchFamily="2" charset="0"/>
              </a:rPr>
              <a:t>Maecenas </a:t>
            </a:r>
            <a:r>
              <a:rPr lang="en-US" dirty="0" err="1">
                <a:latin typeface="Roboto" panose="02000000000000000000" pitchFamily="2" charset="0"/>
                <a:ea typeface="Roboto" panose="02000000000000000000" pitchFamily="2" charset="0"/>
              </a:rPr>
              <a:t>porttitor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congue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massa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Fusce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posuere</a:t>
            </a:r>
            <a:r>
              <a:rPr lang="en-US" dirty="0">
                <a:latin typeface="Roboto" panose="02000000000000000000" pitchFamily="2" charset="0"/>
                <a:ea typeface="Roboto" panose="02000000000000000000" pitchFamily="2" charset="0"/>
              </a:rPr>
              <a:t>, magna sed pulvinar </a:t>
            </a:r>
            <a:r>
              <a:rPr lang="en-US" dirty="0" err="1">
                <a:latin typeface="Roboto" panose="02000000000000000000" pitchFamily="2" charset="0"/>
                <a:ea typeface="Roboto" panose="02000000000000000000" pitchFamily="2" charset="0"/>
              </a:rPr>
              <a:t>ultricies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purus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lectus</a:t>
            </a:r>
            <a:endParaRPr lang="en-US" dirty="0">
              <a:latin typeface="Roboto" panose="02000000000000000000" pitchFamily="2" charset="0"/>
              <a:ea typeface="Roboto" panose="02000000000000000000" pitchFamily="2" charset="0"/>
            </a:endParaRPr>
          </a:p>
          <a:p>
            <a:pPr lvl="0"/>
            <a:endParaRPr lang="en-US" dirty="0"/>
          </a:p>
        </p:txBody>
      </p:sp>
      <p:sp>
        <p:nvSpPr>
          <p:cNvPr id="11" name="Text Placeholder 2">
            <a:extLst>
              <a:ext uri="{FF2B5EF4-FFF2-40B4-BE49-F238E27FC236}">
                <a16:creationId xmlns:a16="http://schemas.microsoft.com/office/drawing/2014/main" id="{0BE85AE1-A03B-4C3F-8B5F-B5422F444BF4}"/>
              </a:ext>
            </a:extLst>
          </p:cNvPr>
          <p:cNvSpPr>
            <a:spLocks noGrp="1"/>
          </p:cNvSpPr>
          <p:nvPr>
            <p:ph type="body" sz="quarter" idx="14" hasCustomPrompt="1"/>
          </p:nvPr>
        </p:nvSpPr>
        <p:spPr>
          <a:xfrm>
            <a:off x="7531232" y="2949168"/>
            <a:ext cx="2760663" cy="2641972"/>
          </a:xfrm>
          <a:prstGeom prst="rect">
            <a:avLst/>
          </a:prstGeom>
        </p:spPr>
        <p:txBody>
          <a:bodyPr/>
          <a:lstStyle>
            <a:lvl1pPr marL="0" indent="0">
              <a:buFont typeface="Arial" panose="020B0604020202020204" pitchFamily="34" charset="0"/>
              <a:buNone/>
              <a:defRPr sz="1800"/>
            </a:lvl1pPr>
          </a:lstStyle>
          <a:p>
            <a:pPr marL="285750" indent="-285750">
              <a:buFont typeface="Arial" panose="020B0604020202020204" pitchFamily="34" charset="0"/>
              <a:buChar char="•"/>
            </a:pPr>
            <a:r>
              <a:rPr lang="en-US" dirty="0">
                <a:latin typeface="Roboto" panose="02000000000000000000" pitchFamily="2" charset="0"/>
                <a:ea typeface="Roboto" panose="02000000000000000000" pitchFamily="2" charset="0"/>
              </a:rPr>
              <a:t>Lorem ipsum dolor sit </a:t>
            </a:r>
            <a:r>
              <a:rPr lang="en-US" dirty="0" err="1">
                <a:latin typeface="Roboto" panose="02000000000000000000" pitchFamily="2" charset="0"/>
                <a:ea typeface="Roboto" panose="02000000000000000000" pitchFamily="2" charset="0"/>
              </a:rPr>
              <a:t>amet</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consectetuer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adipiscing</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elit</a:t>
            </a:r>
            <a:r>
              <a:rPr lang="en-US" dirty="0">
                <a:latin typeface="Roboto" panose="02000000000000000000" pitchFamily="2" charset="0"/>
                <a:ea typeface="Roboto" panose="02000000000000000000" pitchFamily="2" charset="0"/>
              </a:rPr>
              <a:t>. </a:t>
            </a:r>
          </a:p>
          <a:p>
            <a:pPr marL="285750" indent="-285750">
              <a:buFont typeface="Arial" panose="020B0604020202020204" pitchFamily="34" charset="0"/>
              <a:buChar char="•"/>
            </a:pP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en-US" dirty="0">
                <a:latin typeface="Roboto" panose="02000000000000000000" pitchFamily="2" charset="0"/>
                <a:ea typeface="Roboto" panose="02000000000000000000" pitchFamily="2" charset="0"/>
              </a:rPr>
              <a:t>Maecenas </a:t>
            </a:r>
            <a:r>
              <a:rPr lang="en-US" dirty="0" err="1">
                <a:latin typeface="Roboto" panose="02000000000000000000" pitchFamily="2" charset="0"/>
                <a:ea typeface="Roboto" panose="02000000000000000000" pitchFamily="2" charset="0"/>
              </a:rPr>
              <a:t>porttitor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congue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massa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Fusce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posuere</a:t>
            </a:r>
            <a:r>
              <a:rPr lang="en-US" dirty="0">
                <a:latin typeface="Roboto" panose="02000000000000000000" pitchFamily="2" charset="0"/>
                <a:ea typeface="Roboto" panose="02000000000000000000" pitchFamily="2" charset="0"/>
              </a:rPr>
              <a:t>, magna sed pulvinar </a:t>
            </a:r>
            <a:r>
              <a:rPr lang="en-US" dirty="0" err="1">
                <a:latin typeface="Roboto" panose="02000000000000000000" pitchFamily="2" charset="0"/>
                <a:ea typeface="Roboto" panose="02000000000000000000" pitchFamily="2" charset="0"/>
              </a:rPr>
              <a:t>ultricies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purus</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lectus</a:t>
            </a:r>
            <a:endParaRPr lang="en-US" dirty="0">
              <a:latin typeface="Roboto" panose="02000000000000000000" pitchFamily="2" charset="0"/>
              <a:ea typeface="Roboto" panose="02000000000000000000" pitchFamily="2" charset="0"/>
            </a:endParaRPr>
          </a:p>
          <a:p>
            <a:pPr lvl="0"/>
            <a:endParaRPr lang="en-US" dirty="0"/>
          </a:p>
        </p:txBody>
      </p:sp>
      <p:sp>
        <p:nvSpPr>
          <p:cNvPr id="12" name="Rectangle 1">
            <a:extLst>
              <a:ext uri="{FF2B5EF4-FFF2-40B4-BE49-F238E27FC236}">
                <a16:creationId xmlns:a16="http://schemas.microsoft.com/office/drawing/2014/main" id="{2FF110A1-7EC7-4CA6-9307-F3D156A5A7D9}"/>
              </a:ext>
            </a:extLst>
          </p:cNvPr>
          <p:cNvSpPr/>
          <p:nvPr userDrawn="1"/>
        </p:nvSpPr>
        <p:spPr>
          <a:xfrm flipH="1">
            <a:off x="5094515" y="6311590"/>
            <a:ext cx="7097484"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281" h="546410">
                <a:moveTo>
                  <a:pt x="0" y="0"/>
                </a:moveTo>
                <a:lnTo>
                  <a:pt x="6431281"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drawing&#10;&#10;Description automatically generated">
            <a:extLst>
              <a:ext uri="{FF2B5EF4-FFF2-40B4-BE49-F238E27FC236}">
                <a16:creationId xmlns:a16="http://schemas.microsoft.com/office/drawing/2014/main" id="{ACBA2190-7A98-4870-A18D-C32E385051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64134" y="6375571"/>
            <a:ext cx="1177839" cy="406360"/>
          </a:xfrm>
          <a:prstGeom prst="rect">
            <a:avLst/>
          </a:prstGeom>
        </p:spPr>
      </p:pic>
    </p:spTree>
    <p:extLst>
      <p:ext uri="{BB962C8B-B14F-4D97-AF65-F5344CB8AC3E}">
        <p14:creationId xmlns:p14="http://schemas.microsoft.com/office/powerpoint/2010/main" val="478798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CA03C04-B2B4-43C2-A5A2-7F86E7AF2539}"/>
              </a:ext>
            </a:extLst>
          </p:cNvPr>
          <p:cNvSpPr>
            <a:spLocks noGrp="1"/>
          </p:cNvSpPr>
          <p:nvPr>
            <p:ph type="body" sz="quarter" idx="12" hasCustomPrompt="1"/>
          </p:nvPr>
        </p:nvSpPr>
        <p:spPr>
          <a:xfrm>
            <a:off x="3177591" y="614162"/>
            <a:ext cx="5776913" cy="639763"/>
          </a:xfrm>
          <a:prstGeom prst="rect">
            <a:avLst/>
          </a:prstGeom>
        </p:spPr>
        <p:txBody>
          <a:bodyPr/>
          <a:lstStyle>
            <a:lvl1pPr marL="0" indent="0" algn="ctr">
              <a:buNone/>
              <a:defRPr sz="3200"/>
            </a:lvl1pPr>
          </a:lstStyle>
          <a:p>
            <a:r>
              <a:rPr lang="en-US" sz="2800" dirty="0">
                <a:latin typeface="Oswald" pitchFamily="2" charset="0"/>
              </a:rPr>
              <a:t>Insert Slide Title </a:t>
            </a:r>
          </a:p>
        </p:txBody>
      </p:sp>
      <p:grpSp>
        <p:nvGrpSpPr>
          <p:cNvPr id="2" name="Group 1">
            <a:extLst>
              <a:ext uri="{FF2B5EF4-FFF2-40B4-BE49-F238E27FC236}">
                <a16:creationId xmlns:a16="http://schemas.microsoft.com/office/drawing/2014/main" id="{7D70C542-492F-5399-DC69-914B874FAB6E}"/>
              </a:ext>
            </a:extLst>
          </p:cNvPr>
          <p:cNvGrpSpPr/>
          <p:nvPr userDrawn="1"/>
        </p:nvGrpSpPr>
        <p:grpSpPr>
          <a:xfrm>
            <a:off x="-1" y="6311590"/>
            <a:ext cx="12888687" cy="546410"/>
            <a:chOff x="-1" y="6311590"/>
            <a:chExt cx="12888687" cy="546410"/>
          </a:xfrm>
        </p:grpSpPr>
        <p:sp>
          <p:nvSpPr>
            <p:cNvPr id="3" name="Rectangle 1">
              <a:extLst>
                <a:ext uri="{FF2B5EF4-FFF2-40B4-BE49-F238E27FC236}">
                  <a16:creationId xmlns:a16="http://schemas.microsoft.com/office/drawing/2014/main" id="{AA92689B-4933-4661-B6A1-CEE2F2F73A20}"/>
                </a:ext>
              </a:extLst>
            </p:cNvPr>
            <p:cNvSpPr/>
            <p:nvPr userDrawn="1"/>
          </p:nvSpPr>
          <p:spPr>
            <a:xfrm>
              <a:off x="-1" y="6311590"/>
              <a:ext cx="12888687"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 name="connsiteX0" fmla="*/ 0 w 6256004"/>
                <a:gd name="connsiteY0" fmla="*/ 0 h 546410"/>
                <a:gd name="connsiteX1" fmla="*/ 6256004 w 6256004"/>
                <a:gd name="connsiteY1" fmla="*/ 0 h 546410"/>
                <a:gd name="connsiteX2" fmla="*/ 5943599 w 6256004"/>
                <a:gd name="connsiteY2" fmla="*/ 546410 h 546410"/>
                <a:gd name="connsiteX3" fmla="*/ 0 w 6256004"/>
                <a:gd name="connsiteY3" fmla="*/ 546410 h 546410"/>
                <a:gd name="connsiteX4" fmla="*/ 0 w 6256004"/>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56004" h="546410">
                  <a:moveTo>
                    <a:pt x="0" y="0"/>
                  </a:moveTo>
                  <a:lnTo>
                    <a:pt x="6256004"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drawing&#10;&#10;Description automatically generated">
              <a:extLst>
                <a:ext uri="{FF2B5EF4-FFF2-40B4-BE49-F238E27FC236}">
                  <a16:creationId xmlns:a16="http://schemas.microsoft.com/office/drawing/2014/main" id="{12528A77-B628-44C9-94EA-B3AE0CAE48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6763" y="6347215"/>
              <a:ext cx="1350206" cy="465827"/>
            </a:xfrm>
            <a:prstGeom prst="rect">
              <a:avLst/>
            </a:prstGeom>
          </p:spPr>
        </p:pic>
      </p:grpSp>
      <p:sp>
        <p:nvSpPr>
          <p:cNvPr id="7" name="Text Placeholder 6">
            <a:extLst>
              <a:ext uri="{FF2B5EF4-FFF2-40B4-BE49-F238E27FC236}">
                <a16:creationId xmlns:a16="http://schemas.microsoft.com/office/drawing/2014/main" id="{9846514A-1751-4823-9221-3936BB71D3F9}"/>
              </a:ext>
            </a:extLst>
          </p:cNvPr>
          <p:cNvSpPr>
            <a:spLocks noGrp="1"/>
          </p:cNvSpPr>
          <p:nvPr>
            <p:ph type="body" sz="quarter" idx="13" hasCustomPrompt="1"/>
          </p:nvPr>
        </p:nvSpPr>
        <p:spPr>
          <a:xfrm>
            <a:off x="1526686" y="1372154"/>
            <a:ext cx="9144000" cy="1831975"/>
          </a:xfrm>
          <a:prstGeom prst="rect">
            <a:avLst/>
          </a:prstGeom>
        </p:spPr>
        <p:txBody>
          <a:bodyPr/>
          <a:lstStyle>
            <a:lvl1pPr marL="0" indent="0">
              <a:buNone/>
              <a:defRPr sz="1800">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a:t>
            </a:r>
          </a:p>
        </p:txBody>
      </p:sp>
      <p:sp>
        <p:nvSpPr>
          <p:cNvPr id="6" name="Chart Placeholder 5">
            <a:extLst>
              <a:ext uri="{FF2B5EF4-FFF2-40B4-BE49-F238E27FC236}">
                <a16:creationId xmlns:a16="http://schemas.microsoft.com/office/drawing/2014/main" id="{6F671674-BAC4-4279-8808-FC4242278869}"/>
              </a:ext>
            </a:extLst>
          </p:cNvPr>
          <p:cNvSpPr>
            <a:spLocks noGrp="1"/>
          </p:cNvSpPr>
          <p:nvPr>
            <p:ph type="chart" sz="quarter" idx="14"/>
          </p:nvPr>
        </p:nvSpPr>
        <p:spPr>
          <a:xfrm>
            <a:off x="1758950" y="3279775"/>
            <a:ext cx="3498850" cy="2963863"/>
          </a:xfrm>
          <a:prstGeom prst="rect">
            <a:avLst/>
          </a:prstGeom>
        </p:spPr>
        <p:txBody>
          <a:bodyPr/>
          <a:lstStyle/>
          <a:p>
            <a:r>
              <a:rPr lang="en-US"/>
              <a:t>Click icon to add chart</a:t>
            </a:r>
          </a:p>
        </p:txBody>
      </p:sp>
      <p:sp>
        <p:nvSpPr>
          <p:cNvPr id="8" name="Chart Placeholder 5">
            <a:extLst>
              <a:ext uri="{FF2B5EF4-FFF2-40B4-BE49-F238E27FC236}">
                <a16:creationId xmlns:a16="http://schemas.microsoft.com/office/drawing/2014/main" id="{755F5C16-680D-42E4-9788-FE9FE229C063}"/>
              </a:ext>
            </a:extLst>
          </p:cNvPr>
          <p:cNvSpPr>
            <a:spLocks noGrp="1"/>
          </p:cNvSpPr>
          <p:nvPr>
            <p:ph type="chart" sz="quarter" idx="15"/>
          </p:nvPr>
        </p:nvSpPr>
        <p:spPr>
          <a:xfrm>
            <a:off x="6444342" y="3279775"/>
            <a:ext cx="3498850" cy="2963863"/>
          </a:xfrm>
          <a:prstGeom prst="rect">
            <a:avLst/>
          </a:prstGeom>
        </p:spPr>
        <p:txBody>
          <a:bodyPr/>
          <a:lstStyle/>
          <a:p>
            <a:r>
              <a:rPr lang="en-US"/>
              <a:t>Click icon to add chart</a:t>
            </a:r>
          </a:p>
        </p:txBody>
      </p:sp>
    </p:spTree>
    <p:extLst>
      <p:ext uri="{BB962C8B-B14F-4D97-AF65-F5344CB8AC3E}">
        <p14:creationId xmlns:p14="http://schemas.microsoft.com/office/powerpoint/2010/main" val="327939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ACA8-DF65-04CF-F6FB-198CDC0B9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0AD72-C4CF-1677-B77A-1C8B520A13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6C5938-A92D-6D13-5293-FDD32C7F0DF0}"/>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1B3B2815-7620-7564-1017-7934338E57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6C116F-951F-20E0-1776-F897D7DBC9DA}"/>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302987950"/>
      </p:ext>
    </p:extLst>
  </p:cSld>
  <p:clrMapOvr>
    <a:masterClrMapping/>
  </p:clrMapOvr>
  <p:transition advTm="1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541D746A-16D2-4591-905E-4919E98B838A}"/>
              </a:ext>
            </a:extLst>
          </p:cNvPr>
          <p:cNvSpPr>
            <a:spLocks noGrp="1"/>
          </p:cNvSpPr>
          <p:nvPr>
            <p:ph type="pic" sz="quarter" idx="11"/>
          </p:nvPr>
        </p:nvSpPr>
        <p:spPr>
          <a:xfrm>
            <a:off x="7030770" y="2"/>
            <a:ext cx="5161229" cy="5263662"/>
          </a:xfrm>
          <a:custGeom>
            <a:avLst/>
            <a:gdLst>
              <a:gd name="connsiteX0" fmla="*/ 3530184 w 5841167"/>
              <a:gd name="connsiteY0" fmla="*/ 1 h 5462954"/>
              <a:gd name="connsiteX1" fmla="*/ 5841167 w 5841167"/>
              <a:gd name="connsiteY1" fmla="*/ 2221522 h 5462954"/>
              <a:gd name="connsiteX2" fmla="*/ 5841167 w 5841167"/>
              <a:gd name="connsiteY2" fmla="*/ 5462954 h 5462954"/>
              <a:gd name="connsiteX3" fmla="*/ 0 w 5841167"/>
              <a:gd name="connsiteY3" fmla="*/ 11722 h 5462954"/>
              <a:gd name="connsiteX4" fmla="*/ 3530184 w 5841167"/>
              <a:gd name="connsiteY4" fmla="*/ 1 h 5462954"/>
              <a:gd name="connsiteX0" fmla="*/ 4092892 w 5841167"/>
              <a:gd name="connsiteY0" fmla="*/ 0 h 5462953"/>
              <a:gd name="connsiteX1" fmla="*/ 5841167 w 5841167"/>
              <a:gd name="connsiteY1" fmla="*/ 2221521 h 5462953"/>
              <a:gd name="connsiteX2" fmla="*/ 5841167 w 5841167"/>
              <a:gd name="connsiteY2" fmla="*/ 5462953 h 5462953"/>
              <a:gd name="connsiteX3" fmla="*/ 0 w 5841167"/>
              <a:gd name="connsiteY3" fmla="*/ 11721 h 5462953"/>
              <a:gd name="connsiteX4" fmla="*/ 4092892 w 5841167"/>
              <a:gd name="connsiteY4" fmla="*/ 0 h 5462953"/>
              <a:gd name="connsiteX0" fmla="*/ 4092892 w 5841167"/>
              <a:gd name="connsiteY0" fmla="*/ 0 h 5462953"/>
              <a:gd name="connsiteX1" fmla="*/ 5841167 w 5841167"/>
              <a:gd name="connsiteY1" fmla="*/ 1565028 h 5462953"/>
              <a:gd name="connsiteX2" fmla="*/ 5841167 w 5841167"/>
              <a:gd name="connsiteY2" fmla="*/ 5462953 h 5462953"/>
              <a:gd name="connsiteX3" fmla="*/ 0 w 5841167"/>
              <a:gd name="connsiteY3" fmla="*/ 11721 h 5462953"/>
              <a:gd name="connsiteX4" fmla="*/ 4092892 w 5841167"/>
              <a:gd name="connsiteY4" fmla="*/ 0 h 5462953"/>
              <a:gd name="connsiteX0" fmla="*/ 4210123 w 5841167"/>
              <a:gd name="connsiteY0" fmla="*/ 2 h 5451232"/>
              <a:gd name="connsiteX1" fmla="*/ 5841167 w 5841167"/>
              <a:gd name="connsiteY1" fmla="*/ 1553307 h 5451232"/>
              <a:gd name="connsiteX2" fmla="*/ 5841167 w 5841167"/>
              <a:gd name="connsiteY2" fmla="*/ 5451232 h 5451232"/>
              <a:gd name="connsiteX3" fmla="*/ 0 w 5841167"/>
              <a:gd name="connsiteY3" fmla="*/ 0 h 5451232"/>
              <a:gd name="connsiteX4" fmla="*/ 4210123 w 5841167"/>
              <a:gd name="connsiteY4" fmla="*/ 2 h 5451232"/>
              <a:gd name="connsiteX0" fmla="*/ 3530185 w 5161229"/>
              <a:gd name="connsiteY0" fmla="*/ 0 h 5451230"/>
              <a:gd name="connsiteX1" fmla="*/ 5161229 w 5161229"/>
              <a:gd name="connsiteY1" fmla="*/ 1553305 h 5451230"/>
              <a:gd name="connsiteX2" fmla="*/ 5161229 w 5161229"/>
              <a:gd name="connsiteY2" fmla="*/ 5451230 h 5451230"/>
              <a:gd name="connsiteX3" fmla="*/ 0 w 5161229"/>
              <a:gd name="connsiteY3" fmla="*/ 11721 h 5451230"/>
              <a:gd name="connsiteX4" fmla="*/ 3530185 w 5161229"/>
              <a:gd name="connsiteY4" fmla="*/ 0 h 5451230"/>
              <a:gd name="connsiteX0" fmla="*/ 3530185 w 5161229"/>
              <a:gd name="connsiteY0" fmla="*/ 0 h 5263660"/>
              <a:gd name="connsiteX1" fmla="*/ 5161229 w 5161229"/>
              <a:gd name="connsiteY1" fmla="*/ 1553305 h 5263660"/>
              <a:gd name="connsiteX2" fmla="*/ 5161229 w 5161229"/>
              <a:gd name="connsiteY2" fmla="*/ 5263660 h 5263660"/>
              <a:gd name="connsiteX3" fmla="*/ 0 w 5161229"/>
              <a:gd name="connsiteY3" fmla="*/ 11721 h 5263660"/>
              <a:gd name="connsiteX4" fmla="*/ 3530185 w 5161229"/>
              <a:gd name="connsiteY4" fmla="*/ 0 h 5263660"/>
              <a:gd name="connsiteX0" fmla="*/ 3541908 w 5172952"/>
              <a:gd name="connsiteY0" fmla="*/ 0 h 5263660"/>
              <a:gd name="connsiteX1" fmla="*/ 5172952 w 5172952"/>
              <a:gd name="connsiteY1" fmla="*/ 1553305 h 5263660"/>
              <a:gd name="connsiteX2" fmla="*/ 5172952 w 5172952"/>
              <a:gd name="connsiteY2" fmla="*/ 5263660 h 5263660"/>
              <a:gd name="connsiteX3" fmla="*/ 0 w 5172952"/>
              <a:gd name="connsiteY3" fmla="*/ 11721 h 5263660"/>
              <a:gd name="connsiteX4" fmla="*/ 3541908 w 5172952"/>
              <a:gd name="connsiteY4" fmla="*/ 0 h 5263660"/>
              <a:gd name="connsiteX0" fmla="*/ 3530185 w 5161229"/>
              <a:gd name="connsiteY0" fmla="*/ 2 h 5263662"/>
              <a:gd name="connsiteX1" fmla="*/ 5161229 w 5161229"/>
              <a:gd name="connsiteY1" fmla="*/ 1553307 h 5263662"/>
              <a:gd name="connsiteX2" fmla="*/ 5161229 w 5161229"/>
              <a:gd name="connsiteY2" fmla="*/ 5263662 h 5263662"/>
              <a:gd name="connsiteX3" fmla="*/ 0 w 5161229"/>
              <a:gd name="connsiteY3" fmla="*/ 0 h 5263662"/>
              <a:gd name="connsiteX4" fmla="*/ 3530185 w 5161229"/>
              <a:gd name="connsiteY4" fmla="*/ 2 h 5263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229" h="5263662">
                <a:moveTo>
                  <a:pt x="3530185" y="2"/>
                </a:moveTo>
                <a:lnTo>
                  <a:pt x="5161229" y="1553307"/>
                </a:lnTo>
                <a:lnTo>
                  <a:pt x="5161229" y="5263662"/>
                </a:lnTo>
                <a:lnTo>
                  <a:pt x="0" y="0"/>
                </a:lnTo>
                <a:lnTo>
                  <a:pt x="3530185" y="2"/>
                </a:lnTo>
                <a:close/>
              </a:path>
            </a:pathLst>
          </a:custGeom>
          <a:pattFill prst="pct30">
            <a:fgClr>
              <a:srgbClr val="8F7797"/>
            </a:fgClr>
            <a:bgClr>
              <a:schemeClr val="bg1"/>
            </a:bgClr>
          </a:pattFill>
        </p:spPr>
        <p:txBody>
          <a:bodyPr wrap="square">
            <a:noAutofit/>
          </a:bodyPr>
          <a:lstStyle/>
          <a:p>
            <a:r>
              <a:rPr lang="en-US"/>
              <a:t>Click icon to add picture</a:t>
            </a:r>
            <a:endParaRPr lang="en-US" dirty="0"/>
          </a:p>
        </p:txBody>
      </p:sp>
      <p:sp>
        <p:nvSpPr>
          <p:cNvPr id="3" name="Text Placeholder 2">
            <a:extLst>
              <a:ext uri="{FF2B5EF4-FFF2-40B4-BE49-F238E27FC236}">
                <a16:creationId xmlns:a16="http://schemas.microsoft.com/office/drawing/2014/main" id="{475E5797-0FD2-4A19-BE4B-8C7F8BC9B04B}"/>
              </a:ext>
            </a:extLst>
          </p:cNvPr>
          <p:cNvSpPr>
            <a:spLocks noGrp="1"/>
          </p:cNvSpPr>
          <p:nvPr>
            <p:ph type="body" sz="quarter" idx="12" hasCustomPrompt="1"/>
          </p:nvPr>
        </p:nvSpPr>
        <p:spPr>
          <a:xfrm>
            <a:off x="1195744"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5" name="Text Placeholder 6">
            <a:extLst>
              <a:ext uri="{FF2B5EF4-FFF2-40B4-BE49-F238E27FC236}">
                <a16:creationId xmlns:a16="http://schemas.microsoft.com/office/drawing/2014/main" id="{7961D216-0D9F-4BA8-9BFD-12D8A33C8536}"/>
              </a:ext>
            </a:extLst>
          </p:cNvPr>
          <p:cNvSpPr>
            <a:spLocks noGrp="1"/>
          </p:cNvSpPr>
          <p:nvPr>
            <p:ph type="body" sz="quarter" idx="13" hasCustomPrompt="1"/>
          </p:nvPr>
        </p:nvSpPr>
        <p:spPr>
          <a:xfrm>
            <a:off x="1195387" y="1579563"/>
            <a:ext cx="6881141" cy="4237149"/>
          </a:xfrm>
          <a:prstGeom prst="rect">
            <a:avLst/>
          </a:prstGeom>
        </p:spPr>
        <p:txBody>
          <a:bodyPr/>
          <a:lstStyle>
            <a:lvl1pPr marL="0" indent="0">
              <a:buNone/>
              <a:defRPr sz="1800"/>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sp>
        <p:nvSpPr>
          <p:cNvPr id="6" name="Rectangle 1">
            <a:extLst>
              <a:ext uri="{FF2B5EF4-FFF2-40B4-BE49-F238E27FC236}">
                <a16:creationId xmlns:a16="http://schemas.microsoft.com/office/drawing/2014/main" id="{6F81DE14-4011-4BE8-A7E6-69A90901E57F}"/>
              </a:ext>
            </a:extLst>
          </p:cNvPr>
          <p:cNvSpPr/>
          <p:nvPr userDrawn="1"/>
        </p:nvSpPr>
        <p:spPr>
          <a:xfrm>
            <a:off x="-1" y="6311590"/>
            <a:ext cx="12812487"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9039" h="546410">
                <a:moveTo>
                  <a:pt x="0" y="0"/>
                </a:moveTo>
                <a:lnTo>
                  <a:pt x="6229039"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D06C4ACA-F2E3-4CC7-8CE2-83C8DFF143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1119" y="6347215"/>
            <a:ext cx="1350206" cy="465827"/>
          </a:xfrm>
          <a:prstGeom prst="rect">
            <a:avLst/>
          </a:prstGeom>
        </p:spPr>
      </p:pic>
    </p:spTree>
    <p:extLst>
      <p:ext uri="{BB962C8B-B14F-4D97-AF65-F5344CB8AC3E}">
        <p14:creationId xmlns:p14="http://schemas.microsoft.com/office/powerpoint/2010/main" val="123776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A7136174-278A-4B48-A647-61757F9CD5A7}"/>
              </a:ext>
            </a:extLst>
          </p:cNvPr>
          <p:cNvSpPr/>
          <p:nvPr userDrawn="1"/>
        </p:nvSpPr>
        <p:spPr>
          <a:xfrm flipH="1">
            <a:off x="2925754" y="6311590"/>
            <a:ext cx="9266245"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5943599"/>
              <a:gd name="connsiteY0" fmla="*/ 0 h 546410"/>
              <a:gd name="connsiteX1" fmla="*/ 5938139 w 5943599"/>
              <a:gd name="connsiteY1" fmla="*/ 18197 h 546410"/>
              <a:gd name="connsiteX2" fmla="*/ 5943599 w 5943599"/>
              <a:gd name="connsiteY2" fmla="*/ 546410 h 546410"/>
              <a:gd name="connsiteX3" fmla="*/ 0 w 5943599"/>
              <a:gd name="connsiteY3" fmla="*/ 546410 h 546410"/>
              <a:gd name="connsiteX4" fmla="*/ 0 w 5943599"/>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599" h="546410">
                <a:moveTo>
                  <a:pt x="0" y="0"/>
                </a:moveTo>
                <a:lnTo>
                  <a:pt x="5938139" y="18197"/>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FC8850E-28A4-4B9F-BE10-FE15D58FF3FC}"/>
              </a:ext>
            </a:extLst>
          </p:cNvPr>
          <p:cNvSpPr/>
          <p:nvPr userDrawn="1"/>
        </p:nvSpPr>
        <p:spPr>
          <a:xfrm>
            <a:off x="0" y="1"/>
            <a:ext cx="2942492" cy="6858000"/>
          </a:xfrm>
          <a:prstGeom prst="rect">
            <a:avLst/>
          </a:pr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Picture Placeholder 6">
            <a:extLst>
              <a:ext uri="{FF2B5EF4-FFF2-40B4-BE49-F238E27FC236}">
                <a16:creationId xmlns:a16="http://schemas.microsoft.com/office/drawing/2014/main" id="{16535021-2549-4FDA-8A5C-0876CE2D0227}"/>
              </a:ext>
            </a:extLst>
          </p:cNvPr>
          <p:cNvSpPr>
            <a:spLocks noGrp="1"/>
          </p:cNvSpPr>
          <p:nvPr>
            <p:ph type="pic" sz="quarter" idx="11"/>
          </p:nvPr>
        </p:nvSpPr>
        <p:spPr>
          <a:xfrm flipH="1">
            <a:off x="-1" y="1"/>
            <a:ext cx="5841167" cy="5462953"/>
          </a:xfrm>
          <a:custGeom>
            <a:avLst/>
            <a:gdLst>
              <a:gd name="connsiteX0" fmla="*/ 3530184 w 5841167"/>
              <a:gd name="connsiteY0" fmla="*/ 1 h 5462954"/>
              <a:gd name="connsiteX1" fmla="*/ 5841167 w 5841167"/>
              <a:gd name="connsiteY1" fmla="*/ 2221522 h 5462954"/>
              <a:gd name="connsiteX2" fmla="*/ 5841167 w 5841167"/>
              <a:gd name="connsiteY2" fmla="*/ 5462954 h 5462954"/>
              <a:gd name="connsiteX3" fmla="*/ 0 w 5841167"/>
              <a:gd name="connsiteY3" fmla="*/ 11722 h 5462954"/>
              <a:gd name="connsiteX4" fmla="*/ 3530184 w 5841167"/>
              <a:gd name="connsiteY4" fmla="*/ 1 h 5462954"/>
              <a:gd name="connsiteX0" fmla="*/ 3943841 w 5841167"/>
              <a:gd name="connsiteY0" fmla="*/ 0 h 5462953"/>
              <a:gd name="connsiteX1" fmla="*/ 5841167 w 5841167"/>
              <a:gd name="connsiteY1" fmla="*/ 2221521 h 5462953"/>
              <a:gd name="connsiteX2" fmla="*/ 5841167 w 5841167"/>
              <a:gd name="connsiteY2" fmla="*/ 5462953 h 5462953"/>
              <a:gd name="connsiteX3" fmla="*/ 0 w 5841167"/>
              <a:gd name="connsiteY3" fmla="*/ 11721 h 5462953"/>
              <a:gd name="connsiteX4" fmla="*/ 3943841 w 5841167"/>
              <a:gd name="connsiteY4" fmla="*/ 0 h 5462953"/>
              <a:gd name="connsiteX0" fmla="*/ 3943841 w 5841167"/>
              <a:gd name="connsiteY0" fmla="*/ 0 h 5462953"/>
              <a:gd name="connsiteX1" fmla="*/ 5830282 w 5841167"/>
              <a:gd name="connsiteY1" fmla="*/ 1775206 h 5462953"/>
              <a:gd name="connsiteX2" fmla="*/ 5841167 w 5841167"/>
              <a:gd name="connsiteY2" fmla="*/ 5462953 h 5462953"/>
              <a:gd name="connsiteX3" fmla="*/ 0 w 5841167"/>
              <a:gd name="connsiteY3" fmla="*/ 11721 h 5462953"/>
              <a:gd name="connsiteX4" fmla="*/ 3943841 w 5841167"/>
              <a:gd name="connsiteY4" fmla="*/ 0 h 5462953"/>
              <a:gd name="connsiteX0" fmla="*/ 3943841 w 5841167"/>
              <a:gd name="connsiteY0" fmla="*/ 0 h 5462953"/>
              <a:gd name="connsiteX1" fmla="*/ 5830282 w 5841167"/>
              <a:gd name="connsiteY1" fmla="*/ 1779710 h 5462953"/>
              <a:gd name="connsiteX2" fmla="*/ 5841167 w 5841167"/>
              <a:gd name="connsiteY2" fmla="*/ 5462953 h 5462953"/>
              <a:gd name="connsiteX3" fmla="*/ 0 w 5841167"/>
              <a:gd name="connsiteY3" fmla="*/ 11721 h 5462953"/>
              <a:gd name="connsiteX4" fmla="*/ 3943841 w 5841167"/>
              <a:gd name="connsiteY4" fmla="*/ 0 h 5462953"/>
              <a:gd name="connsiteX0" fmla="*/ 3943841 w 5841167"/>
              <a:gd name="connsiteY0" fmla="*/ 0 h 5462953"/>
              <a:gd name="connsiteX1" fmla="*/ 5839291 w 5841167"/>
              <a:gd name="connsiteY1" fmla="*/ 1779710 h 5462953"/>
              <a:gd name="connsiteX2" fmla="*/ 5841167 w 5841167"/>
              <a:gd name="connsiteY2" fmla="*/ 5462953 h 5462953"/>
              <a:gd name="connsiteX3" fmla="*/ 0 w 5841167"/>
              <a:gd name="connsiteY3" fmla="*/ 11721 h 5462953"/>
              <a:gd name="connsiteX4" fmla="*/ 3943841 w 5841167"/>
              <a:gd name="connsiteY4" fmla="*/ 0 h 546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1167" h="5462953">
                <a:moveTo>
                  <a:pt x="3943841" y="0"/>
                </a:moveTo>
                <a:lnTo>
                  <a:pt x="5839291" y="1779710"/>
                </a:lnTo>
                <a:cubicBezTo>
                  <a:pt x="5842919" y="3008959"/>
                  <a:pt x="5837539" y="4233704"/>
                  <a:pt x="5841167" y="5462953"/>
                </a:cubicBezTo>
                <a:lnTo>
                  <a:pt x="0" y="11721"/>
                </a:lnTo>
                <a:lnTo>
                  <a:pt x="3943841" y="0"/>
                </a:lnTo>
                <a:close/>
              </a:path>
            </a:pathLst>
          </a:custGeom>
          <a:pattFill prst="pct30">
            <a:fgClr>
              <a:srgbClr val="8F7797"/>
            </a:fgClr>
            <a:bgClr>
              <a:schemeClr val="bg1"/>
            </a:bgClr>
          </a:pattFill>
        </p:spPr>
        <p:txBody>
          <a:bodyPr wrap="square">
            <a:noAutofit/>
          </a:bodyPr>
          <a:lstStyle/>
          <a:p>
            <a:r>
              <a:rPr lang="en-US"/>
              <a:t>Click icon to add picture</a:t>
            </a:r>
          </a:p>
        </p:txBody>
      </p:sp>
      <p:sp>
        <p:nvSpPr>
          <p:cNvPr id="4" name="Arrow: Pentagon 3">
            <a:extLst>
              <a:ext uri="{FF2B5EF4-FFF2-40B4-BE49-F238E27FC236}">
                <a16:creationId xmlns:a16="http://schemas.microsoft.com/office/drawing/2014/main" id="{E8E632FD-253C-4D02-860D-482788990C0C}"/>
              </a:ext>
            </a:extLst>
          </p:cNvPr>
          <p:cNvSpPr/>
          <p:nvPr userDrawn="1"/>
        </p:nvSpPr>
        <p:spPr>
          <a:xfrm>
            <a:off x="-635617" y="284189"/>
            <a:ext cx="1271239" cy="702526"/>
          </a:xfrm>
          <a:prstGeom prst="homePlate">
            <a:avLst/>
          </a:pr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64A913C4-69D3-4ABE-8ADD-EC080059A909}"/>
              </a:ext>
            </a:extLst>
          </p:cNvPr>
          <p:cNvSpPr txBox="1"/>
          <p:nvPr userDrawn="1"/>
        </p:nvSpPr>
        <p:spPr>
          <a:xfrm>
            <a:off x="-43055" y="353951"/>
            <a:ext cx="914400" cy="584775"/>
          </a:xfrm>
          <a:prstGeom prst="rect">
            <a:avLst/>
          </a:prstGeom>
          <a:noFill/>
        </p:spPr>
        <p:txBody>
          <a:bodyPr wrap="square" rtlCol="0">
            <a:spAutoFit/>
          </a:bodyPr>
          <a:lstStyle/>
          <a:p>
            <a:fld id="{61B8D4D6-34FE-47BA-A722-160E3251CE6E}" type="slidenum">
              <a:rPr lang="en-US" sz="3200" smtClean="0">
                <a:solidFill>
                  <a:schemeClr val="bg1"/>
                </a:solidFill>
                <a:latin typeface="Oswald" pitchFamily="2" charset="0"/>
              </a:rPr>
              <a:t>‹#›</a:t>
            </a:fld>
            <a:endParaRPr lang="en-US" sz="3200" dirty="0">
              <a:solidFill>
                <a:schemeClr val="bg1"/>
              </a:solidFill>
              <a:latin typeface="Oswald" pitchFamily="2" charset="0"/>
            </a:endParaRPr>
          </a:p>
        </p:txBody>
      </p:sp>
      <p:sp>
        <p:nvSpPr>
          <p:cNvPr id="8" name="Text Placeholder 2">
            <a:extLst>
              <a:ext uri="{FF2B5EF4-FFF2-40B4-BE49-F238E27FC236}">
                <a16:creationId xmlns:a16="http://schemas.microsoft.com/office/drawing/2014/main" id="{E82ABAE9-19C9-4763-823E-2EC4902AE0F6}"/>
              </a:ext>
            </a:extLst>
          </p:cNvPr>
          <p:cNvSpPr>
            <a:spLocks noGrp="1"/>
          </p:cNvSpPr>
          <p:nvPr>
            <p:ph type="body" sz="quarter" idx="12" hasCustomPrompt="1"/>
          </p:nvPr>
        </p:nvSpPr>
        <p:spPr>
          <a:xfrm>
            <a:off x="5634789" y="666833"/>
            <a:ext cx="5776913" cy="639763"/>
          </a:xfrm>
          <a:prstGeom prst="rect">
            <a:avLst/>
          </a:prstGeom>
        </p:spPr>
        <p:txBody>
          <a:bodyPr/>
          <a:lstStyle>
            <a:lvl1pPr marL="0" indent="0" algn="r">
              <a:buNone/>
              <a:defRPr sz="3200"/>
            </a:lvl1pPr>
          </a:lstStyle>
          <a:p>
            <a:r>
              <a:rPr lang="en-US" sz="2800" dirty="0">
                <a:latin typeface="Oswald" pitchFamily="2" charset="0"/>
              </a:rPr>
              <a:t>Insert Slide Title </a:t>
            </a:r>
          </a:p>
        </p:txBody>
      </p:sp>
      <p:sp>
        <p:nvSpPr>
          <p:cNvPr id="9" name="Text Placeholder 6">
            <a:extLst>
              <a:ext uri="{FF2B5EF4-FFF2-40B4-BE49-F238E27FC236}">
                <a16:creationId xmlns:a16="http://schemas.microsoft.com/office/drawing/2014/main" id="{370D4959-EBD0-4E4C-969B-42BE8925C517}"/>
              </a:ext>
            </a:extLst>
          </p:cNvPr>
          <p:cNvSpPr>
            <a:spLocks noGrp="1"/>
          </p:cNvSpPr>
          <p:nvPr>
            <p:ph type="body" sz="quarter" idx="13" hasCustomPrompt="1"/>
          </p:nvPr>
        </p:nvSpPr>
        <p:spPr>
          <a:xfrm>
            <a:off x="4530561" y="1551366"/>
            <a:ext cx="6881141" cy="4237149"/>
          </a:xfrm>
          <a:prstGeom prst="rect">
            <a:avLst/>
          </a:prstGeom>
        </p:spPr>
        <p:txBody>
          <a:bodyPr/>
          <a:lstStyle>
            <a:lvl1pPr marL="0" indent="0" algn="r">
              <a:buNone/>
              <a:defRPr sz="1800"/>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pic>
        <p:nvPicPr>
          <p:cNvPr id="12" name="Picture 11" descr="A picture containing drawing&#10;&#10;Description automatically generated">
            <a:extLst>
              <a:ext uri="{FF2B5EF4-FFF2-40B4-BE49-F238E27FC236}">
                <a16:creationId xmlns:a16="http://schemas.microsoft.com/office/drawing/2014/main" id="{926F414E-0BE0-44AF-96A4-7367FB5BEE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84772" y="6375571"/>
            <a:ext cx="1177839" cy="406360"/>
          </a:xfrm>
          <a:prstGeom prst="rect">
            <a:avLst/>
          </a:prstGeom>
        </p:spPr>
      </p:pic>
    </p:spTree>
    <p:extLst>
      <p:ext uri="{BB962C8B-B14F-4D97-AF65-F5344CB8AC3E}">
        <p14:creationId xmlns:p14="http://schemas.microsoft.com/office/powerpoint/2010/main" val="4112153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Half Frame 4">
            <a:extLst>
              <a:ext uri="{FF2B5EF4-FFF2-40B4-BE49-F238E27FC236}">
                <a16:creationId xmlns:a16="http://schemas.microsoft.com/office/drawing/2014/main" id="{73BF74F7-80E0-492F-AB16-B35D94C86EF2}"/>
              </a:ext>
            </a:extLst>
          </p:cNvPr>
          <p:cNvSpPr/>
          <p:nvPr userDrawn="1"/>
        </p:nvSpPr>
        <p:spPr>
          <a:xfrm rot="5400000">
            <a:off x="7730835" y="-69273"/>
            <a:ext cx="4391891" cy="4530437"/>
          </a:xfrm>
          <a:prstGeom prst="halfFrame">
            <a:avLst>
              <a:gd name="adj1" fmla="val 9786"/>
              <a:gd name="adj2" fmla="val 8868"/>
            </a:avLst>
          </a:pr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alf Frame 6">
            <a:extLst>
              <a:ext uri="{FF2B5EF4-FFF2-40B4-BE49-F238E27FC236}">
                <a16:creationId xmlns:a16="http://schemas.microsoft.com/office/drawing/2014/main" id="{92E350EF-1481-4B05-BF5A-6550F4EFE439}"/>
              </a:ext>
            </a:extLst>
          </p:cNvPr>
          <p:cNvSpPr/>
          <p:nvPr userDrawn="1"/>
        </p:nvSpPr>
        <p:spPr>
          <a:xfrm rot="10800000">
            <a:off x="7412182" y="5004263"/>
            <a:ext cx="4779818" cy="1853738"/>
          </a:xfrm>
          <a:custGeom>
            <a:avLst/>
            <a:gdLst>
              <a:gd name="connsiteX0" fmla="*/ 0 w 4779818"/>
              <a:gd name="connsiteY0" fmla="*/ 0 h 1662545"/>
              <a:gd name="connsiteX1" fmla="*/ 4779818 w 4779818"/>
              <a:gd name="connsiteY1" fmla="*/ 0 h 1662545"/>
              <a:gd name="connsiteX2" fmla="*/ 3425552 w 4779818"/>
              <a:gd name="connsiteY2" fmla="*/ 471049 h 1662545"/>
              <a:gd name="connsiteX3" fmla="*/ 457200 w 4779818"/>
              <a:gd name="connsiteY3" fmla="*/ 471049 h 1662545"/>
              <a:gd name="connsiteX4" fmla="*/ 457200 w 4779818"/>
              <a:gd name="connsiteY4" fmla="*/ 1503519 h 1662545"/>
              <a:gd name="connsiteX5" fmla="*/ 0 w 4779818"/>
              <a:gd name="connsiteY5" fmla="*/ 1662545 h 1662545"/>
              <a:gd name="connsiteX6" fmla="*/ 0 w 4779818"/>
              <a:gd name="connsiteY6" fmla="*/ 0 h 1662545"/>
              <a:gd name="connsiteX0" fmla="*/ 0 w 4779818"/>
              <a:gd name="connsiteY0" fmla="*/ 0 h 2028305"/>
              <a:gd name="connsiteX1" fmla="*/ 4779818 w 4779818"/>
              <a:gd name="connsiteY1" fmla="*/ 0 h 2028305"/>
              <a:gd name="connsiteX2" fmla="*/ 3425552 w 4779818"/>
              <a:gd name="connsiteY2" fmla="*/ 471049 h 2028305"/>
              <a:gd name="connsiteX3" fmla="*/ 457200 w 4779818"/>
              <a:gd name="connsiteY3" fmla="*/ 471049 h 2028305"/>
              <a:gd name="connsiteX4" fmla="*/ 457200 w 4779818"/>
              <a:gd name="connsiteY4" fmla="*/ 1503519 h 2028305"/>
              <a:gd name="connsiteX5" fmla="*/ 0 w 4779818"/>
              <a:gd name="connsiteY5" fmla="*/ 2028305 h 2028305"/>
              <a:gd name="connsiteX6" fmla="*/ 0 w 4779818"/>
              <a:gd name="connsiteY6" fmla="*/ 0 h 2028305"/>
              <a:gd name="connsiteX0" fmla="*/ 0 w 4779818"/>
              <a:gd name="connsiteY0" fmla="*/ 0 h 1853738"/>
              <a:gd name="connsiteX1" fmla="*/ 4779818 w 4779818"/>
              <a:gd name="connsiteY1" fmla="*/ 0 h 1853738"/>
              <a:gd name="connsiteX2" fmla="*/ 3425552 w 4779818"/>
              <a:gd name="connsiteY2" fmla="*/ 471049 h 1853738"/>
              <a:gd name="connsiteX3" fmla="*/ 457200 w 4779818"/>
              <a:gd name="connsiteY3" fmla="*/ 471049 h 1853738"/>
              <a:gd name="connsiteX4" fmla="*/ 457200 w 4779818"/>
              <a:gd name="connsiteY4" fmla="*/ 1503519 h 1853738"/>
              <a:gd name="connsiteX5" fmla="*/ 0 w 4779818"/>
              <a:gd name="connsiteY5" fmla="*/ 1853738 h 1853738"/>
              <a:gd name="connsiteX6" fmla="*/ 0 w 4779818"/>
              <a:gd name="connsiteY6" fmla="*/ 0 h 185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9818" h="1853738">
                <a:moveTo>
                  <a:pt x="0" y="0"/>
                </a:moveTo>
                <a:lnTo>
                  <a:pt x="4779818" y="0"/>
                </a:lnTo>
                <a:lnTo>
                  <a:pt x="3425552" y="471049"/>
                </a:lnTo>
                <a:lnTo>
                  <a:pt x="457200" y="471049"/>
                </a:lnTo>
                <a:lnTo>
                  <a:pt x="457200" y="1503519"/>
                </a:lnTo>
                <a:lnTo>
                  <a:pt x="0" y="1853738"/>
                </a:lnTo>
                <a:lnTo>
                  <a:pt x="0" y="0"/>
                </a:lnTo>
                <a:close/>
              </a:path>
            </a:pathLst>
          </a:custGeom>
          <a:solidFill>
            <a:srgbClr val="4C1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35630950-BFF3-40CA-A0E9-478915108D72}"/>
              </a:ext>
            </a:extLst>
          </p:cNvPr>
          <p:cNvGrpSpPr/>
          <p:nvPr userDrawn="1"/>
        </p:nvGrpSpPr>
        <p:grpSpPr>
          <a:xfrm>
            <a:off x="8313351" y="1675985"/>
            <a:ext cx="2371965" cy="3168092"/>
            <a:chOff x="7670800" y="1001713"/>
            <a:chExt cx="3211513" cy="4289425"/>
          </a:xfrm>
          <a:solidFill>
            <a:srgbClr val="007C84"/>
          </a:solidFill>
        </p:grpSpPr>
        <p:sp>
          <p:nvSpPr>
            <p:cNvPr id="6" name="Freeform 9">
              <a:extLst>
                <a:ext uri="{FF2B5EF4-FFF2-40B4-BE49-F238E27FC236}">
                  <a16:creationId xmlns:a16="http://schemas.microsoft.com/office/drawing/2014/main" id="{ABFB62B2-1748-4806-A3B7-404C436D449D}"/>
                </a:ext>
              </a:extLst>
            </p:cNvPr>
            <p:cNvSpPr>
              <a:spLocks/>
            </p:cNvSpPr>
            <p:nvPr/>
          </p:nvSpPr>
          <p:spPr bwMode="auto">
            <a:xfrm>
              <a:off x="7670800" y="1001713"/>
              <a:ext cx="3211513" cy="4284663"/>
            </a:xfrm>
            <a:custGeom>
              <a:avLst/>
              <a:gdLst>
                <a:gd name="T0" fmla="*/ 609 w 844"/>
                <a:gd name="T1" fmla="*/ 1125 h 1125"/>
                <a:gd name="T2" fmla="*/ 631 w 844"/>
                <a:gd name="T3" fmla="*/ 1038 h 1125"/>
                <a:gd name="T4" fmla="*/ 631 w 844"/>
                <a:gd name="T5" fmla="*/ 1038 h 1125"/>
                <a:gd name="T6" fmla="*/ 285 w 844"/>
                <a:gd name="T7" fmla="*/ 711 h 1125"/>
                <a:gd name="T8" fmla="*/ 290 w 844"/>
                <a:gd name="T9" fmla="*/ 679 h 1125"/>
                <a:gd name="T10" fmla="*/ 98 w 844"/>
                <a:gd name="T11" fmla="*/ 455 h 1125"/>
                <a:gd name="T12" fmla="*/ 22 w 844"/>
                <a:gd name="T13" fmla="*/ 464 h 1125"/>
                <a:gd name="T14" fmla="*/ 132 w 844"/>
                <a:gd name="T15" fmla="*/ 0 h 1125"/>
                <a:gd name="T16" fmla="*/ 703 w 844"/>
                <a:gd name="T17" fmla="*/ 383 h 1125"/>
                <a:gd name="T18" fmla="*/ 626 w 844"/>
                <a:gd name="T19" fmla="*/ 1121 h 1125"/>
                <a:gd name="T20" fmla="*/ 609 w 844"/>
                <a:gd name="T21" fmla="*/ 1125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4" h="1125">
                  <a:moveTo>
                    <a:pt x="609" y="1125"/>
                  </a:moveTo>
                  <a:cubicBezTo>
                    <a:pt x="658" y="1115"/>
                    <a:pt x="635" y="1054"/>
                    <a:pt x="631" y="1038"/>
                  </a:cubicBezTo>
                  <a:cubicBezTo>
                    <a:pt x="631" y="1038"/>
                    <a:pt x="631" y="1038"/>
                    <a:pt x="631" y="1038"/>
                  </a:cubicBezTo>
                  <a:cubicBezTo>
                    <a:pt x="557" y="889"/>
                    <a:pt x="431" y="770"/>
                    <a:pt x="285" y="711"/>
                  </a:cubicBezTo>
                  <a:cubicBezTo>
                    <a:pt x="287" y="701"/>
                    <a:pt x="289" y="690"/>
                    <a:pt x="290" y="679"/>
                  </a:cubicBezTo>
                  <a:cubicBezTo>
                    <a:pt x="299" y="564"/>
                    <a:pt x="213" y="464"/>
                    <a:pt x="98" y="455"/>
                  </a:cubicBezTo>
                  <a:cubicBezTo>
                    <a:pt x="72" y="453"/>
                    <a:pt x="46" y="456"/>
                    <a:pt x="22" y="464"/>
                  </a:cubicBezTo>
                  <a:cubicBezTo>
                    <a:pt x="0" y="300"/>
                    <a:pt x="41" y="135"/>
                    <a:pt x="132" y="0"/>
                  </a:cubicBezTo>
                  <a:cubicBezTo>
                    <a:pt x="361" y="18"/>
                    <a:pt x="557" y="110"/>
                    <a:pt x="703" y="383"/>
                  </a:cubicBezTo>
                  <a:cubicBezTo>
                    <a:pt x="844" y="645"/>
                    <a:pt x="764" y="1078"/>
                    <a:pt x="626" y="1121"/>
                  </a:cubicBezTo>
                  <a:cubicBezTo>
                    <a:pt x="621" y="1123"/>
                    <a:pt x="615" y="1124"/>
                    <a:pt x="609" y="1125"/>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a:p>
          </p:txBody>
        </p:sp>
        <p:sp>
          <p:nvSpPr>
            <p:cNvPr id="8" name="Freeform 10">
              <a:extLst>
                <a:ext uri="{FF2B5EF4-FFF2-40B4-BE49-F238E27FC236}">
                  <a16:creationId xmlns:a16="http://schemas.microsoft.com/office/drawing/2014/main" id="{7F680E7E-49AC-463A-8602-8525E7DCFA7B}"/>
                </a:ext>
              </a:extLst>
            </p:cNvPr>
            <p:cNvSpPr>
              <a:spLocks/>
            </p:cNvSpPr>
            <p:nvPr/>
          </p:nvSpPr>
          <p:spPr bwMode="auto">
            <a:xfrm>
              <a:off x="9823450" y="4954588"/>
              <a:ext cx="347663" cy="336550"/>
            </a:xfrm>
            <a:custGeom>
              <a:avLst/>
              <a:gdLst>
                <a:gd name="T0" fmla="*/ 65 w 91"/>
                <a:gd name="T1" fmla="*/ 0 h 88"/>
                <a:gd name="T2" fmla="*/ 65 w 91"/>
                <a:gd name="T3" fmla="*/ 1 h 88"/>
                <a:gd name="T4" fmla="*/ 0 w 91"/>
                <a:gd name="T5" fmla="*/ 84 h 88"/>
                <a:gd name="T6" fmla="*/ 43 w 91"/>
                <a:gd name="T7" fmla="*/ 87 h 88"/>
                <a:gd name="T8" fmla="*/ 48 w 91"/>
                <a:gd name="T9" fmla="*/ 85 h 88"/>
                <a:gd name="T10" fmla="*/ 65 w 91"/>
                <a:gd name="T11" fmla="*/ 0 h 88"/>
              </a:gdLst>
              <a:ahLst/>
              <a:cxnLst>
                <a:cxn ang="0">
                  <a:pos x="T0" y="T1"/>
                </a:cxn>
                <a:cxn ang="0">
                  <a:pos x="T2" y="T3"/>
                </a:cxn>
                <a:cxn ang="0">
                  <a:pos x="T4" y="T5"/>
                </a:cxn>
                <a:cxn ang="0">
                  <a:pos x="T6" y="T7"/>
                </a:cxn>
                <a:cxn ang="0">
                  <a:pos x="T8" y="T9"/>
                </a:cxn>
                <a:cxn ang="0">
                  <a:pos x="T10" y="T11"/>
                </a:cxn>
              </a:cxnLst>
              <a:rect l="0" t="0" r="r" b="b"/>
              <a:pathLst>
                <a:path w="91" h="88">
                  <a:moveTo>
                    <a:pt x="65" y="0"/>
                  </a:moveTo>
                  <a:cubicBezTo>
                    <a:pt x="65" y="1"/>
                    <a:pt x="65" y="1"/>
                    <a:pt x="65" y="1"/>
                  </a:cubicBezTo>
                  <a:cubicBezTo>
                    <a:pt x="44" y="30"/>
                    <a:pt x="23" y="58"/>
                    <a:pt x="0" y="84"/>
                  </a:cubicBezTo>
                  <a:cubicBezTo>
                    <a:pt x="12" y="86"/>
                    <a:pt x="29" y="88"/>
                    <a:pt x="43" y="87"/>
                  </a:cubicBezTo>
                  <a:cubicBezTo>
                    <a:pt x="48" y="85"/>
                    <a:pt x="48" y="85"/>
                    <a:pt x="48" y="85"/>
                  </a:cubicBezTo>
                  <a:cubicBezTo>
                    <a:pt x="91" y="72"/>
                    <a:pt x="69" y="15"/>
                    <a:pt x="65" y="0"/>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a:p>
          </p:txBody>
        </p:sp>
      </p:grpSp>
      <p:grpSp>
        <p:nvGrpSpPr>
          <p:cNvPr id="9" name="Group 8">
            <a:extLst>
              <a:ext uri="{FF2B5EF4-FFF2-40B4-BE49-F238E27FC236}">
                <a16:creationId xmlns:a16="http://schemas.microsoft.com/office/drawing/2014/main" id="{2267A5F1-993C-4D3F-AEE3-AFFE6CDDDFD1}"/>
              </a:ext>
            </a:extLst>
          </p:cNvPr>
          <p:cNvGrpSpPr/>
          <p:nvPr userDrawn="1"/>
        </p:nvGrpSpPr>
        <p:grpSpPr>
          <a:xfrm>
            <a:off x="6547592" y="1302152"/>
            <a:ext cx="2457862" cy="3096436"/>
            <a:chOff x="5257800" y="488950"/>
            <a:chExt cx="3317875" cy="4179888"/>
          </a:xfrm>
          <a:solidFill>
            <a:srgbClr val="4C145E"/>
          </a:solidFill>
        </p:grpSpPr>
        <p:sp>
          <p:nvSpPr>
            <p:cNvPr id="10" name="Freeform 11">
              <a:extLst>
                <a:ext uri="{FF2B5EF4-FFF2-40B4-BE49-F238E27FC236}">
                  <a16:creationId xmlns:a16="http://schemas.microsoft.com/office/drawing/2014/main" id="{B210B5B2-94D4-4980-8394-562E5E24FF99}"/>
                </a:ext>
              </a:extLst>
            </p:cNvPr>
            <p:cNvSpPr>
              <a:spLocks/>
            </p:cNvSpPr>
            <p:nvPr/>
          </p:nvSpPr>
          <p:spPr bwMode="auto">
            <a:xfrm>
              <a:off x="8177212" y="781050"/>
              <a:ext cx="398463" cy="277813"/>
            </a:xfrm>
            <a:custGeom>
              <a:avLst/>
              <a:gdLst>
                <a:gd name="T0" fmla="*/ 105 w 105"/>
                <a:gd name="T1" fmla="*/ 73 h 73"/>
                <a:gd name="T2" fmla="*/ 86 w 105"/>
                <a:gd name="T3" fmla="*/ 34 h 73"/>
                <a:gd name="T4" fmla="*/ 82 w 105"/>
                <a:gd name="T5" fmla="*/ 31 h 73"/>
                <a:gd name="T6" fmla="*/ 0 w 105"/>
                <a:gd name="T7" fmla="*/ 58 h 73"/>
                <a:gd name="T8" fmla="*/ 0 w 105"/>
                <a:gd name="T9" fmla="*/ 58 h 73"/>
                <a:gd name="T10" fmla="*/ 105 w 105"/>
                <a:gd name="T11" fmla="*/ 73 h 73"/>
              </a:gdLst>
              <a:ahLst/>
              <a:cxnLst>
                <a:cxn ang="0">
                  <a:pos x="T0" y="T1"/>
                </a:cxn>
                <a:cxn ang="0">
                  <a:pos x="T2" y="T3"/>
                </a:cxn>
                <a:cxn ang="0">
                  <a:pos x="T4" y="T5"/>
                </a:cxn>
                <a:cxn ang="0">
                  <a:pos x="T6" y="T7"/>
                </a:cxn>
                <a:cxn ang="0">
                  <a:pos x="T8" y="T9"/>
                </a:cxn>
                <a:cxn ang="0">
                  <a:pos x="T10" y="T11"/>
                </a:cxn>
              </a:cxnLst>
              <a:rect l="0" t="0" r="r" b="b"/>
              <a:pathLst>
                <a:path w="105" h="73">
                  <a:moveTo>
                    <a:pt x="105" y="73"/>
                  </a:moveTo>
                  <a:cubicBezTo>
                    <a:pt x="101" y="61"/>
                    <a:pt x="94" y="45"/>
                    <a:pt x="86" y="34"/>
                  </a:cubicBezTo>
                  <a:cubicBezTo>
                    <a:pt x="82" y="31"/>
                    <a:pt x="82" y="31"/>
                    <a:pt x="82" y="31"/>
                  </a:cubicBezTo>
                  <a:cubicBezTo>
                    <a:pt x="50" y="0"/>
                    <a:pt x="11" y="48"/>
                    <a:pt x="0" y="58"/>
                  </a:cubicBezTo>
                  <a:cubicBezTo>
                    <a:pt x="0" y="58"/>
                    <a:pt x="0" y="58"/>
                    <a:pt x="0" y="58"/>
                  </a:cubicBezTo>
                  <a:cubicBezTo>
                    <a:pt x="36" y="61"/>
                    <a:pt x="71" y="66"/>
                    <a:pt x="105" y="73"/>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a:p>
          </p:txBody>
        </p:sp>
        <p:sp>
          <p:nvSpPr>
            <p:cNvPr id="11" name="Freeform 12">
              <a:extLst>
                <a:ext uri="{FF2B5EF4-FFF2-40B4-BE49-F238E27FC236}">
                  <a16:creationId xmlns:a16="http://schemas.microsoft.com/office/drawing/2014/main" id="{59763BB0-6B40-4504-A4A1-882DD161B2CB}"/>
                </a:ext>
              </a:extLst>
            </p:cNvPr>
            <p:cNvSpPr>
              <a:spLocks/>
            </p:cNvSpPr>
            <p:nvPr/>
          </p:nvSpPr>
          <p:spPr bwMode="auto">
            <a:xfrm>
              <a:off x="5257800" y="488950"/>
              <a:ext cx="3246438" cy="4179888"/>
            </a:xfrm>
            <a:custGeom>
              <a:avLst/>
              <a:gdLst>
                <a:gd name="T0" fmla="*/ 853 w 853"/>
                <a:gd name="T1" fmla="*/ 111 h 1098"/>
                <a:gd name="T2" fmla="*/ 767 w 853"/>
                <a:gd name="T3" fmla="*/ 135 h 1098"/>
                <a:gd name="T4" fmla="*/ 766 w 853"/>
                <a:gd name="T5" fmla="*/ 136 h 1098"/>
                <a:gd name="T6" fmla="*/ 656 w 853"/>
                <a:gd name="T7" fmla="*/ 599 h 1098"/>
                <a:gd name="T8" fmla="*/ 626 w 853"/>
                <a:gd name="T9" fmla="*/ 610 h 1098"/>
                <a:gd name="T10" fmla="*/ 529 w 853"/>
                <a:gd name="T11" fmla="*/ 888 h 1098"/>
                <a:gd name="T12" fmla="*/ 573 w 853"/>
                <a:gd name="T13" fmla="*/ 950 h 1098"/>
                <a:gd name="T14" fmla="*/ 117 w 853"/>
                <a:gd name="T15" fmla="*/ 1086 h 1098"/>
                <a:gd name="T16" fmla="*/ 163 w 853"/>
                <a:gd name="T17" fmla="*/ 400 h 1098"/>
                <a:gd name="T18" fmla="*/ 841 w 853"/>
                <a:gd name="T19" fmla="*/ 98 h 1098"/>
                <a:gd name="T20" fmla="*/ 853 w 853"/>
                <a:gd name="T21" fmla="*/ 11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3" h="1098">
                  <a:moveTo>
                    <a:pt x="853" y="111"/>
                  </a:moveTo>
                  <a:cubicBezTo>
                    <a:pt x="819" y="74"/>
                    <a:pt x="778" y="124"/>
                    <a:pt x="767" y="135"/>
                  </a:cubicBezTo>
                  <a:cubicBezTo>
                    <a:pt x="766" y="136"/>
                    <a:pt x="766" y="136"/>
                    <a:pt x="766" y="136"/>
                  </a:cubicBezTo>
                  <a:cubicBezTo>
                    <a:pt x="674" y="275"/>
                    <a:pt x="634" y="443"/>
                    <a:pt x="656" y="599"/>
                  </a:cubicBezTo>
                  <a:cubicBezTo>
                    <a:pt x="646" y="602"/>
                    <a:pt x="636" y="606"/>
                    <a:pt x="626" y="610"/>
                  </a:cubicBezTo>
                  <a:cubicBezTo>
                    <a:pt x="522" y="660"/>
                    <a:pt x="479" y="785"/>
                    <a:pt x="529" y="888"/>
                  </a:cubicBezTo>
                  <a:cubicBezTo>
                    <a:pt x="540" y="912"/>
                    <a:pt x="555" y="933"/>
                    <a:pt x="573" y="950"/>
                  </a:cubicBezTo>
                  <a:cubicBezTo>
                    <a:pt x="443" y="1051"/>
                    <a:pt x="279" y="1098"/>
                    <a:pt x="117" y="1086"/>
                  </a:cubicBezTo>
                  <a:cubicBezTo>
                    <a:pt x="18" y="879"/>
                    <a:pt x="0" y="663"/>
                    <a:pt x="163" y="400"/>
                  </a:cubicBezTo>
                  <a:cubicBezTo>
                    <a:pt x="320" y="148"/>
                    <a:pt x="735" y="0"/>
                    <a:pt x="841" y="98"/>
                  </a:cubicBezTo>
                  <a:cubicBezTo>
                    <a:pt x="846" y="102"/>
                    <a:pt x="849" y="106"/>
                    <a:pt x="853" y="111"/>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a:p>
          </p:txBody>
        </p:sp>
      </p:grpSp>
      <p:grpSp>
        <p:nvGrpSpPr>
          <p:cNvPr id="12" name="Group 11">
            <a:extLst>
              <a:ext uri="{FF2B5EF4-FFF2-40B4-BE49-F238E27FC236}">
                <a16:creationId xmlns:a16="http://schemas.microsoft.com/office/drawing/2014/main" id="{4B00658A-89D8-4C71-A68A-5E7609F18FA3}"/>
              </a:ext>
            </a:extLst>
          </p:cNvPr>
          <p:cNvGrpSpPr/>
          <p:nvPr userDrawn="1"/>
        </p:nvGrpSpPr>
        <p:grpSpPr>
          <a:xfrm>
            <a:off x="6594762" y="3560618"/>
            <a:ext cx="3565271" cy="1953490"/>
            <a:chOff x="5318125" y="3709988"/>
            <a:chExt cx="4752975" cy="2436813"/>
          </a:xfrm>
          <a:solidFill>
            <a:srgbClr val="636466"/>
          </a:solidFill>
        </p:grpSpPr>
        <p:sp>
          <p:nvSpPr>
            <p:cNvPr id="13" name="Freeform 7">
              <a:extLst>
                <a:ext uri="{FF2B5EF4-FFF2-40B4-BE49-F238E27FC236}">
                  <a16:creationId xmlns:a16="http://schemas.microsoft.com/office/drawing/2014/main" id="{65E3DB7B-5098-44EB-8D47-2CE1DEF92B3F}"/>
                </a:ext>
              </a:extLst>
            </p:cNvPr>
            <p:cNvSpPr>
              <a:spLocks/>
            </p:cNvSpPr>
            <p:nvPr/>
          </p:nvSpPr>
          <p:spPr bwMode="auto">
            <a:xfrm>
              <a:off x="5418137" y="4251325"/>
              <a:ext cx="284163" cy="373063"/>
            </a:xfrm>
            <a:custGeom>
              <a:avLst/>
              <a:gdLst>
                <a:gd name="T0" fmla="*/ 35 w 75"/>
                <a:gd name="T1" fmla="*/ 0 h 98"/>
                <a:gd name="T2" fmla="*/ 11 w 75"/>
                <a:gd name="T3" fmla="*/ 35 h 98"/>
                <a:gd name="T4" fmla="*/ 10 w 75"/>
                <a:gd name="T5" fmla="*/ 40 h 98"/>
                <a:gd name="T6" fmla="*/ 75 w 75"/>
                <a:gd name="T7" fmla="*/ 98 h 98"/>
                <a:gd name="T8" fmla="*/ 75 w 75"/>
                <a:gd name="T9" fmla="*/ 97 h 98"/>
                <a:gd name="T10" fmla="*/ 35 w 75"/>
                <a:gd name="T11" fmla="*/ 0 h 98"/>
              </a:gdLst>
              <a:ahLst/>
              <a:cxnLst>
                <a:cxn ang="0">
                  <a:pos x="T0" y="T1"/>
                </a:cxn>
                <a:cxn ang="0">
                  <a:pos x="T2" y="T3"/>
                </a:cxn>
                <a:cxn ang="0">
                  <a:pos x="T4" y="T5"/>
                </a:cxn>
                <a:cxn ang="0">
                  <a:pos x="T6" y="T7"/>
                </a:cxn>
                <a:cxn ang="0">
                  <a:pos x="T8" y="T9"/>
                </a:cxn>
                <a:cxn ang="0">
                  <a:pos x="T10" y="T11"/>
                </a:cxn>
              </a:cxnLst>
              <a:rect l="0" t="0" r="r" b="b"/>
              <a:pathLst>
                <a:path w="75" h="98">
                  <a:moveTo>
                    <a:pt x="35" y="0"/>
                  </a:moveTo>
                  <a:cubicBezTo>
                    <a:pt x="27" y="9"/>
                    <a:pt x="17" y="22"/>
                    <a:pt x="11" y="35"/>
                  </a:cubicBezTo>
                  <a:cubicBezTo>
                    <a:pt x="10" y="40"/>
                    <a:pt x="10" y="40"/>
                    <a:pt x="10" y="40"/>
                  </a:cubicBezTo>
                  <a:cubicBezTo>
                    <a:pt x="0" y="84"/>
                    <a:pt x="60" y="94"/>
                    <a:pt x="75" y="98"/>
                  </a:cubicBezTo>
                  <a:cubicBezTo>
                    <a:pt x="75" y="97"/>
                    <a:pt x="75" y="97"/>
                    <a:pt x="75" y="97"/>
                  </a:cubicBezTo>
                  <a:cubicBezTo>
                    <a:pt x="59" y="65"/>
                    <a:pt x="46" y="32"/>
                    <a:pt x="35" y="0"/>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a:p>
          </p:txBody>
        </p:sp>
        <p:sp>
          <p:nvSpPr>
            <p:cNvPr id="14" name="Freeform 8">
              <a:extLst>
                <a:ext uri="{FF2B5EF4-FFF2-40B4-BE49-F238E27FC236}">
                  <a16:creationId xmlns:a16="http://schemas.microsoft.com/office/drawing/2014/main" id="{E0F00FA3-3103-475C-B375-B618346581CC}"/>
                </a:ext>
              </a:extLst>
            </p:cNvPr>
            <p:cNvSpPr>
              <a:spLocks/>
            </p:cNvSpPr>
            <p:nvPr/>
          </p:nvSpPr>
          <p:spPr bwMode="auto">
            <a:xfrm>
              <a:off x="5318125" y="3709988"/>
              <a:ext cx="4752975" cy="2436813"/>
            </a:xfrm>
            <a:custGeom>
              <a:avLst/>
              <a:gdLst>
                <a:gd name="T0" fmla="*/ 37 w 1249"/>
                <a:gd name="T1" fmla="*/ 177 h 640"/>
                <a:gd name="T2" fmla="*/ 101 w 1249"/>
                <a:gd name="T3" fmla="*/ 240 h 640"/>
                <a:gd name="T4" fmla="*/ 102 w 1249"/>
                <a:gd name="T5" fmla="*/ 240 h 640"/>
                <a:gd name="T6" fmla="*/ 557 w 1249"/>
                <a:gd name="T7" fmla="*/ 104 h 640"/>
                <a:gd name="T8" fmla="*/ 583 w 1249"/>
                <a:gd name="T9" fmla="*/ 124 h 640"/>
                <a:gd name="T10" fmla="*/ 872 w 1249"/>
                <a:gd name="T11" fmla="*/ 70 h 640"/>
                <a:gd name="T12" fmla="*/ 903 w 1249"/>
                <a:gd name="T13" fmla="*/ 0 h 640"/>
                <a:gd name="T14" fmla="*/ 1249 w 1249"/>
                <a:gd name="T15" fmla="*/ 327 h 640"/>
                <a:gd name="T16" fmla="*/ 632 w 1249"/>
                <a:gd name="T17" fmla="*/ 630 h 640"/>
                <a:gd name="T18" fmla="*/ 31 w 1249"/>
                <a:gd name="T19" fmla="*/ 194 h 640"/>
                <a:gd name="T20" fmla="*/ 37 w 1249"/>
                <a:gd name="T21" fmla="*/ 177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9" h="640">
                  <a:moveTo>
                    <a:pt x="37" y="177"/>
                  </a:moveTo>
                  <a:cubicBezTo>
                    <a:pt x="21" y="225"/>
                    <a:pt x="86" y="235"/>
                    <a:pt x="101" y="240"/>
                  </a:cubicBezTo>
                  <a:cubicBezTo>
                    <a:pt x="102" y="240"/>
                    <a:pt x="102" y="240"/>
                    <a:pt x="102" y="240"/>
                  </a:cubicBezTo>
                  <a:cubicBezTo>
                    <a:pt x="268" y="250"/>
                    <a:pt x="434" y="201"/>
                    <a:pt x="557" y="104"/>
                  </a:cubicBezTo>
                  <a:cubicBezTo>
                    <a:pt x="565" y="111"/>
                    <a:pt x="574" y="118"/>
                    <a:pt x="583" y="124"/>
                  </a:cubicBezTo>
                  <a:cubicBezTo>
                    <a:pt x="678" y="189"/>
                    <a:pt x="807" y="165"/>
                    <a:pt x="872" y="70"/>
                  </a:cubicBezTo>
                  <a:cubicBezTo>
                    <a:pt x="887" y="48"/>
                    <a:pt x="897" y="24"/>
                    <a:pt x="903" y="0"/>
                  </a:cubicBezTo>
                  <a:cubicBezTo>
                    <a:pt x="1056" y="63"/>
                    <a:pt x="1179" y="180"/>
                    <a:pt x="1249" y="327"/>
                  </a:cubicBezTo>
                  <a:cubicBezTo>
                    <a:pt x="1119" y="516"/>
                    <a:pt x="942" y="640"/>
                    <a:pt x="632" y="630"/>
                  </a:cubicBezTo>
                  <a:cubicBezTo>
                    <a:pt x="335" y="620"/>
                    <a:pt x="0" y="335"/>
                    <a:pt x="31" y="194"/>
                  </a:cubicBezTo>
                  <a:cubicBezTo>
                    <a:pt x="33" y="188"/>
                    <a:pt x="35" y="183"/>
                    <a:pt x="37" y="177"/>
                  </a:cubicBezTo>
                </a:path>
              </a:pathLst>
            </a:custGeom>
            <a:grpFill/>
            <a:ln>
              <a:noFill/>
            </a:ln>
          </p:spPr>
          <p:txBody>
            <a:bodyPr vert="horz" wrap="square" lIns="182832" tIns="91416" rIns="182832" bIns="91416" numCol="1" anchor="t" anchorCtr="0" compatLnSpc="1">
              <a:prstTxWarp prst="textNoShape">
                <a:avLst/>
              </a:prstTxWarp>
            </a:bodyPr>
            <a:lstStyle/>
            <a:p>
              <a:endParaRPr lang="ru-RU" sz="7198" dirty="0"/>
            </a:p>
          </p:txBody>
        </p:sp>
      </p:grpSp>
      <p:sp>
        <p:nvSpPr>
          <p:cNvPr id="15" name="Freeform 25">
            <a:extLst>
              <a:ext uri="{FF2B5EF4-FFF2-40B4-BE49-F238E27FC236}">
                <a16:creationId xmlns:a16="http://schemas.microsoft.com/office/drawing/2014/main" id="{82AF1A77-878A-4A0A-83CB-AAAA21BB4FCD}"/>
              </a:ext>
            </a:extLst>
          </p:cNvPr>
          <p:cNvSpPr>
            <a:spLocks noEditPoints="1"/>
          </p:cNvSpPr>
          <p:nvPr userDrawn="1"/>
        </p:nvSpPr>
        <p:spPr bwMode="auto">
          <a:xfrm>
            <a:off x="7090139" y="2445098"/>
            <a:ext cx="855563" cy="852285"/>
          </a:xfrm>
          <a:custGeom>
            <a:avLst/>
            <a:gdLst>
              <a:gd name="T0" fmla="*/ 85 w 218"/>
              <a:gd name="T1" fmla="*/ 45 h 217"/>
              <a:gd name="T2" fmla="*/ 109 w 218"/>
              <a:gd name="T3" fmla="*/ 21 h 217"/>
              <a:gd name="T4" fmla="*/ 134 w 218"/>
              <a:gd name="T5" fmla="*/ 45 h 217"/>
              <a:gd name="T6" fmla="*/ 109 w 218"/>
              <a:gd name="T7" fmla="*/ 69 h 217"/>
              <a:gd name="T8" fmla="*/ 85 w 218"/>
              <a:gd name="T9" fmla="*/ 45 h 217"/>
              <a:gd name="T10" fmla="*/ 141 w 218"/>
              <a:gd name="T11" fmla="*/ 80 h 217"/>
              <a:gd name="T12" fmla="*/ 78 w 218"/>
              <a:gd name="T13" fmla="*/ 80 h 217"/>
              <a:gd name="T14" fmla="*/ 69 w 218"/>
              <a:gd name="T15" fmla="*/ 88 h 217"/>
              <a:gd name="T16" fmla="*/ 69 w 218"/>
              <a:gd name="T17" fmla="*/ 143 h 217"/>
              <a:gd name="T18" fmla="*/ 78 w 218"/>
              <a:gd name="T19" fmla="*/ 151 h 217"/>
              <a:gd name="T20" fmla="*/ 85 w 218"/>
              <a:gd name="T21" fmla="*/ 151 h 217"/>
              <a:gd name="T22" fmla="*/ 85 w 218"/>
              <a:gd name="T23" fmla="*/ 208 h 217"/>
              <a:gd name="T24" fmla="*/ 94 w 218"/>
              <a:gd name="T25" fmla="*/ 217 h 217"/>
              <a:gd name="T26" fmla="*/ 126 w 218"/>
              <a:gd name="T27" fmla="*/ 217 h 217"/>
              <a:gd name="T28" fmla="*/ 134 w 218"/>
              <a:gd name="T29" fmla="*/ 208 h 217"/>
              <a:gd name="T30" fmla="*/ 134 w 218"/>
              <a:gd name="T31" fmla="*/ 151 h 217"/>
              <a:gd name="T32" fmla="*/ 141 w 218"/>
              <a:gd name="T33" fmla="*/ 151 h 217"/>
              <a:gd name="T34" fmla="*/ 150 w 218"/>
              <a:gd name="T35" fmla="*/ 143 h 217"/>
              <a:gd name="T36" fmla="*/ 150 w 218"/>
              <a:gd name="T37" fmla="*/ 88 h 217"/>
              <a:gd name="T38" fmla="*/ 141 w 218"/>
              <a:gd name="T39" fmla="*/ 80 h 217"/>
              <a:gd name="T40" fmla="*/ 181 w 218"/>
              <a:gd name="T41" fmla="*/ 45 h 217"/>
              <a:gd name="T42" fmla="*/ 203 w 218"/>
              <a:gd name="T43" fmla="*/ 23 h 217"/>
              <a:gd name="T44" fmla="*/ 181 w 218"/>
              <a:gd name="T45" fmla="*/ 0 h 217"/>
              <a:gd name="T46" fmla="*/ 158 w 218"/>
              <a:gd name="T47" fmla="*/ 23 h 217"/>
              <a:gd name="T48" fmla="*/ 181 w 218"/>
              <a:gd name="T49" fmla="*/ 45 h 217"/>
              <a:gd name="T50" fmla="*/ 211 w 218"/>
              <a:gd name="T51" fmla="*/ 55 h 217"/>
              <a:gd name="T52" fmla="*/ 151 w 218"/>
              <a:gd name="T53" fmla="*/ 55 h 217"/>
              <a:gd name="T54" fmla="*/ 144 w 218"/>
              <a:gd name="T55" fmla="*/ 62 h 217"/>
              <a:gd name="T56" fmla="*/ 144 w 218"/>
              <a:gd name="T57" fmla="*/ 63 h 217"/>
              <a:gd name="T58" fmla="*/ 166 w 218"/>
              <a:gd name="T59" fmla="*/ 88 h 217"/>
              <a:gd name="T60" fmla="*/ 166 w 218"/>
              <a:gd name="T61" fmla="*/ 143 h 217"/>
              <a:gd name="T62" fmla="*/ 158 w 218"/>
              <a:gd name="T63" fmla="*/ 161 h 217"/>
              <a:gd name="T64" fmla="*/ 158 w 218"/>
              <a:gd name="T65" fmla="*/ 175 h 217"/>
              <a:gd name="T66" fmla="*/ 166 w 218"/>
              <a:gd name="T67" fmla="*/ 182 h 217"/>
              <a:gd name="T68" fmla="*/ 196 w 218"/>
              <a:gd name="T69" fmla="*/ 182 h 217"/>
              <a:gd name="T70" fmla="*/ 204 w 218"/>
              <a:gd name="T71" fmla="*/ 175 h 217"/>
              <a:gd name="T72" fmla="*/ 204 w 218"/>
              <a:gd name="T73" fmla="*/ 121 h 217"/>
              <a:gd name="T74" fmla="*/ 211 w 218"/>
              <a:gd name="T75" fmla="*/ 121 h 217"/>
              <a:gd name="T76" fmla="*/ 218 w 218"/>
              <a:gd name="T77" fmla="*/ 114 h 217"/>
              <a:gd name="T78" fmla="*/ 218 w 218"/>
              <a:gd name="T79" fmla="*/ 62 h 217"/>
              <a:gd name="T80" fmla="*/ 211 w 218"/>
              <a:gd name="T81" fmla="*/ 55 h 217"/>
              <a:gd name="T82" fmla="*/ 60 w 218"/>
              <a:gd name="T83" fmla="*/ 23 h 217"/>
              <a:gd name="T84" fmla="*/ 38 w 218"/>
              <a:gd name="T85" fmla="*/ 0 h 217"/>
              <a:gd name="T86" fmla="*/ 15 w 218"/>
              <a:gd name="T87" fmla="*/ 23 h 217"/>
              <a:gd name="T88" fmla="*/ 38 w 218"/>
              <a:gd name="T89" fmla="*/ 45 h 217"/>
              <a:gd name="T90" fmla="*/ 60 w 218"/>
              <a:gd name="T91" fmla="*/ 23 h 217"/>
              <a:gd name="T92" fmla="*/ 0 w 218"/>
              <a:gd name="T93" fmla="*/ 62 h 217"/>
              <a:gd name="T94" fmla="*/ 0 w 218"/>
              <a:gd name="T95" fmla="*/ 114 h 217"/>
              <a:gd name="T96" fmla="*/ 8 w 218"/>
              <a:gd name="T97" fmla="*/ 121 h 217"/>
              <a:gd name="T98" fmla="*/ 15 w 218"/>
              <a:gd name="T99" fmla="*/ 121 h 217"/>
              <a:gd name="T100" fmla="*/ 15 w 218"/>
              <a:gd name="T101" fmla="*/ 175 h 217"/>
              <a:gd name="T102" fmla="*/ 23 w 218"/>
              <a:gd name="T103" fmla="*/ 182 h 217"/>
              <a:gd name="T104" fmla="*/ 52 w 218"/>
              <a:gd name="T105" fmla="*/ 182 h 217"/>
              <a:gd name="T106" fmla="*/ 60 w 218"/>
              <a:gd name="T107" fmla="*/ 175 h 217"/>
              <a:gd name="T108" fmla="*/ 60 w 218"/>
              <a:gd name="T109" fmla="*/ 161 h 217"/>
              <a:gd name="T110" fmla="*/ 52 w 218"/>
              <a:gd name="T111" fmla="*/ 143 h 217"/>
              <a:gd name="T112" fmla="*/ 52 w 218"/>
              <a:gd name="T113" fmla="*/ 88 h 217"/>
              <a:gd name="T114" fmla="*/ 75 w 218"/>
              <a:gd name="T115" fmla="*/ 63 h 217"/>
              <a:gd name="T116" fmla="*/ 75 w 218"/>
              <a:gd name="T117" fmla="*/ 62 h 217"/>
              <a:gd name="T118" fmla="*/ 67 w 218"/>
              <a:gd name="T119" fmla="*/ 55 h 217"/>
              <a:gd name="T120" fmla="*/ 8 w 218"/>
              <a:gd name="T121" fmla="*/ 55 h 217"/>
              <a:gd name="T122" fmla="*/ 0 w 218"/>
              <a:gd name="T123" fmla="*/ 6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 h="217">
                <a:moveTo>
                  <a:pt x="85" y="45"/>
                </a:moveTo>
                <a:cubicBezTo>
                  <a:pt x="85" y="32"/>
                  <a:pt x="96" y="21"/>
                  <a:pt x="109" y="21"/>
                </a:cubicBezTo>
                <a:cubicBezTo>
                  <a:pt x="123" y="21"/>
                  <a:pt x="134" y="32"/>
                  <a:pt x="134" y="45"/>
                </a:cubicBezTo>
                <a:cubicBezTo>
                  <a:pt x="134" y="59"/>
                  <a:pt x="123" y="69"/>
                  <a:pt x="109" y="69"/>
                </a:cubicBezTo>
                <a:cubicBezTo>
                  <a:pt x="96" y="69"/>
                  <a:pt x="85" y="59"/>
                  <a:pt x="85" y="45"/>
                </a:cubicBezTo>
                <a:close/>
                <a:moveTo>
                  <a:pt x="141" y="80"/>
                </a:moveTo>
                <a:cubicBezTo>
                  <a:pt x="78" y="80"/>
                  <a:pt x="78" y="80"/>
                  <a:pt x="78" y="80"/>
                </a:cubicBezTo>
                <a:cubicBezTo>
                  <a:pt x="73" y="80"/>
                  <a:pt x="69" y="83"/>
                  <a:pt x="69" y="88"/>
                </a:cubicBezTo>
                <a:cubicBezTo>
                  <a:pt x="69" y="143"/>
                  <a:pt x="69" y="143"/>
                  <a:pt x="69" y="143"/>
                </a:cubicBezTo>
                <a:cubicBezTo>
                  <a:pt x="69" y="147"/>
                  <a:pt x="73" y="151"/>
                  <a:pt x="78" y="151"/>
                </a:cubicBezTo>
                <a:cubicBezTo>
                  <a:pt x="85" y="151"/>
                  <a:pt x="85" y="151"/>
                  <a:pt x="85" y="151"/>
                </a:cubicBezTo>
                <a:cubicBezTo>
                  <a:pt x="85" y="208"/>
                  <a:pt x="85" y="208"/>
                  <a:pt x="85" y="208"/>
                </a:cubicBezTo>
                <a:cubicBezTo>
                  <a:pt x="85" y="213"/>
                  <a:pt x="89" y="217"/>
                  <a:pt x="94" y="217"/>
                </a:cubicBezTo>
                <a:cubicBezTo>
                  <a:pt x="126" y="217"/>
                  <a:pt x="126" y="217"/>
                  <a:pt x="126" y="217"/>
                </a:cubicBezTo>
                <a:cubicBezTo>
                  <a:pt x="130" y="217"/>
                  <a:pt x="134" y="213"/>
                  <a:pt x="134" y="208"/>
                </a:cubicBezTo>
                <a:cubicBezTo>
                  <a:pt x="134" y="151"/>
                  <a:pt x="134" y="151"/>
                  <a:pt x="134" y="151"/>
                </a:cubicBezTo>
                <a:cubicBezTo>
                  <a:pt x="141" y="151"/>
                  <a:pt x="141" y="151"/>
                  <a:pt x="141" y="151"/>
                </a:cubicBezTo>
                <a:cubicBezTo>
                  <a:pt x="146" y="151"/>
                  <a:pt x="150" y="147"/>
                  <a:pt x="150" y="143"/>
                </a:cubicBezTo>
                <a:cubicBezTo>
                  <a:pt x="150" y="88"/>
                  <a:pt x="150" y="88"/>
                  <a:pt x="150" y="88"/>
                </a:cubicBezTo>
                <a:cubicBezTo>
                  <a:pt x="150" y="83"/>
                  <a:pt x="146" y="80"/>
                  <a:pt x="141" y="80"/>
                </a:cubicBezTo>
                <a:close/>
                <a:moveTo>
                  <a:pt x="181" y="45"/>
                </a:moveTo>
                <a:cubicBezTo>
                  <a:pt x="193" y="45"/>
                  <a:pt x="203" y="35"/>
                  <a:pt x="203" y="23"/>
                </a:cubicBezTo>
                <a:cubicBezTo>
                  <a:pt x="203" y="10"/>
                  <a:pt x="193" y="0"/>
                  <a:pt x="181" y="0"/>
                </a:cubicBezTo>
                <a:cubicBezTo>
                  <a:pt x="168" y="0"/>
                  <a:pt x="158" y="10"/>
                  <a:pt x="158" y="23"/>
                </a:cubicBezTo>
                <a:cubicBezTo>
                  <a:pt x="158" y="35"/>
                  <a:pt x="168" y="45"/>
                  <a:pt x="181" y="45"/>
                </a:cubicBezTo>
                <a:close/>
                <a:moveTo>
                  <a:pt x="211" y="55"/>
                </a:moveTo>
                <a:cubicBezTo>
                  <a:pt x="151" y="55"/>
                  <a:pt x="151" y="55"/>
                  <a:pt x="151" y="55"/>
                </a:cubicBezTo>
                <a:cubicBezTo>
                  <a:pt x="147" y="55"/>
                  <a:pt x="144" y="58"/>
                  <a:pt x="144" y="62"/>
                </a:cubicBezTo>
                <a:cubicBezTo>
                  <a:pt x="144" y="63"/>
                  <a:pt x="144" y="63"/>
                  <a:pt x="144" y="63"/>
                </a:cubicBezTo>
                <a:cubicBezTo>
                  <a:pt x="156" y="64"/>
                  <a:pt x="166" y="75"/>
                  <a:pt x="166" y="88"/>
                </a:cubicBezTo>
                <a:cubicBezTo>
                  <a:pt x="166" y="143"/>
                  <a:pt x="166" y="143"/>
                  <a:pt x="166" y="143"/>
                </a:cubicBezTo>
                <a:cubicBezTo>
                  <a:pt x="166" y="150"/>
                  <a:pt x="163" y="156"/>
                  <a:pt x="158" y="161"/>
                </a:cubicBezTo>
                <a:cubicBezTo>
                  <a:pt x="158" y="175"/>
                  <a:pt x="158" y="175"/>
                  <a:pt x="158" y="175"/>
                </a:cubicBezTo>
                <a:cubicBezTo>
                  <a:pt x="158" y="179"/>
                  <a:pt x="162" y="182"/>
                  <a:pt x="166" y="182"/>
                </a:cubicBezTo>
                <a:cubicBezTo>
                  <a:pt x="196" y="182"/>
                  <a:pt x="196" y="182"/>
                  <a:pt x="196" y="182"/>
                </a:cubicBezTo>
                <a:cubicBezTo>
                  <a:pt x="200" y="182"/>
                  <a:pt x="204" y="179"/>
                  <a:pt x="204" y="175"/>
                </a:cubicBezTo>
                <a:cubicBezTo>
                  <a:pt x="204" y="121"/>
                  <a:pt x="204" y="121"/>
                  <a:pt x="204" y="121"/>
                </a:cubicBezTo>
                <a:cubicBezTo>
                  <a:pt x="211" y="121"/>
                  <a:pt x="211" y="121"/>
                  <a:pt x="211" y="121"/>
                </a:cubicBezTo>
                <a:cubicBezTo>
                  <a:pt x="215" y="121"/>
                  <a:pt x="218" y="118"/>
                  <a:pt x="218" y="114"/>
                </a:cubicBezTo>
                <a:cubicBezTo>
                  <a:pt x="218" y="62"/>
                  <a:pt x="218" y="62"/>
                  <a:pt x="218" y="62"/>
                </a:cubicBezTo>
                <a:cubicBezTo>
                  <a:pt x="218" y="58"/>
                  <a:pt x="215" y="55"/>
                  <a:pt x="211" y="55"/>
                </a:cubicBezTo>
                <a:close/>
                <a:moveTo>
                  <a:pt x="60" y="23"/>
                </a:moveTo>
                <a:cubicBezTo>
                  <a:pt x="60" y="10"/>
                  <a:pt x="50" y="0"/>
                  <a:pt x="38" y="0"/>
                </a:cubicBezTo>
                <a:cubicBezTo>
                  <a:pt x="25" y="0"/>
                  <a:pt x="15" y="10"/>
                  <a:pt x="15" y="23"/>
                </a:cubicBezTo>
                <a:cubicBezTo>
                  <a:pt x="15" y="35"/>
                  <a:pt x="25" y="45"/>
                  <a:pt x="38" y="45"/>
                </a:cubicBezTo>
                <a:cubicBezTo>
                  <a:pt x="50" y="45"/>
                  <a:pt x="60" y="35"/>
                  <a:pt x="60" y="23"/>
                </a:cubicBezTo>
                <a:close/>
                <a:moveTo>
                  <a:pt x="0" y="62"/>
                </a:moveTo>
                <a:cubicBezTo>
                  <a:pt x="0" y="114"/>
                  <a:pt x="0" y="114"/>
                  <a:pt x="0" y="114"/>
                </a:cubicBezTo>
                <a:cubicBezTo>
                  <a:pt x="0" y="118"/>
                  <a:pt x="4" y="121"/>
                  <a:pt x="8" y="121"/>
                </a:cubicBezTo>
                <a:cubicBezTo>
                  <a:pt x="15" y="121"/>
                  <a:pt x="15" y="121"/>
                  <a:pt x="15" y="121"/>
                </a:cubicBezTo>
                <a:cubicBezTo>
                  <a:pt x="15" y="175"/>
                  <a:pt x="15" y="175"/>
                  <a:pt x="15" y="175"/>
                </a:cubicBezTo>
                <a:cubicBezTo>
                  <a:pt x="15" y="179"/>
                  <a:pt x="18" y="182"/>
                  <a:pt x="23" y="182"/>
                </a:cubicBezTo>
                <a:cubicBezTo>
                  <a:pt x="52" y="182"/>
                  <a:pt x="52" y="182"/>
                  <a:pt x="52" y="182"/>
                </a:cubicBezTo>
                <a:cubicBezTo>
                  <a:pt x="57" y="182"/>
                  <a:pt x="60" y="179"/>
                  <a:pt x="60" y="175"/>
                </a:cubicBezTo>
                <a:cubicBezTo>
                  <a:pt x="60" y="161"/>
                  <a:pt x="60" y="161"/>
                  <a:pt x="60" y="161"/>
                </a:cubicBezTo>
                <a:cubicBezTo>
                  <a:pt x="55" y="156"/>
                  <a:pt x="52" y="150"/>
                  <a:pt x="52" y="143"/>
                </a:cubicBezTo>
                <a:cubicBezTo>
                  <a:pt x="52" y="88"/>
                  <a:pt x="52" y="88"/>
                  <a:pt x="52" y="88"/>
                </a:cubicBezTo>
                <a:cubicBezTo>
                  <a:pt x="52" y="75"/>
                  <a:pt x="62" y="64"/>
                  <a:pt x="75" y="63"/>
                </a:cubicBezTo>
                <a:cubicBezTo>
                  <a:pt x="75" y="62"/>
                  <a:pt x="75" y="62"/>
                  <a:pt x="75" y="62"/>
                </a:cubicBezTo>
                <a:cubicBezTo>
                  <a:pt x="75" y="58"/>
                  <a:pt x="71" y="55"/>
                  <a:pt x="67" y="55"/>
                </a:cubicBezTo>
                <a:cubicBezTo>
                  <a:pt x="8" y="55"/>
                  <a:pt x="8" y="55"/>
                  <a:pt x="8" y="55"/>
                </a:cubicBezTo>
                <a:cubicBezTo>
                  <a:pt x="4" y="55"/>
                  <a:pt x="0" y="58"/>
                  <a:pt x="0" y="62"/>
                </a:cubicBezTo>
                <a:close/>
              </a:path>
            </a:pathLst>
          </a:custGeom>
          <a:solidFill>
            <a:srgbClr val="E2E3E5"/>
          </a:solidFill>
          <a:ln>
            <a:noFill/>
          </a:ln>
        </p:spPr>
        <p:txBody>
          <a:bodyPr vert="horz" wrap="square" lIns="182832" tIns="91416" rIns="182832" bIns="91416" numCol="1" anchor="t" anchorCtr="0" compatLnSpc="1">
            <a:prstTxWarp prst="textNoShape">
              <a:avLst/>
            </a:prstTxWarp>
          </a:bodyPr>
          <a:lstStyle/>
          <a:p>
            <a:endParaRPr lang="ru-RU" sz="7198">
              <a:solidFill>
                <a:schemeClr val="bg1"/>
              </a:solidFill>
            </a:endParaRPr>
          </a:p>
        </p:txBody>
      </p:sp>
      <p:sp>
        <p:nvSpPr>
          <p:cNvPr id="16" name="Freeform 27">
            <a:extLst>
              <a:ext uri="{FF2B5EF4-FFF2-40B4-BE49-F238E27FC236}">
                <a16:creationId xmlns:a16="http://schemas.microsoft.com/office/drawing/2014/main" id="{1BD1BD3C-66CC-40A6-8F25-74446DE7CD7A}"/>
              </a:ext>
            </a:extLst>
          </p:cNvPr>
          <p:cNvSpPr>
            <a:spLocks noEditPoints="1"/>
          </p:cNvSpPr>
          <p:nvPr userDrawn="1"/>
        </p:nvSpPr>
        <p:spPr bwMode="auto">
          <a:xfrm>
            <a:off x="9201658" y="2460928"/>
            <a:ext cx="586845" cy="852284"/>
          </a:xfrm>
          <a:custGeom>
            <a:avLst/>
            <a:gdLst>
              <a:gd name="T0" fmla="*/ 69 w 153"/>
              <a:gd name="T1" fmla="*/ 109 h 222"/>
              <a:gd name="T2" fmla="*/ 83 w 153"/>
              <a:gd name="T3" fmla="*/ 109 h 222"/>
              <a:gd name="T4" fmla="*/ 83 w 153"/>
              <a:gd name="T5" fmla="*/ 176 h 222"/>
              <a:gd name="T6" fmla="*/ 69 w 153"/>
              <a:gd name="T7" fmla="*/ 176 h 222"/>
              <a:gd name="T8" fmla="*/ 69 w 153"/>
              <a:gd name="T9" fmla="*/ 109 h 222"/>
              <a:gd name="T10" fmla="*/ 76 w 153"/>
              <a:gd name="T11" fmla="*/ 0 h 222"/>
              <a:gd name="T12" fmla="*/ 0 w 153"/>
              <a:gd name="T13" fmla="*/ 78 h 222"/>
              <a:gd name="T14" fmla="*/ 15 w 153"/>
              <a:gd name="T15" fmla="*/ 125 h 222"/>
              <a:gd name="T16" fmla="*/ 33 w 153"/>
              <a:gd name="T17" fmla="*/ 160 h 222"/>
              <a:gd name="T18" fmla="*/ 48 w 153"/>
              <a:gd name="T19" fmla="*/ 176 h 222"/>
              <a:gd name="T20" fmla="*/ 57 w 153"/>
              <a:gd name="T21" fmla="*/ 176 h 222"/>
              <a:gd name="T22" fmla="*/ 57 w 153"/>
              <a:gd name="T23" fmla="*/ 109 h 222"/>
              <a:gd name="T24" fmla="*/ 46 w 153"/>
              <a:gd name="T25" fmla="*/ 109 h 222"/>
              <a:gd name="T26" fmla="*/ 24 w 153"/>
              <a:gd name="T27" fmla="*/ 87 h 222"/>
              <a:gd name="T28" fmla="*/ 46 w 153"/>
              <a:gd name="T29" fmla="*/ 65 h 222"/>
              <a:gd name="T30" fmla="*/ 69 w 153"/>
              <a:gd name="T31" fmla="*/ 87 h 222"/>
              <a:gd name="T32" fmla="*/ 66 w 153"/>
              <a:gd name="T33" fmla="*/ 97 h 222"/>
              <a:gd name="T34" fmla="*/ 86 w 153"/>
              <a:gd name="T35" fmla="*/ 97 h 222"/>
              <a:gd name="T36" fmla="*/ 84 w 153"/>
              <a:gd name="T37" fmla="*/ 87 h 222"/>
              <a:gd name="T38" fmla="*/ 106 w 153"/>
              <a:gd name="T39" fmla="*/ 65 h 222"/>
              <a:gd name="T40" fmla="*/ 129 w 153"/>
              <a:gd name="T41" fmla="*/ 87 h 222"/>
              <a:gd name="T42" fmla="*/ 106 w 153"/>
              <a:gd name="T43" fmla="*/ 109 h 222"/>
              <a:gd name="T44" fmla="*/ 95 w 153"/>
              <a:gd name="T45" fmla="*/ 109 h 222"/>
              <a:gd name="T46" fmla="*/ 95 w 153"/>
              <a:gd name="T47" fmla="*/ 176 h 222"/>
              <a:gd name="T48" fmla="*/ 104 w 153"/>
              <a:gd name="T49" fmla="*/ 176 h 222"/>
              <a:gd name="T50" fmla="*/ 119 w 153"/>
              <a:gd name="T51" fmla="*/ 160 h 222"/>
              <a:gd name="T52" fmla="*/ 137 w 153"/>
              <a:gd name="T53" fmla="*/ 125 h 222"/>
              <a:gd name="T54" fmla="*/ 153 w 153"/>
              <a:gd name="T55" fmla="*/ 78 h 222"/>
              <a:gd name="T56" fmla="*/ 76 w 153"/>
              <a:gd name="T57" fmla="*/ 0 h 222"/>
              <a:gd name="T58" fmla="*/ 36 w 153"/>
              <a:gd name="T59" fmla="*/ 87 h 222"/>
              <a:gd name="T60" fmla="*/ 46 w 153"/>
              <a:gd name="T61" fmla="*/ 97 h 222"/>
              <a:gd name="T62" fmla="*/ 57 w 153"/>
              <a:gd name="T63" fmla="*/ 87 h 222"/>
              <a:gd name="T64" fmla="*/ 46 w 153"/>
              <a:gd name="T65" fmla="*/ 77 h 222"/>
              <a:gd name="T66" fmla="*/ 36 w 153"/>
              <a:gd name="T67" fmla="*/ 87 h 222"/>
              <a:gd name="T68" fmla="*/ 117 w 153"/>
              <a:gd name="T69" fmla="*/ 87 h 222"/>
              <a:gd name="T70" fmla="*/ 106 w 153"/>
              <a:gd name="T71" fmla="*/ 77 h 222"/>
              <a:gd name="T72" fmla="*/ 96 w 153"/>
              <a:gd name="T73" fmla="*/ 87 h 222"/>
              <a:gd name="T74" fmla="*/ 106 w 153"/>
              <a:gd name="T75" fmla="*/ 97 h 222"/>
              <a:gd name="T76" fmla="*/ 117 w 153"/>
              <a:gd name="T77" fmla="*/ 87 h 222"/>
              <a:gd name="T78" fmla="*/ 112 w 153"/>
              <a:gd name="T79" fmla="*/ 194 h 222"/>
              <a:gd name="T80" fmla="*/ 106 w 153"/>
              <a:gd name="T81" fmla="*/ 188 h 222"/>
              <a:gd name="T82" fmla="*/ 46 w 153"/>
              <a:gd name="T83" fmla="*/ 188 h 222"/>
              <a:gd name="T84" fmla="*/ 40 w 153"/>
              <a:gd name="T85" fmla="*/ 194 h 222"/>
              <a:gd name="T86" fmla="*/ 46 w 153"/>
              <a:gd name="T87" fmla="*/ 200 h 222"/>
              <a:gd name="T88" fmla="*/ 106 w 153"/>
              <a:gd name="T89" fmla="*/ 200 h 222"/>
              <a:gd name="T90" fmla="*/ 112 w 153"/>
              <a:gd name="T91" fmla="*/ 194 h 222"/>
              <a:gd name="T92" fmla="*/ 105 w 153"/>
              <a:gd name="T93" fmla="*/ 216 h 222"/>
              <a:gd name="T94" fmla="*/ 99 w 153"/>
              <a:gd name="T95" fmla="*/ 210 h 222"/>
              <a:gd name="T96" fmla="*/ 54 w 153"/>
              <a:gd name="T97" fmla="*/ 210 h 222"/>
              <a:gd name="T98" fmla="*/ 48 w 153"/>
              <a:gd name="T99" fmla="*/ 216 h 222"/>
              <a:gd name="T100" fmla="*/ 54 w 153"/>
              <a:gd name="T101" fmla="*/ 222 h 222"/>
              <a:gd name="T102" fmla="*/ 99 w 153"/>
              <a:gd name="T103" fmla="*/ 222 h 222"/>
              <a:gd name="T104" fmla="*/ 105 w 153"/>
              <a:gd name="T105" fmla="*/ 21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3" h="222">
                <a:moveTo>
                  <a:pt x="69" y="109"/>
                </a:moveTo>
                <a:cubicBezTo>
                  <a:pt x="83" y="109"/>
                  <a:pt x="83" y="109"/>
                  <a:pt x="83" y="109"/>
                </a:cubicBezTo>
                <a:cubicBezTo>
                  <a:pt x="83" y="176"/>
                  <a:pt x="83" y="176"/>
                  <a:pt x="83" y="176"/>
                </a:cubicBezTo>
                <a:cubicBezTo>
                  <a:pt x="69" y="176"/>
                  <a:pt x="69" y="176"/>
                  <a:pt x="69" y="176"/>
                </a:cubicBezTo>
                <a:lnTo>
                  <a:pt x="69" y="109"/>
                </a:lnTo>
                <a:close/>
                <a:moveTo>
                  <a:pt x="76" y="0"/>
                </a:moveTo>
                <a:cubicBezTo>
                  <a:pt x="34" y="1"/>
                  <a:pt x="0" y="35"/>
                  <a:pt x="0" y="78"/>
                </a:cubicBezTo>
                <a:cubicBezTo>
                  <a:pt x="0" y="95"/>
                  <a:pt x="5" y="112"/>
                  <a:pt x="15" y="125"/>
                </a:cubicBezTo>
                <a:cubicBezTo>
                  <a:pt x="29" y="143"/>
                  <a:pt x="33" y="151"/>
                  <a:pt x="33" y="160"/>
                </a:cubicBezTo>
                <a:cubicBezTo>
                  <a:pt x="33" y="169"/>
                  <a:pt x="40" y="176"/>
                  <a:pt x="48" y="176"/>
                </a:cubicBezTo>
                <a:cubicBezTo>
                  <a:pt x="57" y="176"/>
                  <a:pt x="57" y="176"/>
                  <a:pt x="57" y="176"/>
                </a:cubicBezTo>
                <a:cubicBezTo>
                  <a:pt x="57" y="109"/>
                  <a:pt x="57" y="109"/>
                  <a:pt x="57" y="109"/>
                </a:cubicBezTo>
                <a:cubicBezTo>
                  <a:pt x="46" y="109"/>
                  <a:pt x="46" y="109"/>
                  <a:pt x="46" y="109"/>
                </a:cubicBezTo>
                <a:cubicBezTo>
                  <a:pt x="34" y="109"/>
                  <a:pt x="24" y="99"/>
                  <a:pt x="24" y="87"/>
                </a:cubicBezTo>
                <a:cubicBezTo>
                  <a:pt x="24" y="75"/>
                  <a:pt x="34" y="65"/>
                  <a:pt x="46" y="65"/>
                </a:cubicBezTo>
                <a:cubicBezTo>
                  <a:pt x="58" y="65"/>
                  <a:pt x="69" y="75"/>
                  <a:pt x="69" y="87"/>
                </a:cubicBezTo>
                <a:cubicBezTo>
                  <a:pt x="69" y="91"/>
                  <a:pt x="67" y="94"/>
                  <a:pt x="66" y="97"/>
                </a:cubicBezTo>
                <a:cubicBezTo>
                  <a:pt x="86" y="97"/>
                  <a:pt x="86" y="97"/>
                  <a:pt x="86" y="97"/>
                </a:cubicBezTo>
                <a:cubicBezTo>
                  <a:pt x="85" y="94"/>
                  <a:pt x="84" y="91"/>
                  <a:pt x="84" y="87"/>
                </a:cubicBezTo>
                <a:cubicBezTo>
                  <a:pt x="84" y="75"/>
                  <a:pt x="94" y="65"/>
                  <a:pt x="106" y="65"/>
                </a:cubicBezTo>
                <a:cubicBezTo>
                  <a:pt x="119" y="65"/>
                  <a:pt x="129" y="75"/>
                  <a:pt x="129" y="87"/>
                </a:cubicBezTo>
                <a:cubicBezTo>
                  <a:pt x="129" y="99"/>
                  <a:pt x="119" y="109"/>
                  <a:pt x="106" y="109"/>
                </a:cubicBezTo>
                <a:cubicBezTo>
                  <a:pt x="95" y="109"/>
                  <a:pt x="95" y="109"/>
                  <a:pt x="95" y="109"/>
                </a:cubicBezTo>
                <a:cubicBezTo>
                  <a:pt x="95" y="176"/>
                  <a:pt x="95" y="176"/>
                  <a:pt x="95" y="176"/>
                </a:cubicBezTo>
                <a:cubicBezTo>
                  <a:pt x="104" y="176"/>
                  <a:pt x="104" y="176"/>
                  <a:pt x="104" y="176"/>
                </a:cubicBezTo>
                <a:cubicBezTo>
                  <a:pt x="112" y="176"/>
                  <a:pt x="119" y="169"/>
                  <a:pt x="119" y="160"/>
                </a:cubicBezTo>
                <a:cubicBezTo>
                  <a:pt x="119" y="151"/>
                  <a:pt x="123" y="143"/>
                  <a:pt x="137" y="125"/>
                </a:cubicBezTo>
                <a:cubicBezTo>
                  <a:pt x="147" y="112"/>
                  <a:pt x="153" y="95"/>
                  <a:pt x="153" y="78"/>
                </a:cubicBezTo>
                <a:cubicBezTo>
                  <a:pt x="153" y="35"/>
                  <a:pt x="118" y="1"/>
                  <a:pt x="76" y="0"/>
                </a:cubicBezTo>
                <a:close/>
                <a:moveTo>
                  <a:pt x="36" y="87"/>
                </a:moveTo>
                <a:cubicBezTo>
                  <a:pt x="36" y="93"/>
                  <a:pt x="40" y="97"/>
                  <a:pt x="46" y="97"/>
                </a:cubicBezTo>
                <a:cubicBezTo>
                  <a:pt x="52" y="97"/>
                  <a:pt x="57" y="93"/>
                  <a:pt x="57" y="87"/>
                </a:cubicBezTo>
                <a:cubicBezTo>
                  <a:pt x="57" y="81"/>
                  <a:pt x="52" y="77"/>
                  <a:pt x="46" y="77"/>
                </a:cubicBezTo>
                <a:cubicBezTo>
                  <a:pt x="40" y="77"/>
                  <a:pt x="36" y="81"/>
                  <a:pt x="36" y="87"/>
                </a:cubicBezTo>
                <a:close/>
                <a:moveTo>
                  <a:pt x="117" y="87"/>
                </a:moveTo>
                <a:cubicBezTo>
                  <a:pt x="117" y="81"/>
                  <a:pt x="112" y="77"/>
                  <a:pt x="106" y="77"/>
                </a:cubicBezTo>
                <a:cubicBezTo>
                  <a:pt x="100" y="77"/>
                  <a:pt x="96" y="81"/>
                  <a:pt x="96" y="87"/>
                </a:cubicBezTo>
                <a:cubicBezTo>
                  <a:pt x="96" y="93"/>
                  <a:pt x="100" y="97"/>
                  <a:pt x="106" y="97"/>
                </a:cubicBezTo>
                <a:cubicBezTo>
                  <a:pt x="112" y="97"/>
                  <a:pt x="117" y="93"/>
                  <a:pt x="117" y="87"/>
                </a:cubicBezTo>
                <a:close/>
                <a:moveTo>
                  <a:pt x="112" y="194"/>
                </a:moveTo>
                <a:cubicBezTo>
                  <a:pt x="112" y="191"/>
                  <a:pt x="109" y="188"/>
                  <a:pt x="106" y="188"/>
                </a:cubicBezTo>
                <a:cubicBezTo>
                  <a:pt x="46" y="188"/>
                  <a:pt x="46" y="188"/>
                  <a:pt x="46" y="188"/>
                </a:cubicBezTo>
                <a:cubicBezTo>
                  <a:pt x="43" y="188"/>
                  <a:pt x="40" y="191"/>
                  <a:pt x="40" y="194"/>
                </a:cubicBezTo>
                <a:cubicBezTo>
                  <a:pt x="40" y="198"/>
                  <a:pt x="43" y="200"/>
                  <a:pt x="46" y="200"/>
                </a:cubicBezTo>
                <a:cubicBezTo>
                  <a:pt x="106" y="200"/>
                  <a:pt x="106" y="200"/>
                  <a:pt x="106" y="200"/>
                </a:cubicBezTo>
                <a:cubicBezTo>
                  <a:pt x="109" y="200"/>
                  <a:pt x="112" y="198"/>
                  <a:pt x="112" y="194"/>
                </a:cubicBezTo>
                <a:close/>
                <a:moveTo>
                  <a:pt x="105" y="216"/>
                </a:moveTo>
                <a:cubicBezTo>
                  <a:pt x="105" y="213"/>
                  <a:pt x="102" y="210"/>
                  <a:pt x="99" y="210"/>
                </a:cubicBezTo>
                <a:cubicBezTo>
                  <a:pt x="54" y="210"/>
                  <a:pt x="54" y="210"/>
                  <a:pt x="54" y="210"/>
                </a:cubicBezTo>
                <a:cubicBezTo>
                  <a:pt x="50" y="210"/>
                  <a:pt x="48" y="213"/>
                  <a:pt x="48" y="216"/>
                </a:cubicBezTo>
                <a:cubicBezTo>
                  <a:pt x="48" y="220"/>
                  <a:pt x="50" y="222"/>
                  <a:pt x="54" y="222"/>
                </a:cubicBezTo>
                <a:cubicBezTo>
                  <a:pt x="99" y="222"/>
                  <a:pt x="99" y="222"/>
                  <a:pt x="99" y="222"/>
                </a:cubicBezTo>
                <a:cubicBezTo>
                  <a:pt x="102" y="222"/>
                  <a:pt x="105" y="220"/>
                  <a:pt x="105" y="216"/>
                </a:cubicBezTo>
                <a:close/>
              </a:path>
            </a:pathLst>
          </a:custGeom>
          <a:solidFill>
            <a:schemeClr val="bg2"/>
          </a:solidFill>
          <a:ln>
            <a:noFill/>
          </a:ln>
        </p:spPr>
        <p:txBody>
          <a:bodyPr vert="horz" wrap="square" lIns="182832" tIns="91416" rIns="182832" bIns="91416" numCol="1" anchor="t" anchorCtr="0" compatLnSpc="1">
            <a:prstTxWarp prst="textNoShape">
              <a:avLst/>
            </a:prstTxWarp>
          </a:bodyPr>
          <a:lstStyle/>
          <a:p>
            <a:endParaRPr lang="ru-RU" sz="7198"/>
          </a:p>
        </p:txBody>
      </p:sp>
      <p:sp>
        <p:nvSpPr>
          <p:cNvPr id="17" name="Freeform 26">
            <a:extLst>
              <a:ext uri="{FF2B5EF4-FFF2-40B4-BE49-F238E27FC236}">
                <a16:creationId xmlns:a16="http://schemas.microsoft.com/office/drawing/2014/main" id="{584F87C3-DDA2-4B13-9E32-538757CD87E0}"/>
              </a:ext>
            </a:extLst>
          </p:cNvPr>
          <p:cNvSpPr>
            <a:spLocks noEditPoints="1"/>
          </p:cNvSpPr>
          <p:nvPr userDrawn="1"/>
        </p:nvSpPr>
        <p:spPr bwMode="auto">
          <a:xfrm>
            <a:off x="7925044" y="4293654"/>
            <a:ext cx="1303087" cy="765992"/>
          </a:xfrm>
          <a:custGeom>
            <a:avLst/>
            <a:gdLst>
              <a:gd name="T0" fmla="*/ 64 w 302"/>
              <a:gd name="T1" fmla="*/ 113 h 177"/>
              <a:gd name="T2" fmla="*/ 65 w 302"/>
              <a:gd name="T3" fmla="*/ 102 h 177"/>
              <a:gd name="T4" fmla="*/ 97 w 302"/>
              <a:gd name="T5" fmla="*/ 78 h 177"/>
              <a:gd name="T6" fmla="*/ 105 w 302"/>
              <a:gd name="T7" fmla="*/ 87 h 177"/>
              <a:gd name="T8" fmla="*/ 75 w 302"/>
              <a:gd name="T9" fmla="*/ 115 h 177"/>
              <a:gd name="T10" fmla="*/ 91 w 302"/>
              <a:gd name="T11" fmla="*/ 137 h 177"/>
              <a:gd name="T12" fmla="*/ 127 w 302"/>
              <a:gd name="T13" fmla="*/ 97 h 177"/>
              <a:gd name="T14" fmla="*/ 115 w 302"/>
              <a:gd name="T15" fmla="*/ 96 h 177"/>
              <a:gd name="T16" fmla="*/ 79 w 302"/>
              <a:gd name="T17" fmla="*/ 136 h 177"/>
              <a:gd name="T18" fmla="*/ 91 w 302"/>
              <a:gd name="T19" fmla="*/ 137 h 177"/>
              <a:gd name="T20" fmla="*/ 135 w 302"/>
              <a:gd name="T21" fmla="*/ 135 h 177"/>
              <a:gd name="T22" fmla="*/ 130 w 302"/>
              <a:gd name="T23" fmla="*/ 121 h 177"/>
              <a:gd name="T24" fmla="*/ 100 w 302"/>
              <a:gd name="T25" fmla="*/ 143 h 177"/>
              <a:gd name="T26" fmla="*/ 105 w 302"/>
              <a:gd name="T27" fmla="*/ 158 h 177"/>
              <a:gd name="T28" fmla="*/ 129 w 302"/>
              <a:gd name="T29" fmla="*/ 176 h 177"/>
              <a:gd name="T30" fmla="*/ 144 w 302"/>
              <a:gd name="T31" fmla="*/ 152 h 177"/>
              <a:gd name="T32" fmla="*/ 133 w 302"/>
              <a:gd name="T33" fmla="*/ 151 h 177"/>
              <a:gd name="T34" fmla="*/ 117 w 302"/>
              <a:gd name="T35" fmla="*/ 175 h 177"/>
              <a:gd name="T36" fmla="*/ 129 w 302"/>
              <a:gd name="T37" fmla="*/ 176 h 177"/>
              <a:gd name="T38" fmla="*/ 302 w 302"/>
              <a:gd name="T39" fmla="*/ 54 h 177"/>
              <a:gd name="T40" fmla="*/ 240 w 302"/>
              <a:gd name="T41" fmla="*/ 25 h 177"/>
              <a:gd name="T42" fmla="*/ 268 w 302"/>
              <a:gd name="T43" fmla="*/ 72 h 177"/>
              <a:gd name="T44" fmla="*/ 242 w 302"/>
              <a:gd name="T45" fmla="*/ 84 h 177"/>
              <a:gd name="T46" fmla="*/ 231 w 302"/>
              <a:gd name="T47" fmla="*/ 29 h 177"/>
              <a:gd name="T48" fmla="*/ 146 w 302"/>
              <a:gd name="T49" fmla="*/ 17 h 177"/>
              <a:gd name="T50" fmla="*/ 141 w 302"/>
              <a:gd name="T51" fmla="*/ 18 h 177"/>
              <a:gd name="T52" fmla="*/ 91 w 302"/>
              <a:gd name="T53" fmla="*/ 46 h 177"/>
              <a:gd name="T54" fmla="*/ 98 w 302"/>
              <a:gd name="T55" fmla="*/ 56 h 177"/>
              <a:gd name="T56" fmla="*/ 149 w 302"/>
              <a:gd name="T57" fmla="*/ 32 h 177"/>
              <a:gd name="T58" fmla="*/ 152 w 302"/>
              <a:gd name="T59" fmla="*/ 32 h 177"/>
              <a:gd name="T60" fmla="*/ 237 w 302"/>
              <a:gd name="T61" fmla="*/ 91 h 177"/>
              <a:gd name="T62" fmla="*/ 162 w 302"/>
              <a:gd name="T63" fmla="*/ 164 h 177"/>
              <a:gd name="T64" fmla="*/ 150 w 302"/>
              <a:gd name="T65" fmla="*/ 171 h 177"/>
              <a:gd name="T66" fmla="*/ 155 w 302"/>
              <a:gd name="T67" fmla="*/ 176 h 177"/>
              <a:gd name="T68" fmla="*/ 184 w 302"/>
              <a:gd name="T69" fmla="*/ 162 h 177"/>
              <a:gd name="T70" fmla="*/ 187 w 302"/>
              <a:gd name="T71" fmla="*/ 151 h 177"/>
              <a:gd name="T72" fmla="*/ 178 w 302"/>
              <a:gd name="T73" fmla="*/ 126 h 177"/>
              <a:gd name="T74" fmla="*/ 200 w 302"/>
              <a:gd name="T75" fmla="*/ 148 h 177"/>
              <a:gd name="T76" fmla="*/ 210 w 302"/>
              <a:gd name="T77" fmla="*/ 151 h 177"/>
              <a:gd name="T78" fmla="*/ 212 w 302"/>
              <a:gd name="T79" fmla="*/ 139 h 177"/>
              <a:gd name="T80" fmla="*/ 201 w 302"/>
              <a:gd name="T81" fmla="*/ 109 h 177"/>
              <a:gd name="T82" fmla="*/ 223 w 302"/>
              <a:gd name="T83" fmla="*/ 132 h 177"/>
              <a:gd name="T84" fmla="*/ 233 w 302"/>
              <a:gd name="T85" fmla="*/ 136 h 177"/>
              <a:gd name="T86" fmla="*/ 217 w 302"/>
              <a:gd name="T87" fmla="*/ 104 h 177"/>
              <a:gd name="T88" fmla="*/ 107 w 302"/>
              <a:gd name="T89" fmla="*/ 65 h 177"/>
              <a:gd name="T90" fmla="*/ 83 w 302"/>
              <a:gd name="T91" fmla="*/ 59 h 177"/>
              <a:gd name="T92" fmla="*/ 90 w 302"/>
              <a:gd name="T93" fmla="*/ 32 h 177"/>
              <a:gd name="T94" fmla="*/ 73 w 302"/>
              <a:gd name="T95" fmla="*/ 31 h 177"/>
              <a:gd name="T96" fmla="*/ 58 w 302"/>
              <a:gd name="T97" fmla="*/ 94 h 177"/>
              <a:gd name="T98" fmla="*/ 97 w 302"/>
              <a:gd name="T99" fmla="*/ 67 h 177"/>
              <a:gd name="T100" fmla="*/ 116 w 302"/>
              <a:gd name="T101" fmla="*/ 84 h 177"/>
              <a:gd name="T102" fmla="*/ 134 w 302"/>
              <a:gd name="T103" fmla="*/ 90 h 177"/>
              <a:gd name="T104" fmla="*/ 144 w 302"/>
              <a:gd name="T105" fmla="*/ 117 h 177"/>
              <a:gd name="T106" fmla="*/ 152 w 302"/>
              <a:gd name="T107" fmla="*/ 145 h 177"/>
              <a:gd name="T108" fmla="*/ 172 w 302"/>
              <a:gd name="T109" fmla="*/ 158 h 177"/>
              <a:gd name="T110" fmla="*/ 180 w 302"/>
              <a:gd name="T111" fmla="*/ 163 h 177"/>
              <a:gd name="T112" fmla="*/ 27 w 302"/>
              <a:gd name="T113" fmla="*/ 65 h 177"/>
              <a:gd name="T114" fmla="*/ 39 w 302"/>
              <a:gd name="T115" fmla="*/ 0 h 177"/>
              <a:gd name="T116" fmla="*/ 27 w 302"/>
              <a:gd name="T117" fmla="*/ 6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2" h="177">
                <a:moveTo>
                  <a:pt x="70" y="116"/>
                </a:moveTo>
                <a:cubicBezTo>
                  <a:pt x="68" y="116"/>
                  <a:pt x="65" y="115"/>
                  <a:pt x="64" y="113"/>
                </a:cubicBezTo>
                <a:cubicBezTo>
                  <a:pt x="62" y="112"/>
                  <a:pt x="62" y="110"/>
                  <a:pt x="62" y="107"/>
                </a:cubicBezTo>
                <a:cubicBezTo>
                  <a:pt x="62" y="105"/>
                  <a:pt x="63" y="103"/>
                  <a:pt x="65" y="102"/>
                </a:cubicBezTo>
                <a:cubicBezTo>
                  <a:pt x="92" y="80"/>
                  <a:pt x="92" y="80"/>
                  <a:pt x="92" y="80"/>
                </a:cubicBezTo>
                <a:cubicBezTo>
                  <a:pt x="94" y="78"/>
                  <a:pt x="95" y="78"/>
                  <a:pt x="97" y="78"/>
                </a:cubicBezTo>
                <a:cubicBezTo>
                  <a:pt x="100" y="78"/>
                  <a:pt x="102" y="79"/>
                  <a:pt x="104" y="81"/>
                </a:cubicBezTo>
                <a:cubicBezTo>
                  <a:pt x="105" y="82"/>
                  <a:pt x="106" y="84"/>
                  <a:pt x="105" y="87"/>
                </a:cubicBezTo>
                <a:cubicBezTo>
                  <a:pt x="105" y="89"/>
                  <a:pt x="104" y="91"/>
                  <a:pt x="102" y="92"/>
                </a:cubicBezTo>
                <a:cubicBezTo>
                  <a:pt x="75" y="115"/>
                  <a:pt x="75" y="115"/>
                  <a:pt x="75" y="115"/>
                </a:cubicBezTo>
                <a:cubicBezTo>
                  <a:pt x="74" y="116"/>
                  <a:pt x="72" y="116"/>
                  <a:pt x="70" y="116"/>
                </a:cubicBezTo>
                <a:close/>
                <a:moveTo>
                  <a:pt x="91" y="137"/>
                </a:moveTo>
                <a:cubicBezTo>
                  <a:pt x="125" y="108"/>
                  <a:pt x="125" y="108"/>
                  <a:pt x="125" y="108"/>
                </a:cubicBezTo>
                <a:cubicBezTo>
                  <a:pt x="129" y="105"/>
                  <a:pt x="129" y="100"/>
                  <a:pt x="127" y="97"/>
                </a:cubicBezTo>
                <a:cubicBezTo>
                  <a:pt x="125" y="95"/>
                  <a:pt x="123" y="94"/>
                  <a:pt x="120" y="94"/>
                </a:cubicBezTo>
                <a:cubicBezTo>
                  <a:pt x="118" y="94"/>
                  <a:pt x="116" y="94"/>
                  <a:pt x="115" y="96"/>
                </a:cubicBezTo>
                <a:cubicBezTo>
                  <a:pt x="80" y="124"/>
                  <a:pt x="80" y="124"/>
                  <a:pt x="80" y="124"/>
                </a:cubicBezTo>
                <a:cubicBezTo>
                  <a:pt x="77" y="127"/>
                  <a:pt x="76" y="132"/>
                  <a:pt x="79" y="136"/>
                </a:cubicBezTo>
                <a:cubicBezTo>
                  <a:pt x="81" y="138"/>
                  <a:pt x="83" y="139"/>
                  <a:pt x="85" y="139"/>
                </a:cubicBezTo>
                <a:cubicBezTo>
                  <a:pt x="87" y="139"/>
                  <a:pt x="89" y="138"/>
                  <a:pt x="91" y="137"/>
                </a:cubicBezTo>
                <a:close/>
                <a:moveTo>
                  <a:pt x="110" y="156"/>
                </a:moveTo>
                <a:cubicBezTo>
                  <a:pt x="135" y="135"/>
                  <a:pt x="135" y="135"/>
                  <a:pt x="135" y="135"/>
                </a:cubicBezTo>
                <a:cubicBezTo>
                  <a:pt x="139" y="132"/>
                  <a:pt x="139" y="127"/>
                  <a:pt x="136" y="123"/>
                </a:cubicBezTo>
                <a:cubicBezTo>
                  <a:pt x="135" y="122"/>
                  <a:pt x="133" y="121"/>
                  <a:pt x="130" y="121"/>
                </a:cubicBezTo>
                <a:cubicBezTo>
                  <a:pt x="128" y="121"/>
                  <a:pt x="126" y="121"/>
                  <a:pt x="125" y="122"/>
                </a:cubicBezTo>
                <a:cubicBezTo>
                  <a:pt x="100" y="143"/>
                  <a:pt x="100" y="143"/>
                  <a:pt x="100" y="143"/>
                </a:cubicBezTo>
                <a:cubicBezTo>
                  <a:pt x="96" y="146"/>
                  <a:pt x="96" y="151"/>
                  <a:pt x="99" y="155"/>
                </a:cubicBezTo>
                <a:cubicBezTo>
                  <a:pt x="100" y="156"/>
                  <a:pt x="103" y="158"/>
                  <a:pt x="105" y="158"/>
                </a:cubicBezTo>
                <a:cubicBezTo>
                  <a:pt x="107" y="158"/>
                  <a:pt x="109" y="157"/>
                  <a:pt x="110" y="156"/>
                </a:cubicBezTo>
                <a:close/>
                <a:moveTo>
                  <a:pt x="129" y="176"/>
                </a:moveTo>
                <a:cubicBezTo>
                  <a:pt x="143" y="164"/>
                  <a:pt x="143" y="164"/>
                  <a:pt x="143" y="164"/>
                </a:cubicBezTo>
                <a:cubicBezTo>
                  <a:pt x="146" y="161"/>
                  <a:pt x="147" y="156"/>
                  <a:pt x="144" y="152"/>
                </a:cubicBezTo>
                <a:cubicBezTo>
                  <a:pt x="143" y="150"/>
                  <a:pt x="140" y="149"/>
                  <a:pt x="138" y="149"/>
                </a:cubicBezTo>
                <a:cubicBezTo>
                  <a:pt x="136" y="149"/>
                  <a:pt x="134" y="150"/>
                  <a:pt x="133" y="151"/>
                </a:cubicBezTo>
                <a:cubicBezTo>
                  <a:pt x="118" y="163"/>
                  <a:pt x="118" y="163"/>
                  <a:pt x="118" y="163"/>
                </a:cubicBezTo>
                <a:cubicBezTo>
                  <a:pt x="115" y="166"/>
                  <a:pt x="114" y="171"/>
                  <a:pt x="117" y="175"/>
                </a:cubicBezTo>
                <a:cubicBezTo>
                  <a:pt x="119" y="176"/>
                  <a:pt x="121" y="177"/>
                  <a:pt x="123" y="177"/>
                </a:cubicBezTo>
                <a:cubicBezTo>
                  <a:pt x="125" y="177"/>
                  <a:pt x="127" y="177"/>
                  <a:pt x="129" y="176"/>
                </a:cubicBezTo>
                <a:close/>
                <a:moveTo>
                  <a:pt x="268" y="72"/>
                </a:moveTo>
                <a:cubicBezTo>
                  <a:pt x="302" y="54"/>
                  <a:pt x="302" y="54"/>
                  <a:pt x="302" y="54"/>
                </a:cubicBezTo>
                <a:cubicBezTo>
                  <a:pt x="277" y="6"/>
                  <a:pt x="277" y="6"/>
                  <a:pt x="277" y="6"/>
                </a:cubicBezTo>
                <a:cubicBezTo>
                  <a:pt x="263" y="13"/>
                  <a:pt x="247" y="22"/>
                  <a:pt x="240" y="25"/>
                </a:cubicBezTo>
                <a:cubicBezTo>
                  <a:pt x="244" y="31"/>
                  <a:pt x="251" y="44"/>
                  <a:pt x="266" y="70"/>
                </a:cubicBezTo>
                <a:lnTo>
                  <a:pt x="268" y="72"/>
                </a:lnTo>
                <a:close/>
                <a:moveTo>
                  <a:pt x="237" y="91"/>
                </a:moveTo>
                <a:cubicBezTo>
                  <a:pt x="239" y="87"/>
                  <a:pt x="241" y="85"/>
                  <a:pt x="242" y="84"/>
                </a:cubicBezTo>
                <a:cubicBezTo>
                  <a:pt x="245" y="82"/>
                  <a:pt x="252" y="77"/>
                  <a:pt x="257" y="74"/>
                </a:cubicBezTo>
                <a:cubicBezTo>
                  <a:pt x="252" y="66"/>
                  <a:pt x="237" y="39"/>
                  <a:pt x="231" y="29"/>
                </a:cubicBezTo>
                <a:cubicBezTo>
                  <a:pt x="203" y="18"/>
                  <a:pt x="178" y="16"/>
                  <a:pt x="162" y="16"/>
                </a:cubicBezTo>
                <a:cubicBezTo>
                  <a:pt x="156" y="16"/>
                  <a:pt x="151" y="16"/>
                  <a:pt x="146" y="17"/>
                </a:cubicBezTo>
                <a:cubicBezTo>
                  <a:pt x="145" y="17"/>
                  <a:pt x="145" y="17"/>
                  <a:pt x="145" y="17"/>
                </a:cubicBezTo>
                <a:cubicBezTo>
                  <a:pt x="144" y="17"/>
                  <a:pt x="143" y="17"/>
                  <a:pt x="141" y="18"/>
                </a:cubicBezTo>
                <a:cubicBezTo>
                  <a:pt x="95" y="41"/>
                  <a:pt x="95" y="41"/>
                  <a:pt x="95" y="41"/>
                </a:cubicBezTo>
                <a:cubicBezTo>
                  <a:pt x="93" y="42"/>
                  <a:pt x="91" y="44"/>
                  <a:pt x="91" y="46"/>
                </a:cubicBezTo>
                <a:cubicBezTo>
                  <a:pt x="90" y="48"/>
                  <a:pt x="90" y="50"/>
                  <a:pt x="91" y="52"/>
                </a:cubicBezTo>
                <a:cubicBezTo>
                  <a:pt x="92" y="55"/>
                  <a:pt x="95" y="56"/>
                  <a:pt x="98" y="56"/>
                </a:cubicBezTo>
                <a:cubicBezTo>
                  <a:pt x="100" y="56"/>
                  <a:pt x="101" y="56"/>
                  <a:pt x="102" y="56"/>
                </a:cubicBezTo>
                <a:cubicBezTo>
                  <a:pt x="149" y="32"/>
                  <a:pt x="149" y="32"/>
                  <a:pt x="149" y="32"/>
                </a:cubicBezTo>
                <a:cubicBezTo>
                  <a:pt x="151" y="32"/>
                  <a:pt x="151" y="32"/>
                  <a:pt x="151" y="32"/>
                </a:cubicBezTo>
                <a:cubicBezTo>
                  <a:pt x="152" y="32"/>
                  <a:pt x="152" y="32"/>
                  <a:pt x="152" y="32"/>
                </a:cubicBezTo>
                <a:cubicBezTo>
                  <a:pt x="182" y="53"/>
                  <a:pt x="221" y="93"/>
                  <a:pt x="229" y="102"/>
                </a:cubicBezTo>
                <a:cubicBezTo>
                  <a:pt x="232" y="99"/>
                  <a:pt x="235" y="94"/>
                  <a:pt x="237" y="91"/>
                </a:cubicBezTo>
                <a:close/>
                <a:moveTo>
                  <a:pt x="159" y="175"/>
                </a:moveTo>
                <a:cubicBezTo>
                  <a:pt x="163" y="173"/>
                  <a:pt x="164" y="168"/>
                  <a:pt x="162" y="164"/>
                </a:cubicBezTo>
                <a:cubicBezTo>
                  <a:pt x="156" y="158"/>
                  <a:pt x="156" y="158"/>
                  <a:pt x="156" y="158"/>
                </a:cubicBezTo>
                <a:cubicBezTo>
                  <a:pt x="156" y="163"/>
                  <a:pt x="153" y="167"/>
                  <a:pt x="150" y="171"/>
                </a:cubicBezTo>
                <a:cubicBezTo>
                  <a:pt x="149" y="171"/>
                  <a:pt x="149" y="171"/>
                  <a:pt x="149" y="171"/>
                </a:cubicBezTo>
                <a:cubicBezTo>
                  <a:pt x="152" y="174"/>
                  <a:pt x="154" y="176"/>
                  <a:pt x="155" y="176"/>
                </a:cubicBezTo>
                <a:cubicBezTo>
                  <a:pt x="156" y="176"/>
                  <a:pt x="158" y="175"/>
                  <a:pt x="159" y="175"/>
                </a:cubicBezTo>
                <a:close/>
                <a:moveTo>
                  <a:pt x="184" y="162"/>
                </a:moveTo>
                <a:cubicBezTo>
                  <a:pt x="187" y="160"/>
                  <a:pt x="189" y="156"/>
                  <a:pt x="188" y="152"/>
                </a:cubicBezTo>
                <a:cubicBezTo>
                  <a:pt x="188" y="152"/>
                  <a:pt x="187" y="151"/>
                  <a:pt x="187" y="151"/>
                </a:cubicBezTo>
                <a:cubicBezTo>
                  <a:pt x="169" y="133"/>
                  <a:pt x="169" y="133"/>
                  <a:pt x="169" y="133"/>
                </a:cubicBezTo>
                <a:cubicBezTo>
                  <a:pt x="178" y="126"/>
                  <a:pt x="178" y="126"/>
                  <a:pt x="178" y="126"/>
                </a:cubicBezTo>
                <a:cubicBezTo>
                  <a:pt x="198" y="146"/>
                  <a:pt x="198" y="146"/>
                  <a:pt x="198" y="146"/>
                </a:cubicBezTo>
                <a:cubicBezTo>
                  <a:pt x="200" y="148"/>
                  <a:pt x="200" y="148"/>
                  <a:pt x="200" y="148"/>
                </a:cubicBezTo>
                <a:cubicBezTo>
                  <a:pt x="203" y="151"/>
                  <a:pt x="204" y="152"/>
                  <a:pt x="206" y="152"/>
                </a:cubicBezTo>
                <a:cubicBezTo>
                  <a:pt x="207" y="152"/>
                  <a:pt x="209" y="151"/>
                  <a:pt x="210" y="151"/>
                </a:cubicBezTo>
                <a:cubicBezTo>
                  <a:pt x="213" y="149"/>
                  <a:pt x="214" y="146"/>
                  <a:pt x="214" y="143"/>
                </a:cubicBezTo>
                <a:cubicBezTo>
                  <a:pt x="214" y="142"/>
                  <a:pt x="214" y="140"/>
                  <a:pt x="212" y="139"/>
                </a:cubicBezTo>
                <a:cubicBezTo>
                  <a:pt x="191" y="116"/>
                  <a:pt x="191" y="116"/>
                  <a:pt x="191" y="116"/>
                </a:cubicBezTo>
                <a:cubicBezTo>
                  <a:pt x="201" y="109"/>
                  <a:pt x="201" y="109"/>
                  <a:pt x="201" y="109"/>
                </a:cubicBezTo>
                <a:cubicBezTo>
                  <a:pt x="222" y="132"/>
                  <a:pt x="222" y="132"/>
                  <a:pt x="222" y="132"/>
                </a:cubicBezTo>
                <a:cubicBezTo>
                  <a:pt x="223" y="132"/>
                  <a:pt x="223" y="132"/>
                  <a:pt x="223" y="132"/>
                </a:cubicBezTo>
                <a:cubicBezTo>
                  <a:pt x="226" y="135"/>
                  <a:pt x="227" y="137"/>
                  <a:pt x="230" y="137"/>
                </a:cubicBezTo>
                <a:cubicBezTo>
                  <a:pt x="231" y="137"/>
                  <a:pt x="232" y="136"/>
                  <a:pt x="233" y="136"/>
                </a:cubicBezTo>
                <a:cubicBezTo>
                  <a:pt x="237" y="134"/>
                  <a:pt x="239" y="129"/>
                  <a:pt x="237" y="125"/>
                </a:cubicBezTo>
                <a:cubicBezTo>
                  <a:pt x="217" y="104"/>
                  <a:pt x="217" y="104"/>
                  <a:pt x="217" y="104"/>
                </a:cubicBezTo>
                <a:cubicBezTo>
                  <a:pt x="205" y="92"/>
                  <a:pt x="175" y="61"/>
                  <a:pt x="150" y="43"/>
                </a:cubicBezTo>
                <a:cubicBezTo>
                  <a:pt x="107" y="65"/>
                  <a:pt x="107" y="65"/>
                  <a:pt x="107" y="65"/>
                </a:cubicBezTo>
                <a:cubicBezTo>
                  <a:pt x="104" y="66"/>
                  <a:pt x="101" y="67"/>
                  <a:pt x="98" y="67"/>
                </a:cubicBezTo>
                <a:cubicBezTo>
                  <a:pt x="92" y="67"/>
                  <a:pt x="87" y="64"/>
                  <a:pt x="83" y="59"/>
                </a:cubicBezTo>
                <a:cubicBezTo>
                  <a:pt x="80" y="55"/>
                  <a:pt x="79" y="49"/>
                  <a:pt x="80" y="44"/>
                </a:cubicBezTo>
                <a:cubicBezTo>
                  <a:pt x="82" y="39"/>
                  <a:pt x="85" y="34"/>
                  <a:pt x="90" y="32"/>
                </a:cubicBezTo>
                <a:cubicBezTo>
                  <a:pt x="94" y="30"/>
                  <a:pt x="94" y="30"/>
                  <a:pt x="94" y="30"/>
                </a:cubicBezTo>
                <a:cubicBezTo>
                  <a:pt x="73" y="31"/>
                  <a:pt x="73" y="31"/>
                  <a:pt x="73" y="31"/>
                </a:cubicBezTo>
                <a:cubicBezTo>
                  <a:pt x="36" y="69"/>
                  <a:pt x="36" y="69"/>
                  <a:pt x="36" y="69"/>
                </a:cubicBezTo>
                <a:cubicBezTo>
                  <a:pt x="58" y="94"/>
                  <a:pt x="58" y="94"/>
                  <a:pt x="58" y="94"/>
                </a:cubicBezTo>
                <a:cubicBezTo>
                  <a:pt x="86" y="72"/>
                  <a:pt x="86" y="72"/>
                  <a:pt x="86" y="72"/>
                </a:cubicBezTo>
                <a:cubicBezTo>
                  <a:pt x="89" y="69"/>
                  <a:pt x="93" y="67"/>
                  <a:pt x="97" y="67"/>
                </a:cubicBezTo>
                <a:cubicBezTo>
                  <a:pt x="103" y="67"/>
                  <a:pt x="108" y="70"/>
                  <a:pt x="112" y="74"/>
                </a:cubicBezTo>
                <a:cubicBezTo>
                  <a:pt x="114" y="77"/>
                  <a:pt x="115" y="80"/>
                  <a:pt x="116" y="84"/>
                </a:cubicBezTo>
                <a:cubicBezTo>
                  <a:pt x="117" y="84"/>
                  <a:pt x="119" y="83"/>
                  <a:pt x="120" y="83"/>
                </a:cubicBezTo>
                <a:cubicBezTo>
                  <a:pt x="126" y="83"/>
                  <a:pt x="131" y="86"/>
                  <a:pt x="134" y="90"/>
                </a:cubicBezTo>
                <a:cubicBezTo>
                  <a:pt x="139" y="96"/>
                  <a:pt x="140" y="105"/>
                  <a:pt x="136" y="111"/>
                </a:cubicBezTo>
                <a:cubicBezTo>
                  <a:pt x="139" y="112"/>
                  <a:pt x="142" y="114"/>
                  <a:pt x="144" y="117"/>
                </a:cubicBezTo>
                <a:cubicBezTo>
                  <a:pt x="150" y="124"/>
                  <a:pt x="150" y="133"/>
                  <a:pt x="145" y="140"/>
                </a:cubicBezTo>
                <a:cubicBezTo>
                  <a:pt x="147" y="141"/>
                  <a:pt x="150" y="143"/>
                  <a:pt x="152" y="145"/>
                </a:cubicBezTo>
                <a:cubicBezTo>
                  <a:pt x="155" y="142"/>
                  <a:pt x="155" y="142"/>
                  <a:pt x="155" y="142"/>
                </a:cubicBezTo>
                <a:cubicBezTo>
                  <a:pt x="172" y="158"/>
                  <a:pt x="172" y="158"/>
                  <a:pt x="172" y="158"/>
                </a:cubicBezTo>
                <a:cubicBezTo>
                  <a:pt x="173" y="159"/>
                  <a:pt x="174" y="159"/>
                  <a:pt x="175" y="160"/>
                </a:cubicBezTo>
                <a:cubicBezTo>
                  <a:pt x="178" y="162"/>
                  <a:pt x="178" y="163"/>
                  <a:pt x="180" y="163"/>
                </a:cubicBezTo>
                <a:cubicBezTo>
                  <a:pt x="181" y="163"/>
                  <a:pt x="183" y="163"/>
                  <a:pt x="184" y="162"/>
                </a:cubicBezTo>
                <a:close/>
                <a:moveTo>
                  <a:pt x="27" y="65"/>
                </a:moveTo>
                <a:cubicBezTo>
                  <a:pt x="65" y="25"/>
                  <a:pt x="65" y="25"/>
                  <a:pt x="65" y="25"/>
                </a:cubicBezTo>
                <a:cubicBezTo>
                  <a:pt x="39" y="0"/>
                  <a:pt x="39" y="0"/>
                  <a:pt x="39" y="0"/>
                </a:cubicBezTo>
                <a:cubicBezTo>
                  <a:pt x="0" y="38"/>
                  <a:pt x="0" y="38"/>
                  <a:pt x="0" y="38"/>
                </a:cubicBezTo>
                <a:lnTo>
                  <a:pt x="27" y="65"/>
                </a:lnTo>
                <a:close/>
              </a:path>
            </a:pathLst>
          </a:custGeom>
          <a:solidFill>
            <a:schemeClr val="bg2"/>
          </a:solidFill>
          <a:ln>
            <a:noFill/>
          </a:ln>
        </p:spPr>
        <p:txBody>
          <a:bodyPr vert="horz" wrap="square" lIns="182832" tIns="91416" rIns="182832" bIns="91416" numCol="1" anchor="t" anchorCtr="0" compatLnSpc="1">
            <a:prstTxWarp prst="textNoShape">
              <a:avLst/>
            </a:prstTxWarp>
          </a:bodyPr>
          <a:lstStyle/>
          <a:p>
            <a:endParaRPr lang="ru-RU" sz="7198" dirty="0"/>
          </a:p>
        </p:txBody>
      </p:sp>
      <p:sp>
        <p:nvSpPr>
          <p:cNvPr id="18" name="Text Placeholder 2">
            <a:extLst>
              <a:ext uri="{FF2B5EF4-FFF2-40B4-BE49-F238E27FC236}">
                <a16:creationId xmlns:a16="http://schemas.microsoft.com/office/drawing/2014/main" id="{35AA0A7E-BBBC-4352-95C9-8C739E5A5719}"/>
              </a:ext>
            </a:extLst>
          </p:cNvPr>
          <p:cNvSpPr>
            <a:spLocks noGrp="1"/>
          </p:cNvSpPr>
          <p:nvPr>
            <p:ph type="body" sz="quarter" idx="12" hasCustomPrompt="1"/>
          </p:nvPr>
        </p:nvSpPr>
        <p:spPr>
          <a:xfrm>
            <a:off x="800992"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19" name="Text Placeholder 2">
            <a:extLst>
              <a:ext uri="{FF2B5EF4-FFF2-40B4-BE49-F238E27FC236}">
                <a16:creationId xmlns:a16="http://schemas.microsoft.com/office/drawing/2014/main" id="{63D5D002-A9AF-43DB-95E7-21D57EDC1947}"/>
              </a:ext>
            </a:extLst>
          </p:cNvPr>
          <p:cNvSpPr>
            <a:spLocks noGrp="1"/>
          </p:cNvSpPr>
          <p:nvPr>
            <p:ph type="body" sz="quarter" idx="13" hasCustomPrompt="1"/>
          </p:nvPr>
        </p:nvSpPr>
        <p:spPr>
          <a:xfrm>
            <a:off x="800991" y="1409692"/>
            <a:ext cx="5776913" cy="427496"/>
          </a:xfrm>
          <a:prstGeom prst="rect">
            <a:avLst/>
          </a:prstGeom>
        </p:spPr>
        <p:txBody>
          <a:bodyPr/>
          <a:lstStyle>
            <a:lvl1pPr marL="0" indent="0">
              <a:buNone/>
              <a:defRPr sz="2400" baseline="0">
                <a:solidFill>
                  <a:srgbClr val="4C145E"/>
                </a:solidFill>
              </a:defRPr>
            </a:lvl1pPr>
          </a:lstStyle>
          <a:p>
            <a:r>
              <a:rPr lang="en-US" sz="2400" baseline="0" dirty="0">
                <a:latin typeface="Oswald" pitchFamily="2" charset="0"/>
              </a:rPr>
              <a:t>Point One Here</a:t>
            </a:r>
            <a:endParaRPr lang="en-US" sz="2800" dirty="0">
              <a:latin typeface="Oswald" pitchFamily="2" charset="0"/>
            </a:endParaRPr>
          </a:p>
        </p:txBody>
      </p:sp>
      <p:sp>
        <p:nvSpPr>
          <p:cNvPr id="3" name="Text Placeholder 2">
            <a:extLst>
              <a:ext uri="{FF2B5EF4-FFF2-40B4-BE49-F238E27FC236}">
                <a16:creationId xmlns:a16="http://schemas.microsoft.com/office/drawing/2014/main" id="{C4BB8BC4-D696-453B-B025-661C672D5355}"/>
              </a:ext>
            </a:extLst>
          </p:cNvPr>
          <p:cNvSpPr>
            <a:spLocks noGrp="1"/>
          </p:cNvSpPr>
          <p:nvPr>
            <p:ph type="body" sz="quarter" idx="14" hasCustomPrompt="1"/>
          </p:nvPr>
        </p:nvSpPr>
        <p:spPr>
          <a:xfrm>
            <a:off x="801688" y="1885282"/>
            <a:ext cx="5776912" cy="1127810"/>
          </a:xfrm>
          <a:prstGeom prst="rect">
            <a:avLst/>
          </a:prstGeom>
        </p:spPr>
        <p:txBody>
          <a:bodyPr/>
          <a:lstStyle>
            <a:lvl1pPr marL="0" indent="0">
              <a:buNone/>
              <a:defRPr sz="1400" baseline="0">
                <a:latin typeface="Roboto" panose="02000000000000000000" pitchFamily="2" charset="0"/>
              </a:defRPr>
            </a:lvl1pPr>
          </a:lstStyle>
          <a:p>
            <a:pPr lvl="0"/>
            <a:r>
              <a:rPr lang="en-US" sz="1400" baseline="0" dirty="0">
                <a:latin typeface="Roboto" panose="02000000000000000000" pitchFamily="2" charset="0"/>
              </a:rPr>
              <a:t>Lorem ipsum dolor sit amet, consectetuer adipiscing elit. Maecenas porttitor congue massa. Fusce posuere, magna sed pulvinar ultricies, purus lectus malesuada libero, sit amet commodo magna eros quis </a:t>
            </a:r>
            <a:r>
              <a:rPr lang="en-US" sz="1400" baseline="0" dirty="0" err="1">
                <a:latin typeface="Roboto" panose="02000000000000000000" pitchFamily="2" charset="0"/>
              </a:rPr>
              <a:t>urna</a:t>
            </a:r>
            <a:r>
              <a:rPr lang="en-US" sz="1400" baseline="0" dirty="0">
                <a:latin typeface="Roboto" panose="02000000000000000000" pitchFamily="2" charset="0"/>
              </a:rPr>
              <a:t>.</a:t>
            </a:r>
          </a:p>
          <a:p>
            <a:pPr lvl="0"/>
            <a:endParaRPr lang="en-US" dirty="0"/>
          </a:p>
        </p:txBody>
      </p:sp>
      <p:sp>
        <p:nvSpPr>
          <p:cNvPr id="21" name="Text Placeholder 2">
            <a:extLst>
              <a:ext uri="{FF2B5EF4-FFF2-40B4-BE49-F238E27FC236}">
                <a16:creationId xmlns:a16="http://schemas.microsoft.com/office/drawing/2014/main" id="{2F1C964D-29A9-4435-AC2B-C3A59E2761DA}"/>
              </a:ext>
            </a:extLst>
          </p:cNvPr>
          <p:cNvSpPr>
            <a:spLocks noGrp="1"/>
          </p:cNvSpPr>
          <p:nvPr>
            <p:ph type="body" sz="quarter" idx="15" hasCustomPrompt="1"/>
          </p:nvPr>
        </p:nvSpPr>
        <p:spPr>
          <a:xfrm>
            <a:off x="800990" y="3163137"/>
            <a:ext cx="5776913" cy="427496"/>
          </a:xfrm>
          <a:prstGeom prst="rect">
            <a:avLst/>
          </a:prstGeom>
        </p:spPr>
        <p:txBody>
          <a:bodyPr/>
          <a:lstStyle>
            <a:lvl1pPr marL="0" indent="0">
              <a:buNone/>
              <a:defRPr sz="2400" baseline="0">
                <a:solidFill>
                  <a:srgbClr val="007C84"/>
                </a:solidFill>
              </a:defRPr>
            </a:lvl1pPr>
          </a:lstStyle>
          <a:p>
            <a:r>
              <a:rPr lang="en-US" sz="2400" baseline="0" dirty="0">
                <a:latin typeface="Oswald" pitchFamily="2" charset="0"/>
              </a:rPr>
              <a:t>Point Two Here</a:t>
            </a:r>
            <a:endParaRPr lang="en-US" sz="2800" dirty="0">
              <a:latin typeface="Oswald" pitchFamily="2" charset="0"/>
            </a:endParaRPr>
          </a:p>
        </p:txBody>
      </p:sp>
      <p:sp>
        <p:nvSpPr>
          <p:cNvPr id="22" name="Text Placeholder 2">
            <a:extLst>
              <a:ext uri="{FF2B5EF4-FFF2-40B4-BE49-F238E27FC236}">
                <a16:creationId xmlns:a16="http://schemas.microsoft.com/office/drawing/2014/main" id="{2F27680C-C659-4D70-846E-3228BC81AE45}"/>
              </a:ext>
            </a:extLst>
          </p:cNvPr>
          <p:cNvSpPr>
            <a:spLocks noGrp="1"/>
          </p:cNvSpPr>
          <p:nvPr>
            <p:ph type="body" sz="quarter" idx="16" hasCustomPrompt="1"/>
          </p:nvPr>
        </p:nvSpPr>
        <p:spPr>
          <a:xfrm>
            <a:off x="800991" y="3649917"/>
            <a:ext cx="5776912" cy="1127810"/>
          </a:xfrm>
          <a:prstGeom prst="rect">
            <a:avLst/>
          </a:prstGeom>
        </p:spPr>
        <p:txBody>
          <a:bodyPr/>
          <a:lstStyle>
            <a:lvl1pPr marL="0" indent="0">
              <a:buNone/>
              <a:defRPr sz="1400" baseline="0">
                <a:latin typeface="Roboto" panose="02000000000000000000" pitchFamily="2" charset="0"/>
              </a:defRPr>
            </a:lvl1pPr>
          </a:lstStyle>
          <a:p>
            <a:pPr lvl="0"/>
            <a:r>
              <a:rPr lang="en-US" sz="1400" baseline="0" dirty="0">
                <a:latin typeface="Roboto" panose="02000000000000000000" pitchFamily="2" charset="0"/>
              </a:rPr>
              <a:t>Lorem ipsum dolor sit amet, consectetuer adipiscing elit. Maecenas porttitor congue massa. Fusce posuere, magna sed pulvinar ultricies, purus lectus malesuada libero, sit amet commodo magna eros quis </a:t>
            </a:r>
            <a:r>
              <a:rPr lang="en-US" sz="1400" baseline="0" dirty="0" err="1">
                <a:latin typeface="Roboto" panose="02000000000000000000" pitchFamily="2" charset="0"/>
              </a:rPr>
              <a:t>urna</a:t>
            </a:r>
            <a:r>
              <a:rPr lang="en-US" sz="1400" baseline="0" dirty="0">
                <a:latin typeface="Roboto" panose="02000000000000000000" pitchFamily="2" charset="0"/>
              </a:rPr>
              <a:t>.</a:t>
            </a:r>
          </a:p>
          <a:p>
            <a:pPr lvl="0"/>
            <a:endParaRPr lang="en-US" dirty="0"/>
          </a:p>
        </p:txBody>
      </p:sp>
      <p:sp>
        <p:nvSpPr>
          <p:cNvPr id="23" name="Text Placeholder 2">
            <a:extLst>
              <a:ext uri="{FF2B5EF4-FFF2-40B4-BE49-F238E27FC236}">
                <a16:creationId xmlns:a16="http://schemas.microsoft.com/office/drawing/2014/main" id="{3F17B4AF-26EA-40C6-ABC4-C78AEB7B78FA}"/>
              </a:ext>
            </a:extLst>
          </p:cNvPr>
          <p:cNvSpPr>
            <a:spLocks noGrp="1"/>
          </p:cNvSpPr>
          <p:nvPr>
            <p:ph type="body" sz="quarter" idx="17" hasCustomPrompt="1"/>
          </p:nvPr>
        </p:nvSpPr>
        <p:spPr>
          <a:xfrm>
            <a:off x="800989" y="4920620"/>
            <a:ext cx="5776913" cy="427496"/>
          </a:xfrm>
          <a:prstGeom prst="rect">
            <a:avLst/>
          </a:prstGeom>
        </p:spPr>
        <p:txBody>
          <a:bodyPr/>
          <a:lstStyle>
            <a:lvl1pPr marL="0" indent="0">
              <a:buNone/>
              <a:defRPr sz="2400" baseline="0">
                <a:solidFill>
                  <a:srgbClr val="636466"/>
                </a:solidFill>
              </a:defRPr>
            </a:lvl1pPr>
          </a:lstStyle>
          <a:p>
            <a:r>
              <a:rPr lang="en-US" sz="2400" baseline="0" dirty="0">
                <a:latin typeface="Oswald" pitchFamily="2" charset="0"/>
              </a:rPr>
              <a:t>Point Three Here</a:t>
            </a:r>
            <a:endParaRPr lang="en-US" sz="2800" dirty="0">
              <a:latin typeface="Oswald" pitchFamily="2" charset="0"/>
            </a:endParaRPr>
          </a:p>
        </p:txBody>
      </p:sp>
      <p:sp>
        <p:nvSpPr>
          <p:cNvPr id="24" name="Text Placeholder 2">
            <a:extLst>
              <a:ext uri="{FF2B5EF4-FFF2-40B4-BE49-F238E27FC236}">
                <a16:creationId xmlns:a16="http://schemas.microsoft.com/office/drawing/2014/main" id="{ACF5B948-5A1E-4871-B7E5-42C7E58CD493}"/>
              </a:ext>
            </a:extLst>
          </p:cNvPr>
          <p:cNvSpPr>
            <a:spLocks noGrp="1"/>
          </p:cNvSpPr>
          <p:nvPr>
            <p:ph type="body" sz="quarter" idx="18" hasCustomPrompt="1"/>
          </p:nvPr>
        </p:nvSpPr>
        <p:spPr>
          <a:xfrm>
            <a:off x="800989" y="5405530"/>
            <a:ext cx="5776912" cy="1127810"/>
          </a:xfrm>
          <a:prstGeom prst="rect">
            <a:avLst/>
          </a:prstGeom>
        </p:spPr>
        <p:txBody>
          <a:bodyPr/>
          <a:lstStyle>
            <a:lvl1pPr marL="0" indent="0">
              <a:buNone/>
              <a:defRPr sz="1400" baseline="0">
                <a:latin typeface="Roboto" panose="02000000000000000000" pitchFamily="2" charset="0"/>
              </a:defRPr>
            </a:lvl1pPr>
          </a:lstStyle>
          <a:p>
            <a:pPr lvl="0"/>
            <a:r>
              <a:rPr lang="en-US" sz="1400" baseline="0" dirty="0">
                <a:latin typeface="Roboto" panose="02000000000000000000" pitchFamily="2" charset="0"/>
              </a:rPr>
              <a:t>Lorem ipsum dolor sit amet, consectetuer adipiscing elit. Maecenas porttitor congue massa. Fusce posuere, magna sed pulvinar ultricies, purus lectus malesuada libero, sit amet commodo magna eros quis </a:t>
            </a:r>
            <a:r>
              <a:rPr lang="en-US" sz="1400" baseline="0" dirty="0" err="1">
                <a:latin typeface="Roboto" panose="02000000000000000000" pitchFamily="2" charset="0"/>
              </a:rPr>
              <a:t>urna</a:t>
            </a:r>
            <a:r>
              <a:rPr lang="en-US" sz="1400" baseline="0" dirty="0">
                <a:latin typeface="Roboto" panose="02000000000000000000" pitchFamily="2" charset="0"/>
              </a:rPr>
              <a:t>.</a:t>
            </a:r>
          </a:p>
          <a:p>
            <a:pPr lvl="0"/>
            <a:endParaRPr lang="en-US" dirty="0"/>
          </a:p>
        </p:txBody>
      </p:sp>
      <p:sp>
        <p:nvSpPr>
          <p:cNvPr id="25" name="Rectangle 1">
            <a:extLst>
              <a:ext uri="{FF2B5EF4-FFF2-40B4-BE49-F238E27FC236}">
                <a16:creationId xmlns:a16="http://schemas.microsoft.com/office/drawing/2014/main" id="{56FEC400-39BB-473E-B2A4-C699EC79A5D9}"/>
              </a:ext>
            </a:extLst>
          </p:cNvPr>
          <p:cNvSpPr/>
          <p:nvPr userDrawn="1"/>
        </p:nvSpPr>
        <p:spPr>
          <a:xfrm>
            <a:off x="-2" y="6383109"/>
            <a:ext cx="9005455" cy="474891"/>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9039" h="546410">
                <a:moveTo>
                  <a:pt x="0" y="0"/>
                </a:moveTo>
                <a:lnTo>
                  <a:pt x="6229039"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picture containing drawing&#10;&#10;Description automatically generated">
            <a:extLst>
              <a:ext uri="{FF2B5EF4-FFF2-40B4-BE49-F238E27FC236}">
                <a16:creationId xmlns:a16="http://schemas.microsoft.com/office/drawing/2014/main" id="{BA955A8E-8168-41F0-862A-2A060FA26F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05" y="6396335"/>
            <a:ext cx="1248574" cy="430764"/>
          </a:xfrm>
          <a:prstGeom prst="rect">
            <a:avLst/>
          </a:prstGeom>
        </p:spPr>
      </p:pic>
    </p:spTree>
    <p:extLst>
      <p:ext uri="{BB962C8B-B14F-4D97-AF65-F5344CB8AC3E}">
        <p14:creationId xmlns:p14="http://schemas.microsoft.com/office/powerpoint/2010/main" val="39589530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7000">
                                      <p:stCondLst>
                                        <p:cond delay="200"/>
                                      </p:stCondLst>
                                      <p:childTnLst>
                                        <p:set>
                                          <p:cBhvr>
                                            <p:cTn id="6" dur="1" fill="hold">
                                              <p:stCondLst>
                                                <p:cond delay="0"/>
                                              </p:stCondLst>
                                            </p:cTn>
                                            <p:tgtEl>
                                              <p:spTgt spid="4"/>
                                            </p:tgtEl>
                                            <p:attrNameLst>
                                              <p:attrName>style.visibility</p:attrName>
                                            </p:attrNameLst>
                                          </p:cBhvr>
                                          <p:to>
                                            <p:strVal val="visible"/>
                                          </p:to>
                                        </p:set>
                                        <p:anim calcmode="lin" valueType="num" p14:bounceEnd="67000">
                                          <p:cBhvr additive="base">
                                            <p:cTn id="7" dur="1000" fill="hold"/>
                                            <p:tgtEl>
                                              <p:spTgt spid="4"/>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14:presetBounceEnd="67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67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67000">
                                          <p:cBhvr additive="base">
                                            <p:cTn id="12" dur="10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7000">
                                      <p:stCondLst>
                                        <p:cond delay="400"/>
                                      </p:stCondLst>
                                      <p:childTnLst>
                                        <p:set>
                                          <p:cBhvr>
                                            <p:cTn id="14" dur="1" fill="hold">
                                              <p:stCondLst>
                                                <p:cond delay="0"/>
                                              </p:stCondLst>
                                            </p:cTn>
                                            <p:tgtEl>
                                              <p:spTgt spid="12"/>
                                            </p:tgtEl>
                                            <p:attrNameLst>
                                              <p:attrName>style.visibility</p:attrName>
                                            </p:attrNameLst>
                                          </p:cBhvr>
                                          <p:to>
                                            <p:strVal val="visible"/>
                                          </p:to>
                                        </p:set>
                                        <p:anim calcmode="lin" valueType="num" p14:bounceEnd="67000">
                                          <p:cBhvr additive="base">
                                            <p:cTn id="15" dur="1000" fill="hold"/>
                                            <p:tgtEl>
                                              <p:spTgt spid="12"/>
                                            </p:tgtEl>
                                            <p:attrNameLst>
                                              <p:attrName>ppt_x</p:attrName>
                                            </p:attrNameLst>
                                          </p:cBhvr>
                                          <p:tavLst>
                                            <p:tav tm="0">
                                              <p:val>
                                                <p:strVal val="#ppt_x"/>
                                              </p:val>
                                            </p:tav>
                                            <p:tav tm="100000">
                                              <p:val>
                                                <p:strVal val="#ppt_x"/>
                                              </p:val>
                                            </p:tav>
                                          </p:tavLst>
                                        </p:anim>
                                        <p:anim calcmode="lin" valueType="num" p14:bounceEnd="67000">
                                          <p:cBhvr additive="base">
                                            <p:cTn id="16" dur="1000" fill="hold"/>
                                            <p:tgtEl>
                                              <p:spTgt spid="12"/>
                                            </p:tgtEl>
                                            <p:attrNameLst>
                                              <p:attrName>ppt_y</p:attrName>
                                            </p:attrNameLst>
                                          </p:cBhvr>
                                          <p:tavLst>
                                            <p:tav tm="0">
                                              <p:val>
                                                <p:strVal val="1+#ppt_h/2"/>
                                              </p:val>
                                            </p:tav>
                                            <p:tav tm="100000">
                                              <p:val>
                                                <p:strVal val="#ppt_y"/>
                                              </p:val>
                                            </p:tav>
                                          </p:tavLst>
                                        </p:anim>
                                      </p:childTnLst>
                                    </p:cTn>
                                  </p:par>
                                  <p:par>
                                    <p:cTn id="17" presetID="53" presetClass="entr" presetSubtype="16" fill="hold" grpId="0" nodeType="withEffect">
                                      <p:stCondLst>
                                        <p:cond delay="1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3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2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000" fill="hold"/>
                                            <p:tgtEl>
                                              <p:spTgt spid="12"/>
                                            </p:tgtEl>
                                            <p:attrNameLst>
                                              <p:attrName>ppt_x</p:attrName>
                                            </p:attrNameLst>
                                          </p:cBhvr>
                                          <p:tavLst>
                                            <p:tav tm="0">
                                              <p:val>
                                                <p:strVal val="#ppt_x"/>
                                              </p:val>
                                            </p:tav>
                                            <p:tav tm="100000">
                                              <p:val>
                                                <p:strVal val="#ppt_x"/>
                                              </p:val>
                                            </p:tav>
                                          </p:tavLst>
                                        </p:anim>
                                        <p:anim calcmode="lin" valueType="num">
                                          <p:cBhvr additive="base">
                                            <p:cTn id="16" dur="1000" fill="hold"/>
                                            <p:tgtEl>
                                              <p:spTgt spid="12"/>
                                            </p:tgtEl>
                                            <p:attrNameLst>
                                              <p:attrName>ppt_y</p:attrName>
                                            </p:attrNameLst>
                                          </p:cBhvr>
                                          <p:tavLst>
                                            <p:tav tm="0">
                                              <p:val>
                                                <p:strVal val="1+#ppt_h/2"/>
                                              </p:val>
                                            </p:tav>
                                            <p:tav tm="100000">
                                              <p:val>
                                                <p:strVal val="#ppt_y"/>
                                              </p:val>
                                            </p:tav>
                                          </p:tavLst>
                                        </p:anim>
                                      </p:childTnLst>
                                    </p:cTn>
                                  </p:par>
                                  <p:par>
                                    <p:cTn id="17" presetID="53" presetClass="entr" presetSubtype="16" fill="hold" grpId="0" nodeType="withEffect">
                                      <p:stCondLst>
                                        <p:cond delay="1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3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C85B0B85-A23E-4F2D-80C8-8C968AD689E9}"/>
              </a:ext>
            </a:extLst>
          </p:cNvPr>
          <p:cNvSpPr/>
          <p:nvPr userDrawn="1"/>
        </p:nvSpPr>
        <p:spPr>
          <a:xfrm flipH="1">
            <a:off x="2125684" y="6311590"/>
            <a:ext cx="10066316"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281" h="546410">
                <a:moveTo>
                  <a:pt x="0" y="0"/>
                </a:moveTo>
                <a:lnTo>
                  <a:pt x="6431281"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E90169-25CF-453D-B263-72B18595E14C}"/>
              </a:ext>
            </a:extLst>
          </p:cNvPr>
          <p:cNvSpPr/>
          <p:nvPr userDrawn="1"/>
        </p:nvSpPr>
        <p:spPr>
          <a:xfrm>
            <a:off x="0" y="0"/>
            <a:ext cx="2942492" cy="6869721"/>
          </a:xfrm>
          <a:prstGeom prst="rect">
            <a:avLst/>
          </a:prstGeom>
          <a:solidFill>
            <a:srgbClr val="4C145E"/>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 name="Picture Placeholder 6">
            <a:extLst>
              <a:ext uri="{FF2B5EF4-FFF2-40B4-BE49-F238E27FC236}">
                <a16:creationId xmlns:a16="http://schemas.microsoft.com/office/drawing/2014/main" id="{CC10142A-CFE6-4BB3-8721-144E902A6F89}"/>
              </a:ext>
            </a:extLst>
          </p:cNvPr>
          <p:cNvSpPr>
            <a:spLocks noGrp="1"/>
          </p:cNvSpPr>
          <p:nvPr>
            <p:ph type="pic" sz="quarter" idx="11"/>
          </p:nvPr>
        </p:nvSpPr>
        <p:spPr>
          <a:xfrm flipH="1">
            <a:off x="-16112" y="-8055"/>
            <a:ext cx="5841167" cy="5462953"/>
          </a:xfrm>
          <a:custGeom>
            <a:avLst/>
            <a:gdLst>
              <a:gd name="connsiteX0" fmla="*/ 3530184 w 5841167"/>
              <a:gd name="connsiteY0" fmla="*/ 1 h 5462954"/>
              <a:gd name="connsiteX1" fmla="*/ 5841167 w 5841167"/>
              <a:gd name="connsiteY1" fmla="*/ 2221522 h 5462954"/>
              <a:gd name="connsiteX2" fmla="*/ 5841167 w 5841167"/>
              <a:gd name="connsiteY2" fmla="*/ 5462954 h 5462954"/>
              <a:gd name="connsiteX3" fmla="*/ 0 w 5841167"/>
              <a:gd name="connsiteY3" fmla="*/ 11722 h 5462954"/>
              <a:gd name="connsiteX4" fmla="*/ 3530184 w 5841167"/>
              <a:gd name="connsiteY4" fmla="*/ 1 h 5462954"/>
              <a:gd name="connsiteX0" fmla="*/ 3943841 w 5841167"/>
              <a:gd name="connsiteY0" fmla="*/ 0 h 5462953"/>
              <a:gd name="connsiteX1" fmla="*/ 5841167 w 5841167"/>
              <a:gd name="connsiteY1" fmla="*/ 2221521 h 5462953"/>
              <a:gd name="connsiteX2" fmla="*/ 5841167 w 5841167"/>
              <a:gd name="connsiteY2" fmla="*/ 5462953 h 5462953"/>
              <a:gd name="connsiteX3" fmla="*/ 0 w 5841167"/>
              <a:gd name="connsiteY3" fmla="*/ 11721 h 5462953"/>
              <a:gd name="connsiteX4" fmla="*/ 3943841 w 5841167"/>
              <a:gd name="connsiteY4" fmla="*/ 0 h 5462953"/>
              <a:gd name="connsiteX0" fmla="*/ 3943841 w 5841167"/>
              <a:gd name="connsiteY0" fmla="*/ 0 h 5462953"/>
              <a:gd name="connsiteX1" fmla="*/ 5830282 w 5841167"/>
              <a:gd name="connsiteY1" fmla="*/ 1775206 h 5462953"/>
              <a:gd name="connsiteX2" fmla="*/ 5841167 w 5841167"/>
              <a:gd name="connsiteY2" fmla="*/ 5462953 h 5462953"/>
              <a:gd name="connsiteX3" fmla="*/ 0 w 5841167"/>
              <a:gd name="connsiteY3" fmla="*/ 11721 h 5462953"/>
              <a:gd name="connsiteX4" fmla="*/ 3943841 w 5841167"/>
              <a:gd name="connsiteY4" fmla="*/ 0 h 5462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1167" h="5462953">
                <a:moveTo>
                  <a:pt x="3943841" y="0"/>
                </a:moveTo>
                <a:lnTo>
                  <a:pt x="5830282" y="1775206"/>
                </a:lnTo>
                <a:cubicBezTo>
                  <a:pt x="5833910" y="3004455"/>
                  <a:pt x="5837539" y="4233704"/>
                  <a:pt x="5841167" y="5462953"/>
                </a:cubicBezTo>
                <a:lnTo>
                  <a:pt x="0" y="11721"/>
                </a:lnTo>
                <a:lnTo>
                  <a:pt x="3943841" y="0"/>
                </a:lnTo>
                <a:close/>
              </a:path>
            </a:pathLst>
          </a:custGeom>
          <a:pattFill prst="pct30">
            <a:fgClr>
              <a:srgbClr val="8F7797"/>
            </a:fgClr>
            <a:bgClr>
              <a:schemeClr val="bg1"/>
            </a:bgClr>
          </a:pattFill>
        </p:spPr>
        <p:txBody>
          <a:bodyPr wrap="square">
            <a:noAutofit/>
          </a:bodyPr>
          <a:lstStyle/>
          <a:p>
            <a:r>
              <a:rPr lang="en-US"/>
              <a:t>Click icon to add picture</a:t>
            </a:r>
          </a:p>
        </p:txBody>
      </p:sp>
      <p:sp>
        <p:nvSpPr>
          <p:cNvPr id="4" name="Arrow: Pentagon 3">
            <a:extLst>
              <a:ext uri="{FF2B5EF4-FFF2-40B4-BE49-F238E27FC236}">
                <a16:creationId xmlns:a16="http://schemas.microsoft.com/office/drawing/2014/main" id="{3271E464-424F-4622-BCF7-C7E4891F49A9}"/>
              </a:ext>
            </a:extLst>
          </p:cNvPr>
          <p:cNvSpPr/>
          <p:nvPr userDrawn="1"/>
        </p:nvSpPr>
        <p:spPr>
          <a:xfrm>
            <a:off x="-635617" y="284189"/>
            <a:ext cx="1271239" cy="702526"/>
          </a:xfrm>
          <a:prstGeom prst="homePlate">
            <a:avLst/>
          </a:pr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B3BF54C-E667-454A-B865-87A7B50ABC2F}"/>
              </a:ext>
            </a:extLst>
          </p:cNvPr>
          <p:cNvSpPr txBox="1"/>
          <p:nvPr userDrawn="1"/>
        </p:nvSpPr>
        <p:spPr>
          <a:xfrm>
            <a:off x="-43055" y="353951"/>
            <a:ext cx="914400" cy="584775"/>
          </a:xfrm>
          <a:prstGeom prst="rect">
            <a:avLst/>
          </a:prstGeom>
          <a:noFill/>
        </p:spPr>
        <p:txBody>
          <a:bodyPr wrap="square" rtlCol="0">
            <a:spAutoFit/>
          </a:bodyPr>
          <a:lstStyle/>
          <a:p>
            <a:fld id="{61B8D4D6-34FE-47BA-A722-160E3251CE6E}" type="slidenum">
              <a:rPr lang="en-US" sz="3200" smtClean="0">
                <a:solidFill>
                  <a:schemeClr val="bg1"/>
                </a:solidFill>
                <a:latin typeface="Oswald" pitchFamily="2" charset="0"/>
              </a:rPr>
              <a:t>‹#›</a:t>
            </a:fld>
            <a:endParaRPr lang="en-US" sz="3200" dirty="0">
              <a:solidFill>
                <a:schemeClr val="bg1"/>
              </a:solidFill>
              <a:latin typeface="Oswald" pitchFamily="2" charset="0"/>
            </a:endParaRPr>
          </a:p>
        </p:txBody>
      </p:sp>
      <p:sp>
        <p:nvSpPr>
          <p:cNvPr id="7" name="Text Placeholder 2">
            <a:extLst>
              <a:ext uri="{FF2B5EF4-FFF2-40B4-BE49-F238E27FC236}">
                <a16:creationId xmlns:a16="http://schemas.microsoft.com/office/drawing/2014/main" id="{02E01560-92C2-4AB6-B9A4-E0ECE0683C68}"/>
              </a:ext>
            </a:extLst>
          </p:cNvPr>
          <p:cNvSpPr>
            <a:spLocks noGrp="1"/>
          </p:cNvSpPr>
          <p:nvPr>
            <p:ph type="body" sz="quarter" idx="12" hasCustomPrompt="1"/>
          </p:nvPr>
        </p:nvSpPr>
        <p:spPr>
          <a:xfrm>
            <a:off x="5634789" y="666833"/>
            <a:ext cx="5776913" cy="639763"/>
          </a:xfrm>
          <a:prstGeom prst="rect">
            <a:avLst/>
          </a:prstGeom>
        </p:spPr>
        <p:txBody>
          <a:bodyPr/>
          <a:lstStyle>
            <a:lvl1pPr marL="0" indent="0" algn="r">
              <a:buNone/>
              <a:defRPr sz="3200"/>
            </a:lvl1pPr>
          </a:lstStyle>
          <a:p>
            <a:r>
              <a:rPr lang="en-US" sz="2800" dirty="0">
                <a:latin typeface="Oswald" pitchFamily="2" charset="0"/>
              </a:rPr>
              <a:t>Insert Slide Title </a:t>
            </a:r>
          </a:p>
        </p:txBody>
      </p:sp>
      <p:sp>
        <p:nvSpPr>
          <p:cNvPr id="10" name="Text Placeholder 6">
            <a:extLst>
              <a:ext uri="{FF2B5EF4-FFF2-40B4-BE49-F238E27FC236}">
                <a16:creationId xmlns:a16="http://schemas.microsoft.com/office/drawing/2014/main" id="{9C76F822-8167-491F-A4BA-EC8B47DD35F9}"/>
              </a:ext>
            </a:extLst>
          </p:cNvPr>
          <p:cNvSpPr>
            <a:spLocks noGrp="1"/>
          </p:cNvSpPr>
          <p:nvPr>
            <p:ph type="body" sz="quarter" idx="13" hasCustomPrompt="1"/>
          </p:nvPr>
        </p:nvSpPr>
        <p:spPr>
          <a:xfrm>
            <a:off x="4530561" y="1551366"/>
            <a:ext cx="6881141" cy="4237149"/>
          </a:xfrm>
          <a:prstGeom prst="rect">
            <a:avLst/>
          </a:prstGeom>
        </p:spPr>
        <p:txBody>
          <a:bodyPr/>
          <a:lstStyle>
            <a:lvl1pPr marL="0" indent="0" algn="r">
              <a:buNone/>
              <a:defRPr sz="1800"/>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pic>
        <p:nvPicPr>
          <p:cNvPr id="12" name="Picture 11" descr="A picture containing drawing&#10;&#10;Description automatically generated">
            <a:extLst>
              <a:ext uri="{FF2B5EF4-FFF2-40B4-BE49-F238E27FC236}">
                <a16:creationId xmlns:a16="http://schemas.microsoft.com/office/drawing/2014/main" id="{0E4D9A45-ADBC-4F98-B993-5D2D2AB513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84772" y="6375571"/>
            <a:ext cx="1177839" cy="406360"/>
          </a:xfrm>
          <a:prstGeom prst="rect">
            <a:avLst/>
          </a:prstGeom>
        </p:spPr>
      </p:pic>
    </p:spTree>
    <p:extLst>
      <p:ext uri="{BB962C8B-B14F-4D97-AF65-F5344CB8AC3E}">
        <p14:creationId xmlns:p14="http://schemas.microsoft.com/office/powerpoint/2010/main" val="723407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DA947C49-42AB-4551-B213-AAEE8FB9B8D5}"/>
              </a:ext>
            </a:extLst>
          </p:cNvPr>
          <p:cNvSpPr/>
          <p:nvPr userDrawn="1"/>
        </p:nvSpPr>
        <p:spPr>
          <a:xfrm>
            <a:off x="-635617" y="284189"/>
            <a:ext cx="1271239" cy="702526"/>
          </a:xfrm>
          <a:prstGeom prst="homePlate">
            <a:avLst/>
          </a:pr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686745E4-61EC-43CD-B3F4-2C1CF94B4B37}"/>
              </a:ext>
            </a:extLst>
          </p:cNvPr>
          <p:cNvSpPr txBox="1"/>
          <p:nvPr userDrawn="1"/>
        </p:nvSpPr>
        <p:spPr>
          <a:xfrm>
            <a:off x="-43055" y="353951"/>
            <a:ext cx="914400" cy="584775"/>
          </a:xfrm>
          <a:prstGeom prst="rect">
            <a:avLst/>
          </a:prstGeom>
          <a:noFill/>
        </p:spPr>
        <p:txBody>
          <a:bodyPr wrap="square" rtlCol="0">
            <a:spAutoFit/>
          </a:bodyPr>
          <a:lstStyle/>
          <a:p>
            <a:fld id="{61B8D4D6-34FE-47BA-A722-160E3251CE6E}" type="slidenum">
              <a:rPr lang="en-US" sz="3200" smtClean="0">
                <a:solidFill>
                  <a:schemeClr val="bg1"/>
                </a:solidFill>
                <a:latin typeface="Oswald" pitchFamily="2" charset="0"/>
              </a:rPr>
              <a:t>‹#›</a:t>
            </a:fld>
            <a:endParaRPr lang="en-US" sz="3200" dirty="0">
              <a:solidFill>
                <a:schemeClr val="bg1"/>
              </a:solidFill>
              <a:latin typeface="Oswald" pitchFamily="2" charset="0"/>
            </a:endParaRPr>
          </a:p>
        </p:txBody>
      </p:sp>
      <p:sp>
        <p:nvSpPr>
          <p:cNvPr id="6" name="Rectangle 1">
            <a:extLst>
              <a:ext uri="{FF2B5EF4-FFF2-40B4-BE49-F238E27FC236}">
                <a16:creationId xmlns:a16="http://schemas.microsoft.com/office/drawing/2014/main" id="{77B67FF4-FA8F-4372-948B-D28FEDFE0F26}"/>
              </a:ext>
            </a:extLst>
          </p:cNvPr>
          <p:cNvSpPr/>
          <p:nvPr userDrawn="1"/>
        </p:nvSpPr>
        <p:spPr>
          <a:xfrm flipH="1">
            <a:off x="-8082" y="6311590"/>
            <a:ext cx="12200081"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435544"/>
              <a:gd name="connsiteY0" fmla="*/ 0 h 546410"/>
              <a:gd name="connsiteX1" fmla="*/ 6431281 w 6435544"/>
              <a:gd name="connsiteY1" fmla="*/ 0 h 546410"/>
              <a:gd name="connsiteX2" fmla="*/ 6435544 w 6435544"/>
              <a:gd name="connsiteY2" fmla="*/ 546410 h 546410"/>
              <a:gd name="connsiteX3" fmla="*/ 0 w 6435544"/>
              <a:gd name="connsiteY3" fmla="*/ 546410 h 546410"/>
              <a:gd name="connsiteX4" fmla="*/ 0 w 6435544"/>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5544" h="546410">
                <a:moveTo>
                  <a:pt x="0" y="0"/>
                </a:moveTo>
                <a:lnTo>
                  <a:pt x="6431281" y="0"/>
                </a:lnTo>
                <a:lnTo>
                  <a:pt x="6435544"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drawing&#10;&#10;Description automatically generated">
            <a:extLst>
              <a:ext uri="{FF2B5EF4-FFF2-40B4-BE49-F238E27FC236}">
                <a16:creationId xmlns:a16="http://schemas.microsoft.com/office/drawing/2014/main" id="{9CFB6DFB-CEBF-49B8-B0DA-E7EE2EFB30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9758" y="6375571"/>
            <a:ext cx="1177839" cy="406360"/>
          </a:xfrm>
          <a:prstGeom prst="rect">
            <a:avLst/>
          </a:prstGeom>
        </p:spPr>
      </p:pic>
      <p:sp>
        <p:nvSpPr>
          <p:cNvPr id="3" name="Text Placeholder 2">
            <a:extLst>
              <a:ext uri="{FF2B5EF4-FFF2-40B4-BE49-F238E27FC236}">
                <a16:creationId xmlns:a16="http://schemas.microsoft.com/office/drawing/2014/main" id="{E75CCA31-905F-4133-9914-68FCCC08920A}"/>
              </a:ext>
            </a:extLst>
          </p:cNvPr>
          <p:cNvSpPr>
            <a:spLocks noGrp="1"/>
          </p:cNvSpPr>
          <p:nvPr>
            <p:ph type="body" sz="quarter" idx="11" hasCustomPrompt="1"/>
          </p:nvPr>
        </p:nvSpPr>
        <p:spPr>
          <a:xfrm>
            <a:off x="3814700" y="701675"/>
            <a:ext cx="7082897" cy="4265613"/>
          </a:xfrm>
          <a:prstGeom prst="rect">
            <a:avLst/>
          </a:prstGeom>
        </p:spPr>
        <p:txBody>
          <a:bodyPr/>
          <a:lstStyle>
            <a:lvl1pPr marL="0" indent="0">
              <a:buNone/>
              <a:defRPr sz="1800" baseline="0">
                <a:latin typeface="Roboto" panose="02000000000000000000" pitchFamily="2" charset="0"/>
              </a:defRPr>
            </a:lvl1pPr>
          </a:lstStyle>
          <a:p>
            <a:pPr lvl="0"/>
            <a:r>
              <a:rPr lang="en-US" sz="1800" baseline="0" dirty="0">
                <a:latin typeface="Roboto" panose="02000000000000000000" pitchFamily="2" charset="0"/>
              </a:rPr>
              <a:t>Lorem ipsum dolor sit amet, consectetuer adipiscing elit. Maecenas porttitor congue massa. Fusce posuere, magna sed pulvinar ultricies, purus lectus malesuada libero, sit amet commodo magna eros quis urna.</a:t>
            </a:r>
          </a:p>
          <a:p>
            <a:pPr lvl="0"/>
            <a:endParaRPr lang="en-US" sz="1800" baseline="0" dirty="0">
              <a:latin typeface="Roboto" panose="02000000000000000000" pitchFamily="2" charset="0"/>
            </a:endParaRPr>
          </a:p>
          <a:p>
            <a:pPr lvl="0"/>
            <a:r>
              <a:rPr lang="en-US" sz="1800" baseline="0" dirty="0">
                <a:latin typeface="Roboto" panose="02000000000000000000" pitchFamily="2" charset="0"/>
              </a:rPr>
              <a:t>Nunc viverra imperdiet enim. Fusce est. Vivamus a tellus.</a:t>
            </a:r>
          </a:p>
          <a:p>
            <a:pPr lvl="0"/>
            <a:endParaRPr lang="en-US" sz="1800" baseline="0" dirty="0">
              <a:latin typeface="Roboto" panose="02000000000000000000" pitchFamily="2" charset="0"/>
            </a:endParaRPr>
          </a:p>
          <a:p>
            <a:pPr lvl="0"/>
            <a:r>
              <a:rPr lang="en-US" sz="1800" baseline="0" dirty="0">
                <a:latin typeface="Roboto" panose="02000000000000000000" pitchFamily="2" charset="0"/>
              </a:rPr>
              <a:t>Pellentesque habitant morbi tristique senectus et netus et malesuada fames ac turpis egestas. Proin pharetra nonummy pede. Mauris et orci.</a:t>
            </a:r>
          </a:p>
          <a:p>
            <a:pPr lvl="0"/>
            <a:endParaRPr lang="en-US" dirty="0"/>
          </a:p>
        </p:txBody>
      </p:sp>
      <p:sp>
        <p:nvSpPr>
          <p:cNvPr id="9" name="Picture Placeholder 20">
            <a:extLst>
              <a:ext uri="{FF2B5EF4-FFF2-40B4-BE49-F238E27FC236}">
                <a16:creationId xmlns:a16="http://schemas.microsoft.com/office/drawing/2014/main" id="{3111C426-97BA-48D9-9514-11E4148A1E6D}"/>
              </a:ext>
            </a:extLst>
          </p:cNvPr>
          <p:cNvSpPr>
            <a:spLocks noGrp="1"/>
          </p:cNvSpPr>
          <p:nvPr>
            <p:ph type="pic" sz="quarter" idx="10"/>
          </p:nvPr>
        </p:nvSpPr>
        <p:spPr>
          <a:xfrm flipH="1">
            <a:off x="-11722" y="1137140"/>
            <a:ext cx="5674580" cy="5737834"/>
          </a:xfrm>
          <a:custGeom>
            <a:avLst/>
            <a:gdLst>
              <a:gd name="connsiteX0" fmla="*/ 0 w 5018088"/>
              <a:gd name="connsiteY0" fmla="*/ 0 h 2525712"/>
              <a:gd name="connsiteX1" fmla="*/ 5018088 w 5018088"/>
              <a:gd name="connsiteY1" fmla="*/ 0 h 2525712"/>
              <a:gd name="connsiteX2" fmla="*/ 5018088 w 5018088"/>
              <a:gd name="connsiteY2" fmla="*/ 2525712 h 2525712"/>
              <a:gd name="connsiteX3" fmla="*/ 0 w 5018088"/>
              <a:gd name="connsiteY3" fmla="*/ 2525712 h 2525712"/>
              <a:gd name="connsiteX4" fmla="*/ 0 w 5018088"/>
              <a:gd name="connsiteY4" fmla="*/ 0 h 2525712"/>
              <a:gd name="connsiteX0" fmla="*/ 0 w 8488119"/>
              <a:gd name="connsiteY0" fmla="*/ 6869723 h 6869723"/>
              <a:gd name="connsiteX1" fmla="*/ 8488119 w 8488119"/>
              <a:gd name="connsiteY1" fmla="*/ 0 h 6869723"/>
              <a:gd name="connsiteX2" fmla="*/ 8488119 w 8488119"/>
              <a:gd name="connsiteY2" fmla="*/ 2525712 h 6869723"/>
              <a:gd name="connsiteX3" fmla="*/ 3470031 w 8488119"/>
              <a:gd name="connsiteY3" fmla="*/ 2525712 h 6869723"/>
              <a:gd name="connsiteX4" fmla="*/ 0 w 8488119"/>
              <a:gd name="connsiteY4" fmla="*/ 6869723 h 6869723"/>
              <a:gd name="connsiteX0" fmla="*/ 0 w 8488119"/>
              <a:gd name="connsiteY0" fmla="*/ 6869723 h 6869723"/>
              <a:gd name="connsiteX1" fmla="*/ 8488119 w 8488119"/>
              <a:gd name="connsiteY1" fmla="*/ 0 h 6869723"/>
              <a:gd name="connsiteX2" fmla="*/ 8488119 w 8488119"/>
              <a:gd name="connsiteY2" fmla="*/ 2525712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3446585 w 8488119"/>
              <a:gd name="connsiteY3" fmla="*/ 6851527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4595447 w 8488119"/>
              <a:gd name="connsiteY3" fmla="*/ 6863250 h 6869723"/>
              <a:gd name="connsiteX4" fmla="*/ 0 w 8488119"/>
              <a:gd name="connsiteY4" fmla="*/ 6869723 h 6869723"/>
              <a:gd name="connsiteX0" fmla="*/ 0 w 8488119"/>
              <a:gd name="connsiteY0" fmla="*/ 6869723 h 6869723"/>
              <a:gd name="connsiteX1" fmla="*/ 8488119 w 8488119"/>
              <a:gd name="connsiteY1" fmla="*/ 0 h 6869723"/>
              <a:gd name="connsiteX2" fmla="*/ 8476396 w 8488119"/>
              <a:gd name="connsiteY2" fmla="*/ 3920758 h 6869723"/>
              <a:gd name="connsiteX3" fmla="*/ 5615355 w 8488119"/>
              <a:gd name="connsiteY3" fmla="*/ 6851527 h 6869723"/>
              <a:gd name="connsiteX4" fmla="*/ 0 w 8488119"/>
              <a:gd name="connsiteY4" fmla="*/ 6869723 h 6869723"/>
              <a:gd name="connsiteX0" fmla="*/ 0 w 6225565"/>
              <a:gd name="connsiteY0" fmla="*/ 6846277 h 6851527"/>
              <a:gd name="connsiteX1" fmla="*/ 6225565 w 6225565"/>
              <a:gd name="connsiteY1" fmla="*/ 0 h 6851527"/>
              <a:gd name="connsiteX2" fmla="*/ 6213842 w 6225565"/>
              <a:gd name="connsiteY2" fmla="*/ 3920758 h 6851527"/>
              <a:gd name="connsiteX3" fmla="*/ 3352801 w 6225565"/>
              <a:gd name="connsiteY3" fmla="*/ 6851527 h 6851527"/>
              <a:gd name="connsiteX4" fmla="*/ 0 w 6225565"/>
              <a:gd name="connsiteY4" fmla="*/ 6846277 h 6851527"/>
              <a:gd name="connsiteX0" fmla="*/ 0 w 6225565"/>
              <a:gd name="connsiteY0" fmla="*/ 6846277 h 6863250"/>
              <a:gd name="connsiteX1" fmla="*/ 6225565 w 6225565"/>
              <a:gd name="connsiteY1" fmla="*/ 0 h 6863250"/>
              <a:gd name="connsiteX2" fmla="*/ 6213842 w 6225565"/>
              <a:gd name="connsiteY2" fmla="*/ 3920758 h 6863250"/>
              <a:gd name="connsiteX3" fmla="*/ 4103078 w 6225565"/>
              <a:gd name="connsiteY3" fmla="*/ 6863250 h 6863250"/>
              <a:gd name="connsiteX4" fmla="*/ 0 w 6225565"/>
              <a:gd name="connsiteY4" fmla="*/ 6846277 h 6863250"/>
              <a:gd name="connsiteX0" fmla="*/ 0 w 6226693"/>
              <a:gd name="connsiteY0" fmla="*/ 6846277 h 6863250"/>
              <a:gd name="connsiteX1" fmla="*/ 6225565 w 6226693"/>
              <a:gd name="connsiteY1" fmla="*/ 0 h 6863250"/>
              <a:gd name="connsiteX2" fmla="*/ 6225565 w 6226693"/>
              <a:gd name="connsiteY2" fmla="*/ 4835158 h 6863250"/>
              <a:gd name="connsiteX3" fmla="*/ 4103078 w 6226693"/>
              <a:gd name="connsiteY3" fmla="*/ 6863250 h 6863250"/>
              <a:gd name="connsiteX4" fmla="*/ 0 w 6226693"/>
              <a:gd name="connsiteY4" fmla="*/ 6846277 h 6863250"/>
              <a:gd name="connsiteX0" fmla="*/ 0 w 6226693"/>
              <a:gd name="connsiteY0" fmla="*/ 6846277 h 6863250"/>
              <a:gd name="connsiteX1" fmla="*/ 6225565 w 6226693"/>
              <a:gd name="connsiteY1" fmla="*/ 0 h 6863250"/>
              <a:gd name="connsiteX2" fmla="*/ 6225565 w 6226693"/>
              <a:gd name="connsiteY2" fmla="*/ 4835158 h 6863250"/>
              <a:gd name="connsiteX3" fmla="*/ 4161693 w 6226693"/>
              <a:gd name="connsiteY3" fmla="*/ 6863250 h 6863250"/>
              <a:gd name="connsiteX4" fmla="*/ 0 w 6226693"/>
              <a:gd name="connsiteY4" fmla="*/ 6846277 h 6863250"/>
              <a:gd name="connsiteX0" fmla="*/ 0 w 6226693"/>
              <a:gd name="connsiteY0" fmla="*/ 6846277 h 6846277"/>
              <a:gd name="connsiteX1" fmla="*/ 6225565 w 6226693"/>
              <a:gd name="connsiteY1" fmla="*/ 0 h 6846277"/>
              <a:gd name="connsiteX2" fmla="*/ 6225565 w 6226693"/>
              <a:gd name="connsiteY2" fmla="*/ 4835158 h 6846277"/>
              <a:gd name="connsiteX3" fmla="*/ 4255477 w 6226693"/>
              <a:gd name="connsiteY3" fmla="*/ 6839804 h 6846277"/>
              <a:gd name="connsiteX4" fmla="*/ 0 w 6226693"/>
              <a:gd name="connsiteY4" fmla="*/ 6846277 h 6846277"/>
              <a:gd name="connsiteX0" fmla="*/ 0 w 6226084"/>
              <a:gd name="connsiteY0" fmla="*/ 5521569 h 5521569"/>
              <a:gd name="connsiteX1" fmla="*/ 6213842 w 6226084"/>
              <a:gd name="connsiteY1" fmla="*/ 0 h 5521569"/>
              <a:gd name="connsiteX2" fmla="*/ 6225565 w 6226084"/>
              <a:gd name="connsiteY2" fmla="*/ 3510450 h 5521569"/>
              <a:gd name="connsiteX3" fmla="*/ 4255477 w 6226084"/>
              <a:gd name="connsiteY3" fmla="*/ 5515096 h 5521569"/>
              <a:gd name="connsiteX4" fmla="*/ 0 w 6226084"/>
              <a:gd name="connsiteY4" fmla="*/ 5521569 h 5521569"/>
              <a:gd name="connsiteX0" fmla="*/ 0 w 5604761"/>
              <a:gd name="connsiteY0" fmla="*/ 5533292 h 5533292"/>
              <a:gd name="connsiteX1" fmla="*/ 5592519 w 5604761"/>
              <a:gd name="connsiteY1" fmla="*/ 0 h 5533292"/>
              <a:gd name="connsiteX2" fmla="*/ 5604242 w 5604761"/>
              <a:gd name="connsiteY2" fmla="*/ 3510450 h 5533292"/>
              <a:gd name="connsiteX3" fmla="*/ 3634154 w 5604761"/>
              <a:gd name="connsiteY3" fmla="*/ 5515096 h 5533292"/>
              <a:gd name="connsiteX4" fmla="*/ 0 w 5604761"/>
              <a:gd name="connsiteY4" fmla="*/ 5533292 h 5533292"/>
              <a:gd name="connsiteX0" fmla="*/ 0 w 5604761"/>
              <a:gd name="connsiteY0" fmla="*/ 5533292 h 5533292"/>
              <a:gd name="connsiteX1" fmla="*/ 5592519 w 5604761"/>
              <a:gd name="connsiteY1" fmla="*/ 0 h 5533292"/>
              <a:gd name="connsiteX2" fmla="*/ 5604242 w 5604761"/>
              <a:gd name="connsiteY2" fmla="*/ 3510450 h 5533292"/>
              <a:gd name="connsiteX3" fmla="*/ 3634154 w 5604761"/>
              <a:gd name="connsiteY3" fmla="*/ 5526819 h 5533292"/>
              <a:gd name="connsiteX4" fmla="*/ 0 w 5604761"/>
              <a:gd name="connsiteY4" fmla="*/ 5533292 h 5533292"/>
              <a:gd name="connsiteX0" fmla="*/ 0 w 5615965"/>
              <a:gd name="connsiteY0" fmla="*/ 5533292 h 5533292"/>
              <a:gd name="connsiteX1" fmla="*/ 5615965 w 5615965"/>
              <a:gd name="connsiteY1" fmla="*/ 0 h 5533292"/>
              <a:gd name="connsiteX2" fmla="*/ 5604242 w 5615965"/>
              <a:gd name="connsiteY2" fmla="*/ 3510450 h 5533292"/>
              <a:gd name="connsiteX3" fmla="*/ 3634154 w 5615965"/>
              <a:gd name="connsiteY3" fmla="*/ 5526819 h 5533292"/>
              <a:gd name="connsiteX4" fmla="*/ 0 w 5615965"/>
              <a:gd name="connsiteY4" fmla="*/ 5533292 h 5533292"/>
              <a:gd name="connsiteX0" fmla="*/ 0 w 5615965"/>
              <a:gd name="connsiteY0" fmla="*/ 5533292 h 5550265"/>
              <a:gd name="connsiteX1" fmla="*/ 5615965 w 5615965"/>
              <a:gd name="connsiteY1" fmla="*/ 0 h 5550265"/>
              <a:gd name="connsiteX2" fmla="*/ 5604242 w 5615965"/>
              <a:gd name="connsiteY2" fmla="*/ 3510450 h 5550265"/>
              <a:gd name="connsiteX3" fmla="*/ 3634154 w 5615965"/>
              <a:gd name="connsiteY3" fmla="*/ 5550265 h 5550265"/>
              <a:gd name="connsiteX4" fmla="*/ 0 w 5615965"/>
              <a:gd name="connsiteY4" fmla="*/ 5533292 h 5550265"/>
              <a:gd name="connsiteX0" fmla="*/ 0 w 5615965"/>
              <a:gd name="connsiteY0" fmla="*/ 5720861 h 5737834"/>
              <a:gd name="connsiteX1" fmla="*/ 5615965 w 5615965"/>
              <a:gd name="connsiteY1" fmla="*/ 0 h 5737834"/>
              <a:gd name="connsiteX2" fmla="*/ 5604242 w 5615965"/>
              <a:gd name="connsiteY2" fmla="*/ 3698019 h 5737834"/>
              <a:gd name="connsiteX3" fmla="*/ 3634154 w 5615965"/>
              <a:gd name="connsiteY3" fmla="*/ 5737834 h 5737834"/>
              <a:gd name="connsiteX4" fmla="*/ 0 w 5615965"/>
              <a:gd name="connsiteY4" fmla="*/ 5720861 h 5737834"/>
              <a:gd name="connsiteX0" fmla="*/ 0 w 5674580"/>
              <a:gd name="connsiteY0" fmla="*/ 5720861 h 5737834"/>
              <a:gd name="connsiteX1" fmla="*/ 5674580 w 5674580"/>
              <a:gd name="connsiteY1" fmla="*/ 0 h 5737834"/>
              <a:gd name="connsiteX2" fmla="*/ 5662857 w 5674580"/>
              <a:gd name="connsiteY2" fmla="*/ 3698019 h 5737834"/>
              <a:gd name="connsiteX3" fmla="*/ 3692769 w 5674580"/>
              <a:gd name="connsiteY3" fmla="*/ 5737834 h 5737834"/>
              <a:gd name="connsiteX4" fmla="*/ 0 w 5674580"/>
              <a:gd name="connsiteY4" fmla="*/ 5720861 h 5737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580" h="5737834">
                <a:moveTo>
                  <a:pt x="0" y="5720861"/>
                </a:moveTo>
                <a:lnTo>
                  <a:pt x="5674580" y="0"/>
                </a:lnTo>
                <a:cubicBezTo>
                  <a:pt x="5670672" y="1306919"/>
                  <a:pt x="5666765" y="2391100"/>
                  <a:pt x="5662857" y="3698019"/>
                </a:cubicBezTo>
                <a:lnTo>
                  <a:pt x="3692769" y="5737834"/>
                </a:lnTo>
                <a:lnTo>
                  <a:pt x="0" y="5720861"/>
                </a:lnTo>
                <a:close/>
              </a:path>
            </a:pathLst>
          </a:custGeom>
          <a:pattFill prst="pct30">
            <a:fgClr>
              <a:srgbClr val="8F7797"/>
            </a:fgClr>
            <a:bgClr>
              <a:schemeClr val="bg1"/>
            </a:bgClr>
          </a:pattFill>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5006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528B89-5C9B-455B-B461-2AD8B714476D}"/>
              </a:ext>
            </a:extLst>
          </p:cNvPr>
          <p:cNvSpPr>
            <a:spLocks noGrp="1"/>
          </p:cNvSpPr>
          <p:nvPr>
            <p:ph type="body" sz="quarter" idx="12" hasCustomPrompt="1"/>
          </p:nvPr>
        </p:nvSpPr>
        <p:spPr>
          <a:xfrm>
            <a:off x="1195744" y="733326"/>
            <a:ext cx="5776913" cy="639763"/>
          </a:xfrm>
          <a:prstGeom prst="rect">
            <a:avLst/>
          </a:prstGeom>
        </p:spPr>
        <p:txBody>
          <a:bodyPr/>
          <a:lstStyle>
            <a:lvl1pPr marL="0" indent="0">
              <a:buNone/>
              <a:defRPr sz="3200"/>
            </a:lvl1pPr>
          </a:lstStyle>
          <a:p>
            <a:r>
              <a:rPr lang="en-US" sz="2800" dirty="0">
                <a:latin typeface="Oswald" pitchFamily="2" charset="0"/>
              </a:rPr>
              <a:t>Insert Slide Title </a:t>
            </a:r>
          </a:p>
        </p:txBody>
      </p:sp>
      <p:sp>
        <p:nvSpPr>
          <p:cNvPr id="4" name="Text Placeholder 6">
            <a:extLst>
              <a:ext uri="{FF2B5EF4-FFF2-40B4-BE49-F238E27FC236}">
                <a16:creationId xmlns:a16="http://schemas.microsoft.com/office/drawing/2014/main" id="{0EE158BE-1C99-4FD0-A3AF-7690A4642937}"/>
              </a:ext>
            </a:extLst>
          </p:cNvPr>
          <p:cNvSpPr>
            <a:spLocks noGrp="1"/>
          </p:cNvSpPr>
          <p:nvPr>
            <p:ph type="body" sz="quarter" idx="13" hasCustomPrompt="1"/>
          </p:nvPr>
        </p:nvSpPr>
        <p:spPr>
          <a:xfrm>
            <a:off x="1195387" y="1579563"/>
            <a:ext cx="6881141" cy="4237149"/>
          </a:xfrm>
          <a:prstGeom prst="rect">
            <a:avLst/>
          </a:prstGeom>
        </p:spPr>
        <p:txBody>
          <a:bodyPr/>
          <a:lstStyle>
            <a:lvl1pPr marL="0" indent="0">
              <a:buNone/>
              <a:defRPr sz="1800"/>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tellus.</a:t>
            </a:r>
          </a:p>
          <a:p>
            <a:pPr lvl="0"/>
            <a:endParaRPr lang="en-US" dirty="0"/>
          </a:p>
          <a:p>
            <a:pPr lvl="0"/>
            <a:r>
              <a:rPr lang="en-US" dirty="0"/>
              <a:t>Pellentesque habitant morbi tristique senectus et netus et malesuada fames ac turpis egestas. Proin pharetra nonummy pede. Mauris et orci.</a:t>
            </a:r>
          </a:p>
          <a:p>
            <a:pPr lvl="0"/>
            <a:endParaRPr lang="en-US" dirty="0"/>
          </a:p>
          <a:p>
            <a:pPr lvl="0"/>
            <a:endParaRPr lang="en-US" dirty="0"/>
          </a:p>
          <a:p>
            <a:pPr lvl="0"/>
            <a:endParaRPr lang="en-US" dirty="0"/>
          </a:p>
        </p:txBody>
      </p:sp>
      <p:sp>
        <p:nvSpPr>
          <p:cNvPr id="5" name="Rectangle 1">
            <a:extLst>
              <a:ext uri="{FF2B5EF4-FFF2-40B4-BE49-F238E27FC236}">
                <a16:creationId xmlns:a16="http://schemas.microsoft.com/office/drawing/2014/main" id="{4C525765-5667-499B-BF73-4C2540034034}"/>
              </a:ext>
            </a:extLst>
          </p:cNvPr>
          <p:cNvSpPr/>
          <p:nvPr userDrawn="1"/>
        </p:nvSpPr>
        <p:spPr>
          <a:xfrm>
            <a:off x="0" y="6311590"/>
            <a:ext cx="9939648" cy="546410"/>
          </a:xfrm>
          <a:custGeom>
            <a:avLst/>
            <a:gdLst>
              <a:gd name="connsiteX0" fmla="*/ 0 w 6010507"/>
              <a:gd name="connsiteY0" fmla="*/ 0 h 546410"/>
              <a:gd name="connsiteX1" fmla="*/ 6010507 w 6010507"/>
              <a:gd name="connsiteY1" fmla="*/ 0 h 546410"/>
              <a:gd name="connsiteX2" fmla="*/ 6010507 w 6010507"/>
              <a:gd name="connsiteY2" fmla="*/ 546410 h 546410"/>
              <a:gd name="connsiteX3" fmla="*/ 0 w 6010507"/>
              <a:gd name="connsiteY3" fmla="*/ 546410 h 546410"/>
              <a:gd name="connsiteX4" fmla="*/ 0 w 6010507"/>
              <a:gd name="connsiteY4" fmla="*/ 0 h 546410"/>
              <a:gd name="connsiteX0" fmla="*/ 0 w 6434254"/>
              <a:gd name="connsiteY0" fmla="*/ 0 h 546410"/>
              <a:gd name="connsiteX1" fmla="*/ 6434254 w 6434254"/>
              <a:gd name="connsiteY1" fmla="*/ 0 h 546410"/>
              <a:gd name="connsiteX2" fmla="*/ 6010507 w 6434254"/>
              <a:gd name="connsiteY2" fmla="*/ 546410 h 546410"/>
              <a:gd name="connsiteX3" fmla="*/ 0 w 6434254"/>
              <a:gd name="connsiteY3" fmla="*/ 546410 h 546410"/>
              <a:gd name="connsiteX4" fmla="*/ 0 w 6434254"/>
              <a:gd name="connsiteY4" fmla="*/ 0 h 546410"/>
              <a:gd name="connsiteX0" fmla="*/ 0 w 6434254"/>
              <a:gd name="connsiteY0" fmla="*/ 0 h 546410"/>
              <a:gd name="connsiteX1" fmla="*/ 6434254 w 6434254"/>
              <a:gd name="connsiteY1" fmla="*/ 0 h 546410"/>
              <a:gd name="connsiteX2" fmla="*/ 5943599 w 6434254"/>
              <a:gd name="connsiteY2" fmla="*/ 546410 h 546410"/>
              <a:gd name="connsiteX3" fmla="*/ 0 w 6434254"/>
              <a:gd name="connsiteY3" fmla="*/ 546410 h 546410"/>
              <a:gd name="connsiteX4" fmla="*/ 0 w 6434254"/>
              <a:gd name="connsiteY4" fmla="*/ 0 h 546410"/>
              <a:gd name="connsiteX0" fmla="*/ 0 w 6400801"/>
              <a:gd name="connsiteY0" fmla="*/ 0 h 546410"/>
              <a:gd name="connsiteX1" fmla="*/ 6400801 w 6400801"/>
              <a:gd name="connsiteY1" fmla="*/ 0 h 546410"/>
              <a:gd name="connsiteX2" fmla="*/ 5943599 w 6400801"/>
              <a:gd name="connsiteY2" fmla="*/ 546410 h 546410"/>
              <a:gd name="connsiteX3" fmla="*/ 0 w 6400801"/>
              <a:gd name="connsiteY3" fmla="*/ 546410 h 546410"/>
              <a:gd name="connsiteX4" fmla="*/ 0 w 6400801"/>
              <a:gd name="connsiteY4" fmla="*/ 0 h 546410"/>
              <a:gd name="connsiteX0" fmla="*/ 0 w 6431281"/>
              <a:gd name="connsiteY0" fmla="*/ 0 h 546410"/>
              <a:gd name="connsiteX1" fmla="*/ 6431281 w 6431281"/>
              <a:gd name="connsiteY1" fmla="*/ 0 h 546410"/>
              <a:gd name="connsiteX2" fmla="*/ 5943599 w 6431281"/>
              <a:gd name="connsiteY2" fmla="*/ 546410 h 546410"/>
              <a:gd name="connsiteX3" fmla="*/ 0 w 6431281"/>
              <a:gd name="connsiteY3" fmla="*/ 546410 h 546410"/>
              <a:gd name="connsiteX4" fmla="*/ 0 w 6431281"/>
              <a:gd name="connsiteY4" fmla="*/ 0 h 546410"/>
              <a:gd name="connsiteX0" fmla="*/ 0 w 6229039"/>
              <a:gd name="connsiteY0" fmla="*/ 0 h 546410"/>
              <a:gd name="connsiteX1" fmla="*/ 6229039 w 6229039"/>
              <a:gd name="connsiteY1" fmla="*/ 0 h 546410"/>
              <a:gd name="connsiteX2" fmla="*/ 5943599 w 6229039"/>
              <a:gd name="connsiteY2" fmla="*/ 546410 h 546410"/>
              <a:gd name="connsiteX3" fmla="*/ 0 w 6229039"/>
              <a:gd name="connsiteY3" fmla="*/ 546410 h 546410"/>
              <a:gd name="connsiteX4" fmla="*/ 0 w 6229039"/>
              <a:gd name="connsiteY4" fmla="*/ 0 h 546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9039" h="546410">
                <a:moveTo>
                  <a:pt x="0" y="0"/>
                </a:moveTo>
                <a:lnTo>
                  <a:pt x="6229039" y="0"/>
                </a:lnTo>
                <a:lnTo>
                  <a:pt x="5943599" y="546410"/>
                </a:lnTo>
                <a:lnTo>
                  <a:pt x="0" y="546410"/>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784B8645-B632-4016-AEE1-2A2737021CE9}"/>
              </a:ext>
            </a:extLst>
          </p:cNvPr>
          <p:cNvSpPr>
            <a:spLocks noGrp="1"/>
          </p:cNvSpPr>
          <p:nvPr>
            <p:ph type="pic" sz="quarter" idx="10"/>
          </p:nvPr>
        </p:nvSpPr>
        <p:spPr>
          <a:xfrm>
            <a:off x="9492342" y="0"/>
            <a:ext cx="2699657" cy="685800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pattFill prst="pct40">
            <a:fgClr>
              <a:srgbClr val="4C145E"/>
            </a:fgClr>
            <a:bgClr>
              <a:schemeClr val="bg1"/>
            </a:bgClr>
          </a:pattFill>
        </p:spPr>
        <p:txBody>
          <a:bodyPr wrap="square">
            <a:noAutofit/>
          </a:bodyPr>
          <a:lstStyle/>
          <a:p>
            <a:r>
              <a:rPr lang="en-US"/>
              <a:t>Click icon to add picture</a:t>
            </a:r>
          </a:p>
        </p:txBody>
      </p:sp>
      <p:pic>
        <p:nvPicPr>
          <p:cNvPr id="6" name="Picture 5" descr="A picture containing drawing&#10;&#10;Description automatically generated">
            <a:extLst>
              <a:ext uri="{FF2B5EF4-FFF2-40B4-BE49-F238E27FC236}">
                <a16:creationId xmlns:a16="http://schemas.microsoft.com/office/drawing/2014/main" id="{F5528AE5-EB1E-4306-89D1-2960B739E4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36763" y="6347215"/>
            <a:ext cx="1350206" cy="465827"/>
          </a:xfrm>
          <a:prstGeom prst="rect">
            <a:avLst/>
          </a:prstGeom>
        </p:spPr>
      </p:pic>
    </p:spTree>
    <p:extLst>
      <p:ext uri="{BB962C8B-B14F-4D97-AF65-F5344CB8AC3E}">
        <p14:creationId xmlns:p14="http://schemas.microsoft.com/office/powerpoint/2010/main" val="238770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A0818C5-7C9B-4484-AEB6-BB0743CD73DD}"/>
              </a:ext>
            </a:extLst>
          </p:cNvPr>
          <p:cNvSpPr>
            <a:spLocks noGrp="1"/>
          </p:cNvSpPr>
          <p:nvPr>
            <p:ph type="pic" sz="quarter" idx="10"/>
          </p:nvPr>
        </p:nvSpPr>
        <p:spPr>
          <a:xfrm>
            <a:off x="0" y="4288971"/>
            <a:ext cx="2569028" cy="2569029"/>
          </a:xfrm>
          <a:custGeom>
            <a:avLst/>
            <a:gdLst>
              <a:gd name="connsiteX0" fmla="*/ 0 w 2569028"/>
              <a:gd name="connsiteY0" fmla="*/ 0 h 2569029"/>
              <a:gd name="connsiteX1" fmla="*/ 326523 w 2569028"/>
              <a:gd name="connsiteY1" fmla="*/ 326524 h 2569029"/>
              <a:gd name="connsiteX2" fmla="*/ 1371145 w 2569028"/>
              <a:gd name="connsiteY2" fmla="*/ 1404487 h 2569029"/>
              <a:gd name="connsiteX3" fmla="*/ 2291518 w 2569028"/>
              <a:gd name="connsiteY3" fmla="*/ 2291519 h 2569029"/>
              <a:gd name="connsiteX4" fmla="*/ 2569028 w 2569028"/>
              <a:gd name="connsiteY4" fmla="*/ 2569029 h 2569029"/>
              <a:gd name="connsiteX5" fmla="*/ 10886 w 2569028"/>
              <a:gd name="connsiteY5" fmla="*/ 2569029 h 2569029"/>
              <a:gd name="connsiteX6" fmla="*/ 0 w 2569028"/>
              <a:gd name="connsiteY6" fmla="*/ 0 h 25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028" h="2569029">
                <a:moveTo>
                  <a:pt x="0" y="0"/>
                </a:moveTo>
                <a:lnTo>
                  <a:pt x="326523" y="326524"/>
                </a:lnTo>
                <a:lnTo>
                  <a:pt x="1371145" y="1404487"/>
                </a:lnTo>
                <a:lnTo>
                  <a:pt x="2291518" y="2291519"/>
                </a:lnTo>
                <a:lnTo>
                  <a:pt x="2569028" y="2569029"/>
                </a:lnTo>
                <a:lnTo>
                  <a:pt x="10886" y="2569029"/>
                </a:lnTo>
                <a:cubicBezTo>
                  <a:pt x="7257" y="1407886"/>
                  <a:pt x="3629" y="1161143"/>
                  <a:pt x="0" y="0"/>
                </a:cubicBezTo>
                <a:close/>
              </a:path>
            </a:pathLst>
          </a:custGeom>
          <a:pattFill prst="pct40">
            <a:fgClr>
              <a:srgbClr val="4C145E"/>
            </a:fgClr>
            <a:bgClr>
              <a:schemeClr val="bg1"/>
            </a:bgClr>
          </a:pattFill>
        </p:spPr>
        <p:txBody>
          <a:bodyPr wrap="square">
            <a:noAutofit/>
          </a:bodyPr>
          <a:lstStyle/>
          <a:p>
            <a:r>
              <a:rPr lang="en-US"/>
              <a:t>Click icon to add picture</a:t>
            </a:r>
          </a:p>
        </p:txBody>
      </p:sp>
      <p:sp>
        <p:nvSpPr>
          <p:cNvPr id="16" name="Picture Placeholder 15">
            <a:extLst>
              <a:ext uri="{FF2B5EF4-FFF2-40B4-BE49-F238E27FC236}">
                <a16:creationId xmlns:a16="http://schemas.microsoft.com/office/drawing/2014/main" id="{19E8596E-939A-481D-B81F-42F164BCBBAA}"/>
              </a:ext>
            </a:extLst>
          </p:cNvPr>
          <p:cNvSpPr>
            <a:spLocks noGrp="1"/>
          </p:cNvSpPr>
          <p:nvPr>
            <p:ph type="pic" sz="quarter" idx="11"/>
          </p:nvPr>
        </p:nvSpPr>
        <p:spPr>
          <a:xfrm>
            <a:off x="-10883" y="-10886"/>
            <a:ext cx="7293656" cy="6868885"/>
          </a:xfrm>
          <a:custGeom>
            <a:avLst/>
            <a:gdLst>
              <a:gd name="connsiteX0" fmla="*/ 10886 w 5432199"/>
              <a:gd name="connsiteY0" fmla="*/ 0 h 6858000"/>
              <a:gd name="connsiteX1" fmla="*/ 2721429 w 5432199"/>
              <a:gd name="connsiteY1" fmla="*/ 0 h 6858000"/>
              <a:gd name="connsiteX2" fmla="*/ 5432199 w 5432199"/>
              <a:gd name="connsiteY2" fmla="*/ 2710771 h 6858000"/>
              <a:gd name="connsiteX3" fmla="*/ 5432199 w 5432199"/>
              <a:gd name="connsiteY3" fmla="*/ 6857772 h 6858000"/>
              <a:gd name="connsiteX4" fmla="*/ 5431971 w 5432199"/>
              <a:gd name="connsiteY4" fmla="*/ 6858000 h 6858000"/>
              <a:gd name="connsiteX5" fmla="*/ 2721429 w 5432199"/>
              <a:gd name="connsiteY5" fmla="*/ 6858000 h 6858000"/>
              <a:gd name="connsiteX6" fmla="*/ 0 w 5432199"/>
              <a:gd name="connsiteY6" fmla="*/ 4136572 h 6858000"/>
              <a:gd name="connsiteX7" fmla="*/ 0 w 5432199"/>
              <a:gd name="connsiteY7" fmla="*/ 10886 h 6858000"/>
              <a:gd name="connsiteX0" fmla="*/ 10886 w 7293656"/>
              <a:gd name="connsiteY0" fmla="*/ 0 h 6858000"/>
              <a:gd name="connsiteX1" fmla="*/ 2721429 w 7293656"/>
              <a:gd name="connsiteY1" fmla="*/ 0 h 6858000"/>
              <a:gd name="connsiteX2" fmla="*/ 7293656 w 7293656"/>
              <a:gd name="connsiteY2" fmla="*/ 6847342 h 6858000"/>
              <a:gd name="connsiteX3" fmla="*/ 5432199 w 7293656"/>
              <a:gd name="connsiteY3" fmla="*/ 6857772 h 6858000"/>
              <a:gd name="connsiteX4" fmla="*/ 5431971 w 7293656"/>
              <a:gd name="connsiteY4" fmla="*/ 6858000 h 6858000"/>
              <a:gd name="connsiteX5" fmla="*/ 2721429 w 7293656"/>
              <a:gd name="connsiteY5" fmla="*/ 6858000 h 6858000"/>
              <a:gd name="connsiteX6" fmla="*/ 0 w 7293656"/>
              <a:gd name="connsiteY6" fmla="*/ 4136572 h 6858000"/>
              <a:gd name="connsiteX7" fmla="*/ 0 w 7293656"/>
              <a:gd name="connsiteY7" fmla="*/ 10886 h 6858000"/>
              <a:gd name="connsiteX8" fmla="*/ 10886 w 7293656"/>
              <a:gd name="connsiteY8" fmla="*/ 0 h 6858000"/>
              <a:gd name="connsiteX0" fmla="*/ 10886 w 7293656"/>
              <a:gd name="connsiteY0" fmla="*/ 10885 h 6868885"/>
              <a:gd name="connsiteX1" fmla="*/ 1230087 w 7293656"/>
              <a:gd name="connsiteY1" fmla="*/ 0 h 6868885"/>
              <a:gd name="connsiteX2" fmla="*/ 7293656 w 7293656"/>
              <a:gd name="connsiteY2" fmla="*/ 6858227 h 6868885"/>
              <a:gd name="connsiteX3" fmla="*/ 5432199 w 7293656"/>
              <a:gd name="connsiteY3" fmla="*/ 6868657 h 6868885"/>
              <a:gd name="connsiteX4" fmla="*/ 5431971 w 7293656"/>
              <a:gd name="connsiteY4" fmla="*/ 6868885 h 6868885"/>
              <a:gd name="connsiteX5" fmla="*/ 2721429 w 7293656"/>
              <a:gd name="connsiteY5" fmla="*/ 6868885 h 6868885"/>
              <a:gd name="connsiteX6" fmla="*/ 0 w 7293656"/>
              <a:gd name="connsiteY6" fmla="*/ 4147457 h 6868885"/>
              <a:gd name="connsiteX7" fmla="*/ 0 w 7293656"/>
              <a:gd name="connsiteY7" fmla="*/ 21771 h 6868885"/>
              <a:gd name="connsiteX8" fmla="*/ 10886 w 7293656"/>
              <a:gd name="connsiteY8" fmla="*/ 10885 h 686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93656" h="6868885">
                <a:moveTo>
                  <a:pt x="10886" y="10885"/>
                </a:moveTo>
                <a:lnTo>
                  <a:pt x="1230087" y="0"/>
                </a:lnTo>
                <a:lnTo>
                  <a:pt x="7293656" y="6858227"/>
                </a:lnTo>
                <a:lnTo>
                  <a:pt x="5432199" y="6868657"/>
                </a:lnTo>
                <a:lnTo>
                  <a:pt x="5431971" y="6868885"/>
                </a:lnTo>
                <a:lnTo>
                  <a:pt x="2721429" y="6868885"/>
                </a:lnTo>
                <a:lnTo>
                  <a:pt x="0" y="4147457"/>
                </a:lnTo>
                <a:lnTo>
                  <a:pt x="0" y="21771"/>
                </a:lnTo>
                <a:lnTo>
                  <a:pt x="10886" y="10885"/>
                </a:lnTo>
                <a:close/>
              </a:path>
            </a:pathLst>
          </a:custGeom>
          <a:pattFill prst="pct40">
            <a:fgClr>
              <a:srgbClr val="4C145E"/>
            </a:fgClr>
            <a:bgClr>
              <a:schemeClr val="bg1"/>
            </a:bgClr>
          </a:pattFill>
        </p:spPr>
        <p:txBody>
          <a:bodyPr wrap="square">
            <a:noAutofit/>
          </a:bodyPr>
          <a:lstStyle/>
          <a:p>
            <a:r>
              <a:rPr lang="en-US"/>
              <a:t>Click icon to add picture</a:t>
            </a:r>
          </a:p>
        </p:txBody>
      </p:sp>
      <p:sp>
        <p:nvSpPr>
          <p:cNvPr id="19" name="Picture Placeholder 18">
            <a:extLst>
              <a:ext uri="{FF2B5EF4-FFF2-40B4-BE49-F238E27FC236}">
                <a16:creationId xmlns:a16="http://schemas.microsoft.com/office/drawing/2014/main" id="{243F4EB5-84D4-4ADD-B706-8603556106CB}"/>
              </a:ext>
            </a:extLst>
          </p:cNvPr>
          <p:cNvSpPr>
            <a:spLocks noGrp="1"/>
          </p:cNvSpPr>
          <p:nvPr>
            <p:ph type="pic" sz="quarter" idx="12"/>
          </p:nvPr>
        </p:nvSpPr>
        <p:spPr>
          <a:xfrm>
            <a:off x="1328058" y="-10887"/>
            <a:ext cx="5758545" cy="2645001"/>
          </a:xfrm>
          <a:custGeom>
            <a:avLst/>
            <a:gdLst>
              <a:gd name="connsiteX0" fmla="*/ 0 w 5758302"/>
              <a:gd name="connsiteY0" fmla="*/ 0 h 2634116"/>
              <a:gd name="connsiteX1" fmla="*/ 3121025 w 5758302"/>
              <a:gd name="connsiteY1" fmla="*/ 0 h 2634116"/>
              <a:gd name="connsiteX2" fmla="*/ 5758302 w 5758302"/>
              <a:gd name="connsiteY2" fmla="*/ 2634116 h 2634116"/>
              <a:gd name="connsiteX3" fmla="*/ 2637277 w 5758302"/>
              <a:gd name="connsiteY3" fmla="*/ 2634116 h 2634116"/>
              <a:gd name="connsiteX0" fmla="*/ 0 w 5758302"/>
              <a:gd name="connsiteY0" fmla="*/ 0 h 2645001"/>
              <a:gd name="connsiteX1" fmla="*/ 3121025 w 5758302"/>
              <a:gd name="connsiteY1" fmla="*/ 0 h 2645001"/>
              <a:gd name="connsiteX2" fmla="*/ 5758302 w 5758302"/>
              <a:gd name="connsiteY2" fmla="*/ 2634116 h 2645001"/>
              <a:gd name="connsiteX3" fmla="*/ 2408686 w 5758302"/>
              <a:gd name="connsiteY3" fmla="*/ 2645001 h 2645001"/>
              <a:gd name="connsiteX4" fmla="*/ 0 w 5758302"/>
              <a:gd name="connsiteY4" fmla="*/ 0 h 2645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302" h="2645001">
                <a:moveTo>
                  <a:pt x="0" y="0"/>
                </a:moveTo>
                <a:lnTo>
                  <a:pt x="3121025" y="0"/>
                </a:lnTo>
                <a:lnTo>
                  <a:pt x="5758302" y="2634116"/>
                </a:lnTo>
                <a:lnTo>
                  <a:pt x="2408686" y="2645001"/>
                </a:lnTo>
                <a:cubicBezTo>
                  <a:pt x="1529594" y="1766962"/>
                  <a:pt x="879092" y="878039"/>
                  <a:pt x="0" y="0"/>
                </a:cubicBezTo>
                <a:close/>
              </a:path>
            </a:pathLst>
          </a:custGeom>
          <a:pattFill prst="pct40">
            <a:fgClr>
              <a:srgbClr val="4C145E"/>
            </a:fgClr>
            <a:bgClr>
              <a:schemeClr val="bg1"/>
            </a:bgClr>
          </a:pattFill>
        </p:spPr>
        <p:txBody>
          <a:bodyPr wrap="square">
            <a:noAutofit/>
          </a:bodyPr>
          <a:lstStyle/>
          <a:p>
            <a:r>
              <a:rPr lang="en-US"/>
              <a:t>Click icon to add picture</a:t>
            </a:r>
          </a:p>
        </p:txBody>
      </p:sp>
      <p:sp>
        <p:nvSpPr>
          <p:cNvPr id="20" name="Rectangle 19">
            <a:extLst>
              <a:ext uri="{FF2B5EF4-FFF2-40B4-BE49-F238E27FC236}">
                <a16:creationId xmlns:a16="http://schemas.microsoft.com/office/drawing/2014/main" id="{0CADCCD8-874B-4985-98E0-3B83EBA220E4}"/>
              </a:ext>
            </a:extLst>
          </p:cNvPr>
          <p:cNvSpPr/>
          <p:nvPr userDrawn="1"/>
        </p:nvSpPr>
        <p:spPr>
          <a:xfrm>
            <a:off x="3810000" y="2721429"/>
            <a:ext cx="8382000" cy="4136571"/>
          </a:xfrm>
          <a:custGeom>
            <a:avLst/>
            <a:gdLst>
              <a:gd name="connsiteX0" fmla="*/ 0 w 8382000"/>
              <a:gd name="connsiteY0" fmla="*/ 0 h 4136571"/>
              <a:gd name="connsiteX1" fmla="*/ 8382000 w 8382000"/>
              <a:gd name="connsiteY1" fmla="*/ 0 h 4136571"/>
              <a:gd name="connsiteX2" fmla="*/ 8382000 w 8382000"/>
              <a:gd name="connsiteY2" fmla="*/ 4136571 h 4136571"/>
              <a:gd name="connsiteX3" fmla="*/ 0 w 8382000"/>
              <a:gd name="connsiteY3" fmla="*/ 4136571 h 4136571"/>
              <a:gd name="connsiteX4" fmla="*/ 0 w 8382000"/>
              <a:gd name="connsiteY4" fmla="*/ 0 h 4136571"/>
              <a:gd name="connsiteX0" fmla="*/ 0 w 8382000"/>
              <a:gd name="connsiteY0" fmla="*/ 0 h 4136571"/>
              <a:gd name="connsiteX1" fmla="*/ 8382000 w 8382000"/>
              <a:gd name="connsiteY1" fmla="*/ 0 h 4136571"/>
              <a:gd name="connsiteX2" fmla="*/ 8382000 w 8382000"/>
              <a:gd name="connsiteY2" fmla="*/ 4136571 h 4136571"/>
              <a:gd name="connsiteX3" fmla="*/ 4245428 w 8382000"/>
              <a:gd name="connsiteY3" fmla="*/ 3995057 h 4136571"/>
              <a:gd name="connsiteX4" fmla="*/ 0 w 8382000"/>
              <a:gd name="connsiteY4" fmla="*/ 0 h 4136571"/>
              <a:gd name="connsiteX0" fmla="*/ 0 w 8382000"/>
              <a:gd name="connsiteY0" fmla="*/ 0 h 4136571"/>
              <a:gd name="connsiteX1" fmla="*/ 8382000 w 8382000"/>
              <a:gd name="connsiteY1" fmla="*/ 0 h 4136571"/>
              <a:gd name="connsiteX2" fmla="*/ 8382000 w 8382000"/>
              <a:gd name="connsiteY2" fmla="*/ 4136571 h 4136571"/>
              <a:gd name="connsiteX3" fmla="*/ 3624943 w 8382000"/>
              <a:gd name="connsiteY3" fmla="*/ 4125686 h 4136571"/>
              <a:gd name="connsiteX4" fmla="*/ 0 w 8382000"/>
              <a:gd name="connsiteY4" fmla="*/ 0 h 4136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82000" h="4136571">
                <a:moveTo>
                  <a:pt x="0" y="0"/>
                </a:moveTo>
                <a:lnTo>
                  <a:pt x="8382000" y="0"/>
                </a:lnTo>
                <a:lnTo>
                  <a:pt x="8382000" y="4136571"/>
                </a:lnTo>
                <a:lnTo>
                  <a:pt x="3624943" y="4125686"/>
                </a:lnTo>
                <a:lnTo>
                  <a:pt x="0" y="0"/>
                </a:lnTo>
                <a:close/>
              </a:path>
            </a:pathLst>
          </a:cu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C0A596F8-F19A-4589-B194-74F0E5D58841}"/>
              </a:ext>
            </a:extLst>
          </p:cNvPr>
          <p:cNvSpPr>
            <a:spLocks noGrp="1"/>
          </p:cNvSpPr>
          <p:nvPr>
            <p:ph type="body" sz="quarter" idx="13" hasCustomPrompt="1"/>
          </p:nvPr>
        </p:nvSpPr>
        <p:spPr>
          <a:xfrm>
            <a:off x="6654848" y="310246"/>
            <a:ext cx="5259647" cy="639763"/>
          </a:xfrm>
          <a:prstGeom prst="rect">
            <a:avLst/>
          </a:prstGeom>
        </p:spPr>
        <p:txBody>
          <a:bodyPr/>
          <a:lstStyle>
            <a:lvl1pPr marL="0" indent="0">
              <a:buNone/>
              <a:defRPr sz="3200"/>
            </a:lvl1pPr>
          </a:lstStyle>
          <a:p>
            <a:r>
              <a:rPr lang="en-US" sz="2800" dirty="0">
                <a:latin typeface="Oswald" pitchFamily="2" charset="0"/>
              </a:rPr>
              <a:t>Contact Us Title Here</a:t>
            </a:r>
          </a:p>
        </p:txBody>
      </p:sp>
      <p:sp>
        <p:nvSpPr>
          <p:cNvPr id="3" name="Text Placeholder 2">
            <a:extLst>
              <a:ext uri="{FF2B5EF4-FFF2-40B4-BE49-F238E27FC236}">
                <a16:creationId xmlns:a16="http://schemas.microsoft.com/office/drawing/2014/main" id="{201E8EF8-B37B-42DA-AF59-6ACE30EA8EF0}"/>
              </a:ext>
            </a:extLst>
          </p:cNvPr>
          <p:cNvSpPr>
            <a:spLocks noGrp="1"/>
          </p:cNvSpPr>
          <p:nvPr>
            <p:ph type="body" sz="quarter" idx="14" hasCustomPrompt="1"/>
          </p:nvPr>
        </p:nvSpPr>
        <p:spPr>
          <a:xfrm>
            <a:off x="6654800" y="982663"/>
            <a:ext cx="5259388" cy="873125"/>
          </a:xfrm>
          <a:prstGeom prst="rect">
            <a:avLst/>
          </a:prstGeom>
        </p:spPr>
        <p:txBody>
          <a:bodyPr/>
          <a:lstStyle>
            <a:lvl1pPr marL="0" indent="0">
              <a:buNone/>
              <a:defRPr sz="1800">
                <a:solidFill>
                  <a:schemeClr val="tx1"/>
                </a:solidFill>
                <a:latin typeface="Roboto" panose="02000000000000000000" pitchFamily="2" charset="0"/>
                <a:ea typeface="Roboto" panose="02000000000000000000" pitchFamily="2" charset="0"/>
              </a:defRPr>
            </a:lvl1pPr>
          </a:lstStyle>
          <a:p>
            <a:pPr lvl="0"/>
            <a:r>
              <a:rPr lang="en-US" dirty="0"/>
              <a:t>Your subtitle here</a:t>
            </a:r>
          </a:p>
        </p:txBody>
      </p:sp>
      <p:sp>
        <p:nvSpPr>
          <p:cNvPr id="5" name="Text Placeholder 4">
            <a:extLst>
              <a:ext uri="{FF2B5EF4-FFF2-40B4-BE49-F238E27FC236}">
                <a16:creationId xmlns:a16="http://schemas.microsoft.com/office/drawing/2014/main" id="{5F27332D-9200-4D00-84E7-885C5A794FC5}"/>
              </a:ext>
            </a:extLst>
          </p:cNvPr>
          <p:cNvSpPr>
            <a:spLocks noGrp="1"/>
          </p:cNvSpPr>
          <p:nvPr>
            <p:ph type="body" sz="quarter" idx="15" hasCustomPrompt="1"/>
          </p:nvPr>
        </p:nvSpPr>
        <p:spPr>
          <a:xfrm>
            <a:off x="6696075" y="2906713"/>
            <a:ext cx="2197100" cy="436562"/>
          </a:xfrm>
          <a:prstGeom prst="rect">
            <a:avLst/>
          </a:prstGeom>
        </p:spPr>
        <p:txBody>
          <a:bodyPr/>
          <a:lstStyle>
            <a:lvl1pPr marL="0" indent="0">
              <a:buNone/>
              <a:defRPr sz="2800">
                <a:solidFill>
                  <a:schemeClr val="bg1"/>
                </a:solidFill>
                <a:latin typeface="Oswald" pitchFamily="2" charset="0"/>
              </a:defRPr>
            </a:lvl1pPr>
          </a:lstStyle>
          <a:p>
            <a:pPr lvl="0"/>
            <a:r>
              <a:rPr lang="en-US" dirty="0"/>
              <a:t>Info Block 01</a:t>
            </a:r>
          </a:p>
        </p:txBody>
      </p:sp>
      <p:sp>
        <p:nvSpPr>
          <p:cNvPr id="12" name="Text Placeholder 4">
            <a:extLst>
              <a:ext uri="{FF2B5EF4-FFF2-40B4-BE49-F238E27FC236}">
                <a16:creationId xmlns:a16="http://schemas.microsoft.com/office/drawing/2014/main" id="{297955D0-9845-4836-BD2A-5D199F05FFC8}"/>
              </a:ext>
            </a:extLst>
          </p:cNvPr>
          <p:cNvSpPr>
            <a:spLocks noGrp="1"/>
          </p:cNvSpPr>
          <p:nvPr>
            <p:ph type="body" sz="quarter" idx="16" hasCustomPrompt="1"/>
          </p:nvPr>
        </p:nvSpPr>
        <p:spPr>
          <a:xfrm>
            <a:off x="9354067" y="2906713"/>
            <a:ext cx="2197100" cy="436562"/>
          </a:xfrm>
          <a:prstGeom prst="rect">
            <a:avLst/>
          </a:prstGeom>
        </p:spPr>
        <p:txBody>
          <a:bodyPr/>
          <a:lstStyle>
            <a:lvl1pPr marL="0" indent="0">
              <a:buNone/>
              <a:defRPr sz="2800">
                <a:solidFill>
                  <a:schemeClr val="bg1"/>
                </a:solidFill>
                <a:latin typeface="Oswald" pitchFamily="2" charset="0"/>
              </a:defRPr>
            </a:lvl1pPr>
          </a:lstStyle>
          <a:p>
            <a:pPr lvl="0"/>
            <a:r>
              <a:rPr lang="en-US" dirty="0"/>
              <a:t>Info Block 02</a:t>
            </a:r>
          </a:p>
        </p:txBody>
      </p:sp>
      <p:sp>
        <p:nvSpPr>
          <p:cNvPr id="14" name="Rectangle 13">
            <a:extLst>
              <a:ext uri="{FF2B5EF4-FFF2-40B4-BE49-F238E27FC236}">
                <a16:creationId xmlns:a16="http://schemas.microsoft.com/office/drawing/2014/main" id="{BA4DCAB6-F199-41E9-A1F5-635D5379E4CE}"/>
              </a:ext>
            </a:extLst>
          </p:cNvPr>
          <p:cNvSpPr/>
          <p:nvPr userDrawn="1"/>
        </p:nvSpPr>
        <p:spPr>
          <a:xfrm>
            <a:off x="6784698" y="3390907"/>
            <a:ext cx="1739047" cy="88219"/>
          </a:xfrm>
          <a:prstGeom prst="rect">
            <a:avLst/>
          </a:prstGeom>
          <a:solidFill>
            <a:srgbClr val="E0C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92E3113-2B97-4195-899B-27D7B19C4A66}"/>
              </a:ext>
            </a:extLst>
          </p:cNvPr>
          <p:cNvSpPr/>
          <p:nvPr userDrawn="1"/>
        </p:nvSpPr>
        <p:spPr>
          <a:xfrm>
            <a:off x="9462910" y="3386480"/>
            <a:ext cx="1739047" cy="88219"/>
          </a:xfrm>
          <a:prstGeom prst="rect">
            <a:avLst/>
          </a:prstGeom>
          <a:solidFill>
            <a:srgbClr val="E0C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7D57CFAB-1982-4804-9DF6-8CA2F0338458}"/>
              </a:ext>
            </a:extLst>
          </p:cNvPr>
          <p:cNvSpPr>
            <a:spLocks noGrp="1"/>
          </p:cNvSpPr>
          <p:nvPr>
            <p:ph type="body" sz="quarter" idx="17" hasCustomPrompt="1"/>
          </p:nvPr>
        </p:nvSpPr>
        <p:spPr>
          <a:xfrm>
            <a:off x="6784698" y="3586727"/>
            <a:ext cx="1739047" cy="2563864"/>
          </a:xfrm>
          <a:prstGeom prst="rect">
            <a:avLst/>
          </a:prstGeom>
        </p:spPr>
        <p:txBody>
          <a:bodyPr/>
          <a:lstStyle>
            <a:lvl1pPr marL="0" indent="0">
              <a:buNone/>
              <a:defRPr sz="1400">
                <a:solidFill>
                  <a:schemeClr val="bg1"/>
                </a:solidFill>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endParaRPr lang="en-US" dirty="0"/>
          </a:p>
        </p:txBody>
      </p:sp>
      <p:sp>
        <p:nvSpPr>
          <p:cNvPr id="21" name="Text Placeholder 2">
            <a:extLst>
              <a:ext uri="{FF2B5EF4-FFF2-40B4-BE49-F238E27FC236}">
                <a16:creationId xmlns:a16="http://schemas.microsoft.com/office/drawing/2014/main" id="{A81AC9FE-2EA7-44C9-AAC8-15D231C459FD}"/>
              </a:ext>
            </a:extLst>
          </p:cNvPr>
          <p:cNvSpPr>
            <a:spLocks noGrp="1"/>
          </p:cNvSpPr>
          <p:nvPr>
            <p:ph type="body" sz="quarter" idx="18" hasCustomPrompt="1"/>
          </p:nvPr>
        </p:nvSpPr>
        <p:spPr>
          <a:xfrm>
            <a:off x="9411892" y="3586727"/>
            <a:ext cx="1739047" cy="2563864"/>
          </a:xfrm>
          <a:prstGeom prst="rect">
            <a:avLst/>
          </a:prstGeom>
        </p:spPr>
        <p:txBody>
          <a:bodyPr/>
          <a:lstStyle>
            <a:lvl1pPr marL="0" indent="0">
              <a:buNone/>
              <a:defRPr sz="1400">
                <a:solidFill>
                  <a:schemeClr val="bg1"/>
                </a:solidFill>
                <a:latin typeface="Roboto" panose="02000000000000000000" pitchFamily="2" charset="0"/>
                <a:ea typeface="Roboto" panose="02000000000000000000" pitchFamily="2" charset="0"/>
              </a:defRPr>
            </a:lvl1pPr>
          </a:lstStyle>
          <a:p>
            <a:pPr lvl="0"/>
            <a:r>
              <a:rPr lang="en-US" dirty="0"/>
              <a:t>Lorem ipsum dolor sit amet, consectetuer adipiscing elit. Maecenas porttitor congue massa. Fusce posuere, magna sed pulvinar ultricies, purus lectus malesuada libero, sit amet commodo magna eros quis urna.</a:t>
            </a:r>
          </a:p>
          <a:p>
            <a:pPr lvl="0"/>
            <a:endParaRPr lang="en-US" dirty="0"/>
          </a:p>
          <a:p>
            <a:pPr lvl="0"/>
            <a:endParaRPr lang="en-US" dirty="0"/>
          </a:p>
        </p:txBody>
      </p:sp>
      <p:pic>
        <p:nvPicPr>
          <p:cNvPr id="22" name="Picture 21" descr="A picture containing drawing&#10;&#10;Description automatically generated">
            <a:extLst>
              <a:ext uri="{FF2B5EF4-FFF2-40B4-BE49-F238E27FC236}">
                <a16:creationId xmlns:a16="http://schemas.microsoft.com/office/drawing/2014/main" id="{E1F037D1-976A-4697-928F-61DC0BAD10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4157" y="6373223"/>
            <a:ext cx="1177839" cy="406360"/>
          </a:xfrm>
          <a:prstGeom prst="rect">
            <a:avLst/>
          </a:prstGeom>
        </p:spPr>
      </p:pic>
    </p:spTree>
    <p:extLst>
      <p:ext uri="{BB962C8B-B14F-4D97-AF65-F5344CB8AC3E}">
        <p14:creationId xmlns:p14="http://schemas.microsoft.com/office/powerpoint/2010/main" val="32766428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pic>
        <p:nvPicPr>
          <p:cNvPr id="8" name="Picture 7"/>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558299" y="6316936"/>
            <a:ext cx="1366102" cy="471311"/>
          </a:xfrm>
          <a:prstGeom prst="rect">
            <a:avLst/>
          </a:prstGeom>
        </p:spPr>
      </p:pic>
    </p:spTree>
    <p:extLst>
      <p:ext uri="{BB962C8B-B14F-4D97-AF65-F5344CB8AC3E}">
        <p14:creationId xmlns:p14="http://schemas.microsoft.com/office/powerpoint/2010/main" val="70736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DA9E9-2176-4FD3-E7FF-6814A531FE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2B7789-FA0F-294D-D793-17D6471F52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4269FC-F878-2314-A3CF-6EC9E09AB957}"/>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B577AF97-F51A-4D2D-650E-24F66066AC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789932-A9AC-3508-615C-57F811D4714D}"/>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1131412621"/>
      </p:ext>
    </p:extLst>
  </p:cSld>
  <p:clrMapOvr>
    <a:masterClrMapping/>
  </p:clrMapOvr>
  <p:transition advTm="1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7CFE-3C88-5F4F-F895-65D39532F2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52605C-08A4-DF3B-9BB3-6415164BA6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C2C286-A1EA-15CF-A05E-D5871B39A8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E1F287-3662-A983-A7DB-B6C769D734D1}"/>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6" name="Footer Placeholder 5">
            <a:extLst>
              <a:ext uri="{FF2B5EF4-FFF2-40B4-BE49-F238E27FC236}">
                <a16:creationId xmlns:a16="http://schemas.microsoft.com/office/drawing/2014/main" id="{01D81DEA-5112-C788-FE51-53A761DB81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E11FE4-AE4E-B2F1-438F-69A58F85D6EB}"/>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3530397984"/>
      </p:ext>
    </p:extLst>
  </p:cSld>
  <p:clrMapOvr>
    <a:masterClrMapping/>
  </p:clrMapOvr>
  <p:transition advTm="1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457A7-6FF9-A13D-72FF-FD5F551914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B90C3A-0843-C273-B40A-78C1AC2B96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C76730-F0FF-1582-AFE5-17C0F03A2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3C0B73-F91C-6DBE-0B44-D9FA914B9C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A77232-F385-D7CF-6952-90D52A1981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455C6F-3BD0-086C-C0BA-509CA7196DC6}"/>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8" name="Footer Placeholder 7">
            <a:extLst>
              <a:ext uri="{FF2B5EF4-FFF2-40B4-BE49-F238E27FC236}">
                <a16:creationId xmlns:a16="http://schemas.microsoft.com/office/drawing/2014/main" id="{CB0941F6-2CE8-496C-AE70-2A308287F3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B9037E-57B0-BDE6-FB6F-1C0EFF8B6011}"/>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4105733937"/>
      </p:ext>
    </p:extLst>
  </p:cSld>
  <p:clrMapOvr>
    <a:masterClrMapping/>
  </p:clrMapOvr>
  <p:transition advTm="1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B104-9992-EA39-9EDB-B6E1426A2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DF75E4-4B6F-5877-9300-729210675806}"/>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4" name="Footer Placeholder 3">
            <a:extLst>
              <a:ext uri="{FF2B5EF4-FFF2-40B4-BE49-F238E27FC236}">
                <a16:creationId xmlns:a16="http://schemas.microsoft.com/office/drawing/2014/main" id="{F0B0C3A9-F212-5AC6-BB6F-3CA38FB175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7346E2-6B85-ACEE-AC5F-7C2EAEC1674A}"/>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376684773"/>
      </p:ext>
    </p:extLst>
  </p:cSld>
  <p:clrMapOvr>
    <a:masterClrMapping/>
  </p:clrMapOvr>
  <p:transition advTm="1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44C8D7-45E9-4FBC-754B-7ACD41660949}"/>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3" name="Footer Placeholder 2">
            <a:extLst>
              <a:ext uri="{FF2B5EF4-FFF2-40B4-BE49-F238E27FC236}">
                <a16:creationId xmlns:a16="http://schemas.microsoft.com/office/drawing/2014/main" id="{475AECCD-6F38-FFE4-A6C2-EC3C7A6546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9332A5-A5A7-9B3E-B345-3C083C21C7F0}"/>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1117591901"/>
      </p:ext>
    </p:extLst>
  </p:cSld>
  <p:clrMapOvr>
    <a:masterClrMapping/>
  </p:clrMapOvr>
  <p:transition advTm="1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CF09D-EB96-CB15-6724-913B4ED6F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26676B-1ED0-2418-A994-57224A42A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EF189-C36D-D0FF-AF5C-119602B3C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63832-CAFB-AD29-0DFA-205DEFA1ADE1}"/>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6" name="Footer Placeholder 5">
            <a:extLst>
              <a:ext uri="{FF2B5EF4-FFF2-40B4-BE49-F238E27FC236}">
                <a16:creationId xmlns:a16="http://schemas.microsoft.com/office/drawing/2014/main" id="{C91EC339-2588-C26D-1466-1746F7BE9F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2D26CA-164C-81F7-398A-431769FEBD28}"/>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3996368509"/>
      </p:ext>
    </p:extLst>
  </p:cSld>
  <p:clrMapOvr>
    <a:masterClrMapping/>
  </p:clrMapOvr>
  <p:transition advTm="1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51886-CF85-2EAF-7A59-991A50E0FE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8AA261-9633-1C05-7964-379C8E9D6B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A22ABF-F3C1-985E-D9F3-6C211C1B4C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D0D06-0BCB-C82B-0A67-76EC7154DB9D}"/>
              </a:ext>
            </a:extLst>
          </p:cNvPr>
          <p:cNvSpPr>
            <a:spLocks noGrp="1"/>
          </p:cNvSpPr>
          <p:nvPr>
            <p:ph type="dt" sz="half" idx="10"/>
          </p:nvPr>
        </p:nvSpPr>
        <p:spPr/>
        <p:txBody>
          <a:bodyPr/>
          <a:lstStyle/>
          <a:p>
            <a:fld id="{F0079637-216F-4F49-BAA7-82520896A90F}" type="datetimeFigureOut">
              <a:rPr lang="en-US" smtClean="0"/>
              <a:t>3/17/2026</a:t>
            </a:fld>
            <a:endParaRPr lang="en-US"/>
          </a:p>
        </p:txBody>
      </p:sp>
      <p:sp>
        <p:nvSpPr>
          <p:cNvPr id="6" name="Footer Placeholder 5">
            <a:extLst>
              <a:ext uri="{FF2B5EF4-FFF2-40B4-BE49-F238E27FC236}">
                <a16:creationId xmlns:a16="http://schemas.microsoft.com/office/drawing/2014/main" id="{17B32D57-6B11-AAB5-77B2-332DD6B0B4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6AD1A7-688D-88BF-01B1-2B2C1D7FCCCD}"/>
              </a:ext>
            </a:extLst>
          </p:cNvPr>
          <p:cNvSpPr>
            <a:spLocks noGrp="1"/>
          </p:cNvSpPr>
          <p:nvPr>
            <p:ph type="sldNum" sz="quarter" idx="12"/>
          </p:nvPr>
        </p:nvSpPr>
        <p:spPr/>
        <p:txBody>
          <a:bodyPr/>
          <a:lstStyle/>
          <a:p>
            <a:fld id="{FB9C91A8-C487-4924-B7F2-FFD3B95ABC2D}" type="slidenum">
              <a:rPr lang="en-US" smtClean="0"/>
              <a:t>‹#›</a:t>
            </a:fld>
            <a:endParaRPr lang="en-US"/>
          </a:p>
        </p:txBody>
      </p:sp>
    </p:spTree>
    <p:extLst>
      <p:ext uri="{BB962C8B-B14F-4D97-AF65-F5344CB8AC3E}">
        <p14:creationId xmlns:p14="http://schemas.microsoft.com/office/powerpoint/2010/main" val="2322633186"/>
      </p:ext>
    </p:extLst>
  </p:cSld>
  <p:clrMapOvr>
    <a:masterClrMapping/>
  </p:clrMapOvr>
  <p:transition advTm="1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6C42ED-5084-3CEC-C044-39FB29BFD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1278D4-67AC-3871-27B2-019EBE3D03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9105D-6257-C9B8-5DED-BE7BCB80EF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079637-216F-4F49-BAA7-82520896A90F}" type="datetimeFigureOut">
              <a:rPr lang="en-US" smtClean="0"/>
              <a:t>3/17/2026</a:t>
            </a:fld>
            <a:endParaRPr lang="en-US"/>
          </a:p>
        </p:txBody>
      </p:sp>
      <p:sp>
        <p:nvSpPr>
          <p:cNvPr id="5" name="Footer Placeholder 4">
            <a:extLst>
              <a:ext uri="{FF2B5EF4-FFF2-40B4-BE49-F238E27FC236}">
                <a16:creationId xmlns:a16="http://schemas.microsoft.com/office/drawing/2014/main" id="{9EE2BAC4-6056-20E0-654D-5F90870E9D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40F71BB-EEB9-37FD-725A-501541A3BC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9C91A8-C487-4924-B7F2-FFD3B95ABC2D}" type="slidenum">
              <a:rPr lang="en-US" smtClean="0"/>
              <a:t>‹#›</a:t>
            </a:fld>
            <a:endParaRPr lang="en-US"/>
          </a:p>
        </p:txBody>
      </p:sp>
    </p:spTree>
    <p:extLst>
      <p:ext uri="{BB962C8B-B14F-4D97-AF65-F5344CB8AC3E}">
        <p14:creationId xmlns:p14="http://schemas.microsoft.com/office/powerpoint/2010/main" val="1373051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advTm="1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Arrow: Pentagon 11">
            <a:extLst>
              <a:ext uri="{FF2B5EF4-FFF2-40B4-BE49-F238E27FC236}">
                <a16:creationId xmlns:a16="http://schemas.microsoft.com/office/drawing/2014/main" id="{9BFA99E1-ED98-4B51-BD94-BE6F1A3A1F72}"/>
              </a:ext>
            </a:extLst>
          </p:cNvPr>
          <p:cNvSpPr/>
          <p:nvPr userDrawn="1"/>
        </p:nvSpPr>
        <p:spPr>
          <a:xfrm>
            <a:off x="-43055" y="284189"/>
            <a:ext cx="678677" cy="702526"/>
          </a:xfrm>
          <a:prstGeom prst="homePlate">
            <a:avLst/>
          </a:prstGeom>
          <a:solidFill>
            <a:srgbClr val="007C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8F4EE8A7-3328-47E2-8987-8D4830382E89}"/>
              </a:ext>
            </a:extLst>
          </p:cNvPr>
          <p:cNvSpPr txBox="1"/>
          <p:nvPr userDrawn="1"/>
        </p:nvSpPr>
        <p:spPr>
          <a:xfrm>
            <a:off x="-43055" y="353951"/>
            <a:ext cx="914400" cy="584775"/>
          </a:xfrm>
          <a:prstGeom prst="rect">
            <a:avLst/>
          </a:prstGeom>
          <a:noFill/>
        </p:spPr>
        <p:txBody>
          <a:bodyPr wrap="square" rtlCol="0">
            <a:spAutoFit/>
          </a:bodyPr>
          <a:lstStyle/>
          <a:p>
            <a:fld id="{61B8D4D6-34FE-47BA-A722-160E3251CE6E}" type="slidenum">
              <a:rPr lang="en-US" sz="3200" smtClean="0">
                <a:solidFill>
                  <a:schemeClr val="bg1"/>
                </a:solidFill>
                <a:latin typeface="Oswald" pitchFamily="2" charset="0"/>
              </a:rPr>
              <a:t>‹#›</a:t>
            </a:fld>
            <a:endParaRPr lang="en-US" sz="3200" dirty="0">
              <a:solidFill>
                <a:schemeClr val="bg1"/>
              </a:solidFill>
              <a:latin typeface="Oswald" pitchFamily="2" charset="0"/>
            </a:endParaRPr>
          </a:p>
        </p:txBody>
      </p:sp>
    </p:spTree>
    <p:extLst>
      <p:ext uri="{BB962C8B-B14F-4D97-AF65-F5344CB8AC3E}">
        <p14:creationId xmlns:p14="http://schemas.microsoft.com/office/powerpoint/2010/main" val="421962070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95C2E-5212-BDFE-A1E3-B9A816721ED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37826AC3-DF82-5B2D-925C-A23F99BD5E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16053"/>
            <a:ext cx="3669323" cy="2765286"/>
          </a:xfrm>
          <a:prstGeom prst="rect">
            <a:avLst/>
          </a:prstGeom>
        </p:spPr>
      </p:pic>
      <p:pic>
        <p:nvPicPr>
          <p:cNvPr id="10" name="Picture 9" descr="A drawing of a face&#10;&#10;Description automatically generated">
            <a:extLst>
              <a:ext uri="{FF2B5EF4-FFF2-40B4-BE49-F238E27FC236}">
                <a16:creationId xmlns:a16="http://schemas.microsoft.com/office/drawing/2014/main" id="{958455DE-FB49-047C-9452-83D91E5E4C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531" y="363180"/>
            <a:ext cx="2379245" cy="820851"/>
          </a:xfrm>
          <a:prstGeom prst="rect">
            <a:avLst/>
          </a:prstGeom>
        </p:spPr>
      </p:pic>
      <p:sp>
        <p:nvSpPr>
          <p:cNvPr id="3" name="Text Placeholder 1">
            <a:extLst>
              <a:ext uri="{FF2B5EF4-FFF2-40B4-BE49-F238E27FC236}">
                <a16:creationId xmlns:a16="http://schemas.microsoft.com/office/drawing/2014/main" id="{437C9F61-7AE6-511D-13BC-442E4522A001}"/>
              </a:ext>
            </a:extLst>
          </p:cNvPr>
          <p:cNvSpPr>
            <a:spLocks noGrp="1"/>
          </p:cNvSpPr>
          <p:nvPr>
            <p:ph type="body" sz="quarter" idx="11"/>
          </p:nvPr>
        </p:nvSpPr>
        <p:spPr>
          <a:xfrm>
            <a:off x="1993410" y="1528568"/>
            <a:ext cx="7592979" cy="639763"/>
          </a:xfrm>
        </p:spPr>
        <p:txBody>
          <a:bodyPr>
            <a:normAutofit lnSpcReduction="10000"/>
          </a:bodyPr>
          <a:lstStyle/>
          <a:p>
            <a:r>
              <a:rPr lang="en-US" sz="4000" dirty="0">
                <a:solidFill>
                  <a:schemeClr val="tx1"/>
                </a:solidFill>
                <a:latin typeface="+mj-lt"/>
              </a:rPr>
              <a:t>Psychometric Session</a:t>
            </a:r>
            <a:r>
              <a:rPr lang="en-US" sz="2800" dirty="0">
                <a:solidFill>
                  <a:schemeClr val="tx1"/>
                </a:solidFill>
                <a:latin typeface="+mj-lt"/>
              </a:rPr>
              <a:t> </a:t>
            </a:r>
            <a:r>
              <a:rPr lang="en-US" sz="4000" dirty="0">
                <a:solidFill>
                  <a:schemeClr val="tx1"/>
                </a:solidFill>
                <a:latin typeface="+mj-lt"/>
              </a:rPr>
              <a:t>Objectives</a:t>
            </a:r>
          </a:p>
        </p:txBody>
      </p:sp>
      <p:sp>
        <p:nvSpPr>
          <p:cNvPr id="4" name="Text Placeholder 10">
            <a:extLst>
              <a:ext uri="{FF2B5EF4-FFF2-40B4-BE49-F238E27FC236}">
                <a16:creationId xmlns:a16="http://schemas.microsoft.com/office/drawing/2014/main" id="{3930AEBD-8738-8644-209B-5F80FDD5D1E5}"/>
              </a:ext>
            </a:extLst>
          </p:cNvPr>
          <p:cNvSpPr txBox="1">
            <a:spLocks/>
          </p:cNvSpPr>
          <p:nvPr/>
        </p:nvSpPr>
        <p:spPr>
          <a:xfrm>
            <a:off x="1993410" y="2267638"/>
            <a:ext cx="9598515" cy="238286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kumimoji="0" lang="en-US" sz="2700" b="0" i="0" u="none" strike="noStrike" kern="0" cap="none" spc="0" normalizeH="0" baseline="0" noProof="0" dirty="0">
                <a:ln>
                  <a:noFill/>
                </a:ln>
                <a:solidFill>
                  <a:prstClr val="black"/>
                </a:solidFill>
                <a:effectLst/>
                <a:uLnTx/>
                <a:uFillTx/>
                <a:latin typeface="Roboto"/>
                <a:ea typeface="+mn-ea"/>
                <a:cs typeface="Times New Roman" panose="02020603050405020304" pitchFamily="18" charset="0"/>
              </a:rPr>
              <a:t>Understand key statistics of testing </a:t>
            </a:r>
          </a:p>
          <a:p>
            <a:pPr marL="457200" marR="0" lvl="0" indent="-4572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kumimoji="0" lang="en-US" sz="2700" b="0" i="0" u="none" strike="noStrike" kern="0" cap="none" spc="0" normalizeH="0" baseline="0" noProof="0" dirty="0">
                <a:ln>
                  <a:noFill/>
                </a:ln>
                <a:solidFill>
                  <a:prstClr val="black"/>
                </a:solidFill>
                <a:effectLst/>
                <a:uLnTx/>
                <a:uFillTx/>
                <a:latin typeface="Roboto"/>
                <a:ea typeface="+mn-ea"/>
                <a:cs typeface="Times New Roman" panose="02020603050405020304" pitchFamily="18" charset="0"/>
              </a:rPr>
              <a:t>Understand how to set flags and review flagged test items</a:t>
            </a:r>
          </a:p>
          <a:p>
            <a:pPr marL="457200" marR="0" lvl="0" indent="-45720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kumimoji="0" lang="en-US" sz="2700" b="0" i="0" u="none" strike="noStrike" kern="0" cap="none" spc="0" normalizeH="0" baseline="0" noProof="0" dirty="0">
                <a:ln>
                  <a:noFill/>
                </a:ln>
                <a:solidFill>
                  <a:prstClr val="black"/>
                </a:solidFill>
                <a:effectLst/>
                <a:uLnTx/>
                <a:uFillTx/>
                <a:latin typeface="Roboto"/>
                <a:ea typeface="+mn-ea"/>
                <a:cs typeface="Times New Roman" panose="02020603050405020304" pitchFamily="18" charset="0"/>
              </a:rPr>
              <a:t>Understand how key validation fits into the exam development cycle </a:t>
            </a:r>
            <a:endParaRPr kumimoji="0" lang="en-US" sz="27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8" name="Graphic 17">
            <a:extLst>
              <a:ext uri="{FF2B5EF4-FFF2-40B4-BE49-F238E27FC236}">
                <a16:creationId xmlns:a16="http://schemas.microsoft.com/office/drawing/2014/main" id="{AFC8E385-46E7-3CB3-B41F-8C75F1BFFE2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24249" y="4524438"/>
            <a:ext cx="8667751" cy="2371839"/>
          </a:xfrm>
          <a:prstGeom prst="rect">
            <a:avLst/>
          </a:prstGeom>
        </p:spPr>
      </p:pic>
      <p:sp>
        <p:nvSpPr>
          <p:cNvPr id="19" name="TextBox 18">
            <a:extLst>
              <a:ext uri="{FF2B5EF4-FFF2-40B4-BE49-F238E27FC236}">
                <a16:creationId xmlns:a16="http://schemas.microsoft.com/office/drawing/2014/main" id="{37F00C03-0E13-6627-FEED-DAFB3DD9346F}"/>
              </a:ext>
            </a:extLst>
          </p:cNvPr>
          <p:cNvSpPr txBox="1"/>
          <p:nvPr/>
        </p:nvSpPr>
        <p:spPr>
          <a:xfrm>
            <a:off x="5513108" y="5387191"/>
            <a:ext cx="79845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Psychometric Presentation</a:t>
            </a:r>
          </a:p>
        </p:txBody>
      </p:sp>
    </p:spTree>
    <p:extLst>
      <p:ext uri="{BB962C8B-B14F-4D97-AF65-F5344CB8AC3E}">
        <p14:creationId xmlns:p14="http://schemas.microsoft.com/office/powerpoint/2010/main" val="3005425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A4EBA-B262-225D-648E-8815235539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124CA0-8B0F-C6EE-AEC7-B059C46A0C77}"/>
              </a:ext>
            </a:extLst>
          </p:cNvPr>
          <p:cNvSpPr>
            <a:spLocks noGrp="1"/>
          </p:cNvSpPr>
          <p:nvPr>
            <p:ph type="body" sz="quarter" idx="12"/>
          </p:nvPr>
        </p:nvSpPr>
        <p:spPr>
          <a:xfrm>
            <a:off x="2654383" y="584474"/>
            <a:ext cx="6725654" cy="757992"/>
          </a:xfrm>
        </p:spPr>
        <p:txBody>
          <a:bodyPr/>
          <a:lstStyle/>
          <a:p>
            <a:r>
              <a:rPr lang="en-US" dirty="0"/>
              <a:t>Example of Item Analysis Output </a:t>
            </a:r>
          </a:p>
        </p:txBody>
      </p:sp>
      <p:pic>
        <p:nvPicPr>
          <p:cNvPr id="5" name="Picture 4">
            <a:extLst>
              <a:ext uri="{FF2B5EF4-FFF2-40B4-BE49-F238E27FC236}">
                <a16:creationId xmlns:a16="http://schemas.microsoft.com/office/drawing/2014/main" id="{E365EA91-B1A9-D445-96A6-B585DE8D327C}"/>
              </a:ext>
            </a:extLst>
          </p:cNvPr>
          <p:cNvPicPr>
            <a:picLocks noChangeAspect="1"/>
          </p:cNvPicPr>
          <p:nvPr/>
        </p:nvPicPr>
        <p:blipFill>
          <a:blip r:embed="rId3"/>
          <a:stretch>
            <a:fillRect/>
          </a:stretch>
        </p:blipFill>
        <p:spPr>
          <a:xfrm>
            <a:off x="1262704" y="2283556"/>
            <a:ext cx="2895851" cy="1377815"/>
          </a:xfrm>
          <a:prstGeom prst="rect">
            <a:avLst/>
          </a:prstGeom>
        </p:spPr>
      </p:pic>
      <p:pic>
        <p:nvPicPr>
          <p:cNvPr id="11" name="Picture 10">
            <a:extLst>
              <a:ext uri="{FF2B5EF4-FFF2-40B4-BE49-F238E27FC236}">
                <a16:creationId xmlns:a16="http://schemas.microsoft.com/office/drawing/2014/main" id="{5A77A4FD-2905-E3F5-DF7B-B06BC6224335}"/>
              </a:ext>
            </a:extLst>
          </p:cNvPr>
          <p:cNvPicPr>
            <a:picLocks noChangeAspect="1"/>
          </p:cNvPicPr>
          <p:nvPr/>
        </p:nvPicPr>
        <p:blipFill>
          <a:blip r:embed="rId4"/>
          <a:stretch>
            <a:fillRect/>
          </a:stretch>
        </p:blipFill>
        <p:spPr>
          <a:xfrm>
            <a:off x="4688015" y="1691996"/>
            <a:ext cx="4619389" cy="1498879"/>
          </a:xfrm>
          <a:prstGeom prst="rect">
            <a:avLst/>
          </a:prstGeom>
        </p:spPr>
      </p:pic>
      <p:pic>
        <p:nvPicPr>
          <p:cNvPr id="13" name="Picture 12">
            <a:extLst>
              <a:ext uri="{FF2B5EF4-FFF2-40B4-BE49-F238E27FC236}">
                <a16:creationId xmlns:a16="http://schemas.microsoft.com/office/drawing/2014/main" id="{444F10D3-6AE6-CCD4-E41A-4B01F0969917}"/>
              </a:ext>
            </a:extLst>
          </p:cNvPr>
          <p:cNvPicPr>
            <a:picLocks noChangeAspect="1"/>
          </p:cNvPicPr>
          <p:nvPr/>
        </p:nvPicPr>
        <p:blipFill>
          <a:blip r:embed="rId5"/>
          <a:stretch>
            <a:fillRect/>
          </a:stretch>
        </p:blipFill>
        <p:spPr>
          <a:xfrm>
            <a:off x="4151871" y="3531293"/>
            <a:ext cx="5869456" cy="1634711"/>
          </a:xfrm>
          <a:prstGeom prst="rect">
            <a:avLst/>
          </a:prstGeom>
        </p:spPr>
      </p:pic>
      <p:sp>
        <p:nvSpPr>
          <p:cNvPr id="14" name="Oval 13">
            <a:extLst>
              <a:ext uri="{FF2B5EF4-FFF2-40B4-BE49-F238E27FC236}">
                <a16:creationId xmlns:a16="http://schemas.microsoft.com/office/drawing/2014/main" id="{DF963234-467F-1771-C358-E788B0DE7196}"/>
              </a:ext>
            </a:extLst>
          </p:cNvPr>
          <p:cNvSpPr/>
          <p:nvPr/>
        </p:nvSpPr>
        <p:spPr>
          <a:xfrm>
            <a:off x="6714639" y="2498781"/>
            <a:ext cx="776121" cy="77724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3" name="Arrow: Pentagon 2">
            <a:extLst>
              <a:ext uri="{FF2B5EF4-FFF2-40B4-BE49-F238E27FC236}">
                <a16:creationId xmlns:a16="http://schemas.microsoft.com/office/drawing/2014/main" id="{4302D0FD-D4DC-F5BE-3AA2-DC46513BEBA3}"/>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907097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7A8340A2-268E-4E8D-45B5-56063305492E}"/>
              </a:ext>
            </a:extLst>
          </p:cNvPr>
          <p:cNvSpPr/>
          <p:nvPr/>
        </p:nvSpPr>
        <p:spPr>
          <a:xfrm>
            <a:off x="5912720" y="4600770"/>
            <a:ext cx="2933466" cy="4791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2" name="Text Placeholder 1">
            <a:extLst>
              <a:ext uri="{FF2B5EF4-FFF2-40B4-BE49-F238E27FC236}">
                <a16:creationId xmlns:a16="http://schemas.microsoft.com/office/drawing/2014/main" id="{7A4D4712-9A8F-1B2B-E36F-A47662EC8719}"/>
              </a:ext>
            </a:extLst>
          </p:cNvPr>
          <p:cNvSpPr>
            <a:spLocks noGrp="1"/>
          </p:cNvSpPr>
          <p:nvPr>
            <p:ph type="body" sz="quarter" idx="12"/>
          </p:nvPr>
        </p:nvSpPr>
        <p:spPr>
          <a:xfrm>
            <a:off x="2501463" y="614162"/>
            <a:ext cx="6768662" cy="639763"/>
          </a:xfrm>
        </p:spPr>
        <p:txBody>
          <a:bodyPr/>
          <a:lstStyle/>
          <a:p>
            <a:r>
              <a:rPr lang="en-US" dirty="0"/>
              <a:t>Example of Item Analysis Output </a:t>
            </a:r>
          </a:p>
          <a:p>
            <a:endParaRPr lang="en-US" dirty="0"/>
          </a:p>
        </p:txBody>
      </p:sp>
      <p:graphicFrame>
        <p:nvGraphicFramePr>
          <p:cNvPr id="6" name="Table 5">
            <a:extLst>
              <a:ext uri="{FF2B5EF4-FFF2-40B4-BE49-F238E27FC236}">
                <a16:creationId xmlns:a16="http://schemas.microsoft.com/office/drawing/2014/main" id="{1DBFD8EB-5B0A-50EC-410B-8043A2C45D9B}"/>
              </a:ext>
            </a:extLst>
          </p:cNvPr>
          <p:cNvGraphicFramePr>
            <a:graphicFrameLocks noGrp="1"/>
          </p:cNvGraphicFramePr>
          <p:nvPr/>
        </p:nvGraphicFramePr>
        <p:xfrm>
          <a:off x="3940985" y="1671998"/>
          <a:ext cx="4015740" cy="1306830"/>
        </p:xfrm>
        <a:graphic>
          <a:graphicData uri="http://schemas.openxmlformats.org/drawingml/2006/table">
            <a:tbl>
              <a:tblPr/>
              <a:tblGrid>
                <a:gridCol w="1684020">
                  <a:extLst>
                    <a:ext uri="{9D8B030D-6E8A-4147-A177-3AD203B41FA5}">
                      <a16:colId xmlns:a16="http://schemas.microsoft.com/office/drawing/2014/main" val="20000"/>
                    </a:ext>
                  </a:extLst>
                </a:gridCol>
                <a:gridCol w="2331720">
                  <a:extLst>
                    <a:ext uri="{9D8B030D-6E8A-4147-A177-3AD203B41FA5}">
                      <a16:colId xmlns:a16="http://schemas.microsoft.com/office/drawing/2014/main" val="20001"/>
                    </a:ext>
                  </a:extLst>
                </a:gridCol>
              </a:tblGrid>
              <a:tr h="217805">
                <a:tc>
                  <a:txBody>
                    <a:bodyPr/>
                    <a:lstStyle/>
                    <a:p>
                      <a:pPr marL="76200" marR="0">
                        <a:lnSpc>
                          <a:spcPct val="115000"/>
                        </a:lnSpc>
                        <a:spcBef>
                          <a:spcPts val="130"/>
                        </a:spcBef>
                        <a:spcAft>
                          <a:spcPts val="0"/>
                        </a:spcAft>
                      </a:pPr>
                      <a:r>
                        <a:rPr lang="en-US" sz="1200" b="1" dirty="0">
                          <a:solidFill>
                            <a:srgbClr val="EFF7FF"/>
                          </a:solidFill>
                          <a:effectLst/>
                          <a:latin typeface="Arial" panose="020B0604020202020204" pitchFamily="34" charset="0"/>
                          <a:ea typeface="Calibri"/>
                          <a:cs typeface="Arial" panose="020B0604020202020204" pitchFamily="34" charset="0"/>
                        </a:rPr>
                        <a:t>Co</a:t>
                      </a:r>
                      <a:r>
                        <a:rPr lang="en-US" sz="1200" b="1" spc="-35" dirty="0">
                          <a:solidFill>
                            <a:srgbClr val="EFF7FF"/>
                          </a:solidFill>
                          <a:effectLst/>
                          <a:latin typeface="Arial" panose="020B0604020202020204" pitchFamily="34" charset="0"/>
                          <a:ea typeface="Calibri"/>
                          <a:cs typeface="Arial" panose="020B0604020202020204" pitchFamily="34" charset="0"/>
                        </a:rPr>
                        <a:t>n</a:t>
                      </a:r>
                      <a:r>
                        <a:rPr lang="en-US" sz="1200" b="1" dirty="0">
                          <a:solidFill>
                            <a:srgbClr val="EFF7FF"/>
                          </a:solidFill>
                          <a:effectLst/>
                          <a:latin typeface="Arial" panose="020B0604020202020204" pitchFamily="34" charset="0"/>
                          <a:ea typeface="Calibri"/>
                          <a:cs typeface="Arial" panose="020B0604020202020204" pitchFamily="34" charset="0"/>
                        </a:rPr>
                        <a:t>te</a:t>
                      </a:r>
                      <a:r>
                        <a:rPr lang="en-US" sz="1200" b="1" spc="-35" dirty="0">
                          <a:solidFill>
                            <a:srgbClr val="EFF7FF"/>
                          </a:solidFill>
                          <a:effectLst/>
                          <a:latin typeface="Arial" panose="020B0604020202020204" pitchFamily="34" charset="0"/>
                          <a:ea typeface="Calibri"/>
                          <a:cs typeface="Arial" panose="020B0604020202020204" pitchFamily="34" charset="0"/>
                        </a:rPr>
                        <a:t>n</a:t>
                      </a:r>
                      <a:r>
                        <a:rPr lang="en-US" sz="1200" b="1" dirty="0">
                          <a:solidFill>
                            <a:srgbClr val="EFF7FF"/>
                          </a:solidFill>
                          <a:effectLst/>
                          <a:latin typeface="Arial" panose="020B0604020202020204" pitchFamily="34" charset="0"/>
                          <a:ea typeface="Calibri"/>
                          <a:cs typeface="Arial" panose="020B0604020202020204" pitchFamily="34" charset="0"/>
                        </a:rPr>
                        <a:t>t</a:t>
                      </a:r>
                      <a:r>
                        <a:rPr lang="en-US" sz="1200" b="1" spc="135" dirty="0">
                          <a:solidFill>
                            <a:srgbClr val="EFF7FF"/>
                          </a:solidFill>
                          <a:effectLst/>
                          <a:latin typeface="Arial" panose="020B0604020202020204" pitchFamily="34" charset="0"/>
                          <a:ea typeface="Calibri"/>
                          <a:cs typeface="Arial" panose="020B0604020202020204" pitchFamily="34" charset="0"/>
                        </a:rPr>
                        <a:t> </a:t>
                      </a:r>
                      <a:r>
                        <a:rPr lang="en-US" sz="1200" b="1" dirty="0">
                          <a:solidFill>
                            <a:srgbClr val="EFF7FF"/>
                          </a:solidFill>
                          <a:effectLst/>
                          <a:latin typeface="Arial" panose="020B0604020202020204" pitchFamily="34" charset="0"/>
                          <a:ea typeface="Calibri"/>
                          <a:cs typeface="Arial" panose="020B0604020202020204" pitchFamily="34" charset="0"/>
                        </a:rPr>
                        <a:t>Description</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90805" marR="0">
                        <a:lnSpc>
                          <a:spcPct val="115000"/>
                        </a:lnSpc>
                        <a:spcBef>
                          <a:spcPts val="130"/>
                        </a:spcBef>
                        <a:spcAft>
                          <a:spcPts val="0"/>
                        </a:spcAft>
                      </a:pPr>
                      <a:r>
                        <a:rPr lang="en-US" sz="1200" b="1">
                          <a:solidFill>
                            <a:srgbClr val="EFF7FF"/>
                          </a:solidFill>
                          <a:effectLst/>
                          <a:latin typeface="Arial" panose="020B0604020202020204" pitchFamily="34" charset="0"/>
                          <a:ea typeface="Calibri"/>
                          <a:cs typeface="Arial" panose="020B0604020202020204" pitchFamily="34" charset="0"/>
                        </a:rPr>
                        <a:t>Co</a:t>
                      </a:r>
                      <a:r>
                        <a:rPr lang="en-US" sz="1200" b="1" spc="-35">
                          <a:solidFill>
                            <a:srgbClr val="EFF7FF"/>
                          </a:solidFill>
                          <a:effectLst/>
                          <a:latin typeface="Arial" panose="020B0604020202020204" pitchFamily="34" charset="0"/>
                          <a:ea typeface="Calibri"/>
                          <a:cs typeface="Arial" panose="020B0604020202020204" pitchFamily="34" charset="0"/>
                        </a:rPr>
                        <a:t>n</a:t>
                      </a:r>
                      <a:r>
                        <a:rPr lang="en-US" sz="1200" b="1">
                          <a:solidFill>
                            <a:srgbClr val="EFF7FF"/>
                          </a:solidFill>
                          <a:effectLst/>
                          <a:latin typeface="Arial" panose="020B0604020202020204" pitchFamily="34" charset="0"/>
                          <a:ea typeface="Calibri"/>
                          <a:cs typeface="Arial" panose="020B0604020202020204" pitchFamily="34" charset="0"/>
                        </a:rPr>
                        <a:t>te</a:t>
                      </a:r>
                      <a:r>
                        <a:rPr lang="en-US" sz="1200" b="1" spc="-35">
                          <a:solidFill>
                            <a:srgbClr val="EFF7FF"/>
                          </a:solidFill>
                          <a:effectLst/>
                          <a:latin typeface="Arial" panose="020B0604020202020204" pitchFamily="34" charset="0"/>
                          <a:ea typeface="Calibri"/>
                          <a:cs typeface="Arial" panose="020B0604020202020204" pitchFamily="34" charset="0"/>
                        </a:rPr>
                        <a:t>n</a:t>
                      </a:r>
                      <a:r>
                        <a:rPr lang="en-US" sz="1200" b="1">
                          <a:solidFill>
                            <a:srgbClr val="EFF7FF"/>
                          </a:solidFill>
                          <a:effectLst/>
                          <a:latin typeface="Arial" panose="020B0604020202020204" pitchFamily="34" charset="0"/>
                          <a:ea typeface="Calibri"/>
                          <a:cs typeface="Arial" panose="020B0604020202020204" pitchFamily="34" charset="0"/>
                        </a:rPr>
                        <a:t>t</a:t>
                      </a:r>
                      <a:r>
                        <a:rPr lang="en-US" sz="1200" b="1" spc="115">
                          <a:solidFill>
                            <a:srgbClr val="EFF7FF"/>
                          </a:solidFill>
                          <a:effectLst/>
                          <a:latin typeface="Arial" panose="020B0604020202020204" pitchFamily="34" charset="0"/>
                          <a:ea typeface="Calibri"/>
                          <a:cs typeface="Arial" panose="020B0604020202020204" pitchFamily="34" charset="0"/>
                        </a:rPr>
                        <a:t> </a:t>
                      </a:r>
                      <a:r>
                        <a:rPr lang="en-US" sz="1200" b="1" spc="-110">
                          <a:solidFill>
                            <a:srgbClr val="EFF7FF"/>
                          </a:solidFill>
                          <a:effectLst/>
                          <a:latin typeface="Arial" panose="020B0604020202020204" pitchFamily="34" charset="0"/>
                          <a:ea typeface="Calibri"/>
                          <a:cs typeface="Arial" panose="020B0604020202020204" pitchFamily="34" charset="0"/>
                        </a:rPr>
                        <a:t>V</a:t>
                      </a:r>
                      <a:r>
                        <a:rPr lang="en-US" sz="1200" b="1">
                          <a:solidFill>
                            <a:srgbClr val="EFF7FF"/>
                          </a:solidFill>
                          <a:effectLst/>
                          <a:latin typeface="Arial" panose="020B0604020202020204" pitchFamily="34" charset="0"/>
                          <a:ea typeface="Calibri"/>
                          <a:cs typeface="Arial" panose="020B0604020202020204" pitchFamily="34" charset="0"/>
                        </a:rPr>
                        <a:t>alue</a:t>
                      </a:r>
                      <a:endParaRPr lang="en-US" sz="120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extLst>
                  <a:ext uri="{0D108BD9-81ED-4DB2-BD59-A6C34878D82A}">
                    <a16:rowId xmlns:a16="http://schemas.microsoft.com/office/drawing/2014/main" val="10000"/>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Exam</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130"/>
                        </a:spcBef>
                        <a:spcAft>
                          <a:spcPts val="0"/>
                        </a:spcAft>
                      </a:pPr>
                      <a:r>
                        <a:rPr lang="en-US" sz="1200" spc="-100" baseline="0" dirty="0">
                          <a:effectLst/>
                          <a:latin typeface="Arial" panose="020B0604020202020204" pitchFamily="34" charset="0"/>
                          <a:ea typeface="Calibri"/>
                          <a:cs typeface="Arial" panose="020B0604020202020204" pitchFamily="34" charset="0"/>
                        </a:rPr>
                        <a:t>   </a:t>
                      </a:r>
                      <a:r>
                        <a:rPr lang="en-US" sz="1200" spc="0" baseline="0" dirty="0">
                          <a:effectLst/>
                          <a:latin typeface="Arial" panose="020B0604020202020204" pitchFamily="34" charset="0"/>
                          <a:ea typeface="Calibri"/>
                          <a:cs typeface="Arial" panose="020B0604020202020204" pitchFamily="34" charset="0"/>
                        </a:rPr>
                        <a:t>Mid-Term Exam</a:t>
                      </a:r>
                      <a:endParaRPr lang="en-US" sz="1200" spc="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Co</a:t>
                      </a:r>
                      <a:r>
                        <a:rPr lang="en-US" sz="1200" spc="-30" dirty="0">
                          <a:effectLst/>
                          <a:latin typeface="Arial" panose="020B0604020202020204" pitchFamily="34" charset="0"/>
                          <a:ea typeface="Calibri"/>
                          <a:cs typeface="Arial" panose="020B0604020202020204" pitchFamily="34" charset="0"/>
                        </a:rPr>
                        <a:t>n</a:t>
                      </a:r>
                      <a:r>
                        <a:rPr lang="en-US" sz="1200" dirty="0">
                          <a:effectLst/>
                          <a:latin typeface="Arial" panose="020B0604020202020204" pitchFamily="34" charset="0"/>
                          <a:ea typeface="Calibri"/>
                          <a:cs typeface="Arial" panose="020B0604020202020204" pitchFamily="34" charset="0"/>
                        </a:rPr>
                        <a:t>te</a:t>
                      </a:r>
                      <a:r>
                        <a:rPr lang="en-US" sz="1200" spc="-30" dirty="0">
                          <a:effectLst/>
                          <a:latin typeface="Arial" panose="020B0604020202020204" pitchFamily="34" charset="0"/>
                          <a:ea typeface="Calibri"/>
                          <a:cs typeface="Arial" panose="020B0604020202020204" pitchFamily="34" charset="0"/>
                        </a:rPr>
                        <a:t>n</a:t>
                      </a:r>
                      <a:r>
                        <a:rPr lang="en-US" sz="1200" dirty="0">
                          <a:effectLst/>
                          <a:latin typeface="Arial" panose="020B0604020202020204" pitchFamily="34" charset="0"/>
                          <a:ea typeface="Calibri"/>
                          <a:cs typeface="Arial" panose="020B0604020202020204" pitchFamily="34" charset="0"/>
                        </a:rPr>
                        <a:t>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80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End</a:t>
                      </a:r>
                      <a:r>
                        <a:rPr lang="en-US" sz="1200" spc="35" dirty="0">
                          <a:effectLst/>
                          <a:latin typeface="Arial" panose="020B0604020202020204" pitchFamily="34" charset="0"/>
                          <a:ea typeface="Calibri"/>
                          <a:cs typeface="Arial" panose="020B0604020202020204" pitchFamily="34" charset="0"/>
                        </a:rPr>
                        <a:t>o</a:t>
                      </a:r>
                      <a:r>
                        <a:rPr lang="en-US" sz="1200" dirty="0">
                          <a:effectLst/>
                          <a:latin typeface="Arial" panose="020B0604020202020204" pitchFamily="34" charset="0"/>
                          <a:ea typeface="Calibri"/>
                          <a:cs typeface="Arial" panose="020B0604020202020204" pitchFamily="34" charset="0"/>
                        </a:rPr>
                        <a:t>crine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Diagnosis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80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Hy</a:t>
                      </a:r>
                      <a:r>
                        <a:rPr lang="en-US" sz="1200" spc="35"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erparat</a:t>
                      </a:r>
                      <a:r>
                        <a:rPr lang="en-US" sz="1200" spc="-25" dirty="0">
                          <a:effectLst/>
                          <a:latin typeface="Arial" panose="020B0604020202020204" pitchFamily="34" charset="0"/>
                          <a:ea typeface="Calibri"/>
                          <a:cs typeface="Arial" panose="020B0604020202020204" pitchFamily="34" charset="0"/>
                        </a:rPr>
                        <a:t>h</a:t>
                      </a:r>
                      <a:r>
                        <a:rPr lang="en-US" sz="1200" dirty="0">
                          <a:effectLst/>
                          <a:latin typeface="Arial" panose="020B0604020202020204" pitchFamily="34" charset="0"/>
                          <a:ea typeface="Calibri"/>
                          <a:cs typeface="Arial" panose="020B0604020202020204" pitchFamily="34" charset="0"/>
                        </a:rPr>
                        <a:t>yroidism</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7805">
                <a:tc>
                  <a:txBody>
                    <a:bodyPr/>
                    <a:lstStyle/>
                    <a:p>
                      <a:pPr marL="76200" marR="0">
                        <a:lnSpc>
                          <a:spcPct val="115000"/>
                        </a:lnSpc>
                        <a:spcBef>
                          <a:spcPts val="130"/>
                        </a:spcBef>
                        <a:spcAft>
                          <a:spcPts val="0"/>
                        </a:spcAft>
                      </a:pPr>
                      <a:r>
                        <a:rPr lang="en-US" sz="1200">
                          <a:effectLst/>
                          <a:latin typeface="Arial" panose="020B0604020202020204" pitchFamily="34" charset="0"/>
                          <a:ea typeface="Calibri"/>
                          <a:cs typeface="Arial" panose="020B0604020202020204" pitchFamily="34" charset="0"/>
                        </a:rPr>
                        <a:t>P-</a:t>
                      </a:r>
                      <a:r>
                        <a:rPr lang="en-US" sz="1200" spc="-95">
                          <a:effectLst/>
                          <a:latin typeface="Arial" panose="020B0604020202020204" pitchFamily="34" charset="0"/>
                          <a:ea typeface="Calibri"/>
                          <a:cs typeface="Arial" panose="020B0604020202020204" pitchFamily="34" charset="0"/>
                        </a:rPr>
                        <a:t>V</a:t>
                      </a:r>
                      <a:r>
                        <a:rPr lang="en-US" sz="1200">
                          <a:effectLst/>
                          <a:latin typeface="Arial" panose="020B0604020202020204" pitchFamily="34" charset="0"/>
                          <a:ea typeface="Calibri"/>
                          <a:cs typeface="Arial" panose="020B0604020202020204" pitchFamily="34" charset="0"/>
                        </a:rPr>
                        <a:t>alue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80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0.63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7805">
                <a:tc>
                  <a:txBody>
                    <a:bodyPr/>
                    <a:lstStyle/>
                    <a:p>
                      <a:pPr marL="76200" marR="0">
                        <a:lnSpc>
                          <a:spcPct val="115000"/>
                        </a:lnSpc>
                        <a:spcBef>
                          <a:spcPts val="130"/>
                        </a:spcBef>
                        <a:spcAft>
                          <a:spcPts val="0"/>
                        </a:spcAft>
                      </a:pPr>
                      <a:r>
                        <a:rPr lang="en-US" sz="1200" spc="-30"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oi</a:t>
                      </a:r>
                      <a:r>
                        <a:rPr lang="en-US" sz="1200" spc="-30" dirty="0">
                          <a:effectLst/>
                          <a:latin typeface="Arial" panose="020B0604020202020204" pitchFamily="34" charset="0"/>
                          <a:ea typeface="Calibri"/>
                          <a:cs typeface="Arial" panose="020B0604020202020204" pitchFamily="34" charset="0"/>
                        </a:rPr>
                        <a:t>n</a:t>
                      </a:r>
                      <a:r>
                        <a:rPr lang="en-US" sz="1200" dirty="0">
                          <a:effectLst/>
                          <a:latin typeface="Arial" panose="020B0604020202020204" pitchFamily="34" charset="0"/>
                          <a:ea typeface="Calibri"/>
                          <a:cs typeface="Arial" panose="020B0604020202020204" pitchFamily="34" charset="0"/>
                        </a:rPr>
                        <a:t>t</a:t>
                      </a:r>
                      <a:r>
                        <a:rPr lang="en-US" sz="1200" spc="55" dirty="0">
                          <a:effectLst/>
                          <a:latin typeface="Arial" panose="020B0604020202020204" pitchFamily="34" charset="0"/>
                          <a:ea typeface="Calibri"/>
                          <a:cs typeface="Arial" panose="020B0604020202020204" pitchFamily="34" charset="0"/>
                        </a:rPr>
                        <a:t> </a:t>
                      </a:r>
                      <a:r>
                        <a:rPr lang="en-US" sz="1200" dirty="0" err="1">
                          <a:effectLst/>
                          <a:latin typeface="Arial" panose="020B0604020202020204" pitchFamily="34" charset="0"/>
                          <a:ea typeface="Calibri"/>
                          <a:cs typeface="Arial" panose="020B0604020202020204" pitchFamily="34" charset="0"/>
                        </a:rPr>
                        <a:t>Biserial</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80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Oval 6">
            <a:extLst>
              <a:ext uri="{FF2B5EF4-FFF2-40B4-BE49-F238E27FC236}">
                <a16:creationId xmlns:a16="http://schemas.microsoft.com/office/drawing/2014/main" id="{BFE7F1CD-7C79-D7F5-5C4F-5AF3A3BE8B8C}"/>
              </a:ext>
            </a:extLst>
          </p:cNvPr>
          <p:cNvSpPr/>
          <p:nvPr/>
        </p:nvSpPr>
        <p:spPr>
          <a:xfrm>
            <a:off x="5496996" y="2387740"/>
            <a:ext cx="776121" cy="77724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graphicFrame>
        <p:nvGraphicFramePr>
          <p:cNvPr id="9" name="Table 8">
            <a:extLst>
              <a:ext uri="{FF2B5EF4-FFF2-40B4-BE49-F238E27FC236}">
                <a16:creationId xmlns:a16="http://schemas.microsoft.com/office/drawing/2014/main" id="{71A44A60-95D1-B10F-C077-BD7E9EE5B03C}"/>
              </a:ext>
            </a:extLst>
          </p:cNvPr>
          <p:cNvGraphicFramePr>
            <a:graphicFrameLocks noGrp="1"/>
          </p:cNvGraphicFramePr>
          <p:nvPr/>
        </p:nvGraphicFramePr>
        <p:xfrm>
          <a:off x="3653417" y="3629223"/>
          <a:ext cx="5053330" cy="1306830"/>
        </p:xfrm>
        <a:graphic>
          <a:graphicData uri="http://schemas.openxmlformats.org/drawingml/2006/table">
            <a:tbl>
              <a:tblPr/>
              <a:tblGrid>
                <a:gridCol w="2332355">
                  <a:extLst>
                    <a:ext uri="{9D8B030D-6E8A-4147-A177-3AD203B41FA5}">
                      <a16:colId xmlns:a16="http://schemas.microsoft.com/office/drawing/2014/main" val="20000"/>
                    </a:ext>
                  </a:extLst>
                </a:gridCol>
                <a:gridCol w="547370">
                  <a:extLst>
                    <a:ext uri="{9D8B030D-6E8A-4147-A177-3AD203B41FA5}">
                      <a16:colId xmlns:a16="http://schemas.microsoft.com/office/drawing/2014/main" val="20001"/>
                    </a:ext>
                  </a:extLst>
                </a:gridCol>
                <a:gridCol w="546735">
                  <a:extLst>
                    <a:ext uri="{9D8B030D-6E8A-4147-A177-3AD203B41FA5}">
                      <a16:colId xmlns:a16="http://schemas.microsoft.com/office/drawing/2014/main" val="20002"/>
                    </a:ext>
                  </a:extLst>
                </a:gridCol>
                <a:gridCol w="547370">
                  <a:extLst>
                    <a:ext uri="{9D8B030D-6E8A-4147-A177-3AD203B41FA5}">
                      <a16:colId xmlns:a16="http://schemas.microsoft.com/office/drawing/2014/main" val="20003"/>
                    </a:ext>
                  </a:extLst>
                </a:gridCol>
                <a:gridCol w="547370">
                  <a:extLst>
                    <a:ext uri="{9D8B030D-6E8A-4147-A177-3AD203B41FA5}">
                      <a16:colId xmlns:a16="http://schemas.microsoft.com/office/drawing/2014/main" val="20004"/>
                    </a:ext>
                  </a:extLst>
                </a:gridCol>
                <a:gridCol w="532130">
                  <a:extLst>
                    <a:ext uri="{9D8B030D-6E8A-4147-A177-3AD203B41FA5}">
                      <a16:colId xmlns:a16="http://schemas.microsoft.com/office/drawing/2014/main" val="20005"/>
                    </a:ext>
                  </a:extLst>
                </a:gridCol>
              </a:tblGrid>
              <a:tr h="217805">
                <a:tc>
                  <a:txBody>
                    <a:bodyPr/>
                    <a:lstStyle/>
                    <a:p>
                      <a:pPr marL="76200" marR="0">
                        <a:lnSpc>
                          <a:spcPct val="115000"/>
                        </a:lnSpc>
                        <a:spcBef>
                          <a:spcPts val="130"/>
                        </a:spcBef>
                        <a:spcAft>
                          <a:spcPts val="0"/>
                        </a:spcAft>
                      </a:pPr>
                      <a:r>
                        <a:rPr lang="en-US" sz="1200" b="1" dirty="0">
                          <a:solidFill>
                            <a:srgbClr val="EFF7FF"/>
                          </a:solidFill>
                          <a:effectLst/>
                          <a:latin typeface="Arial" panose="020B0604020202020204" pitchFamily="34" charset="0"/>
                          <a:ea typeface="Calibri"/>
                          <a:cs typeface="Arial" panose="020B0604020202020204" pitchFamily="34" charset="0"/>
                        </a:rPr>
                        <a:t>Item </a:t>
                      </a:r>
                      <a:r>
                        <a:rPr lang="en-US" sz="1200" b="1" spc="55" dirty="0">
                          <a:solidFill>
                            <a:srgbClr val="EFF7FF"/>
                          </a:solidFill>
                          <a:effectLst/>
                          <a:latin typeface="Arial" panose="020B0604020202020204" pitchFamily="34" charset="0"/>
                          <a:ea typeface="Calibri"/>
                          <a:cs typeface="Arial" panose="020B0604020202020204" pitchFamily="34" charset="0"/>
                        </a:rPr>
                        <a:t> </a:t>
                      </a:r>
                      <a:r>
                        <a:rPr lang="en-US" sz="1200" b="1" dirty="0">
                          <a:solidFill>
                            <a:srgbClr val="EFF7FF"/>
                          </a:solidFill>
                          <a:effectLst/>
                          <a:latin typeface="Arial" panose="020B0604020202020204" pitchFamily="34" charset="0"/>
                          <a:ea typeface="Calibri"/>
                          <a:cs typeface="Arial" panose="020B0604020202020204" pitchFamily="34" charset="0"/>
                        </a:rPr>
                        <a:t>Statistics</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182245" marR="170180" algn="ctr">
                        <a:lnSpc>
                          <a:spcPct val="115000"/>
                        </a:lnSpc>
                        <a:spcBef>
                          <a:spcPts val="130"/>
                        </a:spcBef>
                        <a:spcAft>
                          <a:spcPts val="0"/>
                        </a:spcAft>
                      </a:pPr>
                      <a:r>
                        <a:rPr lang="en-US" sz="1200" b="1">
                          <a:solidFill>
                            <a:srgbClr val="EFF7FF"/>
                          </a:solidFill>
                          <a:effectLst/>
                          <a:latin typeface="Arial" panose="020B0604020202020204" pitchFamily="34" charset="0"/>
                          <a:ea typeface="Calibri"/>
                          <a:cs typeface="Arial" panose="020B0604020202020204" pitchFamily="34" charset="0"/>
                        </a:rPr>
                        <a:t>A</a:t>
                      </a:r>
                      <a:endParaRPr lang="en-US" sz="120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186055" marR="173990" algn="ctr">
                        <a:lnSpc>
                          <a:spcPct val="115000"/>
                        </a:lnSpc>
                        <a:spcBef>
                          <a:spcPts val="130"/>
                        </a:spcBef>
                        <a:spcAft>
                          <a:spcPts val="0"/>
                        </a:spcAft>
                      </a:pPr>
                      <a:r>
                        <a:rPr lang="en-US" sz="1200" b="1" dirty="0">
                          <a:solidFill>
                            <a:srgbClr val="EFF7FF"/>
                          </a:solidFill>
                          <a:effectLst/>
                          <a:latin typeface="Arial" panose="020B0604020202020204" pitchFamily="34" charset="0"/>
                          <a:ea typeface="Calibri"/>
                          <a:cs typeface="Arial" panose="020B0604020202020204" pitchFamily="34" charset="0"/>
                        </a:rPr>
                        <a:t>B</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185420" marR="172720" algn="ctr">
                        <a:lnSpc>
                          <a:spcPct val="115000"/>
                        </a:lnSpc>
                        <a:spcBef>
                          <a:spcPts val="130"/>
                        </a:spcBef>
                        <a:spcAft>
                          <a:spcPts val="0"/>
                        </a:spcAft>
                      </a:pPr>
                      <a:r>
                        <a:rPr lang="en-US" sz="1200" b="1">
                          <a:solidFill>
                            <a:srgbClr val="EFF7FF"/>
                          </a:solidFill>
                          <a:effectLst/>
                          <a:latin typeface="Arial" panose="020B0604020202020204" pitchFamily="34" charset="0"/>
                          <a:ea typeface="Calibri"/>
                          <a:cs typeface="Arial" panose="020B0604020202020204" pitchFamily="34" charset="0"/>
                        </a:rPr>
                        <a:t>C</a:t>
                      </a:r>
                      <a:endParaRPr lang="en-US" sz="120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181610" marR="168910" algn="ctr">
                        <a:lnSpc>
                          <a:spcPct val="115000"/>
                        </a:lnSpc>
                        <a:spcBef>
                          <a:spcPts val="130"/>
                        </a:spcBef>
                        <a:spcAft>
                          <a:spcPts val="0"/>
                        </a:spcAft>
                      </a:pPr>
                      <a:r>
                        <a:rPr lang="en-US" sz="1200" b="1" dirty="0">
                          <a:solidFill>
                            <a:srgbClr val="EFF7FF"/>
                          </a:solidFill>
                          <a:effectLst/>
                          <a:latin typeface="Arial" panose="020B0604020202020204" pitchFamily="34" charset="0"/>
                          <a:ea typeface="Calibri"/>
                          <a:cs typeface="Arial" panose="020B0604020202020204" pitchFamily="34" charset="0"/>
                        </a:rPr>
                        <a:t>D</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tc>
                  <a:txBody>
                    <a:bodyPr/>
                    <a:lstStyle/>
                    <a:p>
                      <a:pPr marL="191135" marR="163195" algn="ctr">
                        <a:lnSpc>
                          <a:spcPct val="115000"/>
                        </a:lnSpc>
                        <a:spcBef>
                          <a:spcPts val="130"/>
                        </a:spcBef>
                        <a:spcAft>
                          <a:spcPts val="0"/>
                        </a:spcAft>
                      </a:pPr>
                      <a:r>
                        <a:rPr lang="en-US" sz="1200" b="1">
                          <a:solidFill>
                            <a:srgbClr val="EFF7FF"/>
                          </a:solidFill>
                          <a:effectLst/>
                          <a:latin typeface="Arial" panose="020B0604020202020204" pitchFamily="34" charset="0"/>
                          <a:ea typeface="Calibri"/>
                          <a:cs typeface="Arial" panose="020B0604020202020204" pitchFamily="34" charset="0"/>
                        </a:rPr>
                        <a:t>E</a:t>
                      </a:r>
                      <a:endParaRPr lang="en-US" sz="120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89A8"/>
                    </a:solidFill>
                  </a:tcPr>
                </a:tc>
                <a:extLst>
                  <a:ext uri="{0D108BD9-81ED-4DB2-BD59-A6C34878D82A}">
                    <a16:rowId xmlns:a16="http://schemas.microsoft.com/office/drawing/2014/main" val="10000"/>
                  </a:ext>
                </a:extLst>
              </a:tr>
              <a:tr h="217805">
                <a:tc>
                  <a:txBody>
                    <a:bodyPr/>
                    <a:lstStyle/>
                    <a:p>
                      <a:pPr marL="76200" marR="0">
                        <a:lnSpc>
                          <a:spcPct val="115000"/>
                        </a:lnSpc>
                        <a:spcBef>
                          <a:spcPts val="130"/>
                        </a:spcBef>
                        <a:spcAft>
                          <a:spcPts val="0"/>
                        </a:spcAft>
                      </a:pPr>
                      <a:r>
                        <a:rPr lang="en-US" sz="1200" spc="-30"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oi</a:t>
                      </a:r>
                      <a:r>
                        <a:rPr lang="en-US" sz="1200" spc="-30" dirty="0">
                          <a:effectLst/>
                          <a:latin typeface="Arial" panose="020B0604020202020204" pitchFamily="34" charset="0"/>
                          <a:ea typeface="Calibri"/>
                          <a:cs typeface="Arial" panose="020B0604020202020204" pitchFamily="34" charset="0"/>
                        </a:rPr>
                        <a:t>n</a:t>
                      </a:r>
                      <a:r>
                        <a:rPr lang="en-US" sz="1200" dirty="0">
                          <a:effectLst/>
                          <a:latin typeface="Arial" panose="020B0604020202020204" pitchFamily="34" charset="0"/>
                          <a:ea typeface="Calibri"/>
                          <a:cs typeface="Arial" panose="020B0604020202020204" pitchFamily="34" charset="0"/>
                        </a:rPr>
                        <a:t>t</a:t>
                      </a:r>
                      <a:r>
                        <a:rPr lang="en-US" sz="1200" spc="55" dirty="0">
                          <a:effectLst/>
                          <a:latin typeface="Arial" panose="020B0604020202020204" pitchFamily="34" charset="0"/>
                          <a:ea typeface="Calibri"/>
                          <a:cs typeface="Arial" panose="020B0604020202020204" pitchFamily="34" charset="0"/>
                        </a:rPr>
                        <a:t> </a:t>
                      </a:r>
                      <a:r>
                        <a:rPr lang="en-US" sz="1200" dirty="0" err="1">
                          <a:effectLst/>
                          <a:latin typeface="Arial" panose="020B0604020202020204" pitchFamily="34" charset="0"/>
                          <a:ea typeface="Calibri"/>
                          <a:cs typeface="Arial" panose="020B0604020202020204" pitchFamily="34" charset="0"/>
                        </a:rPr>
                        <a:t>Biserial</a:t>
                      </a:r>
                      <a:endParaRPr lang="en-US" sz="1200"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-0.20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Pro</a:t>
                      </a:r>
                      <a:r>
                        <a:rPr lang="en-US" sz="1200" spc="35"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ortion</a:t>
                      </a:r>
                      <a:r>
                        <a:rPr lang="en-US" sz="1200" spc="40" dirty="0">
                          <a:effectLst/>
                          <a:latin typeface="Arial" panose="020B0604020202020204" pitchFamily="34" charset="0"/>
                          <a:ea typeface="Calibri"/>
                          <a:cs typeface="Arial" panose="020B0604020202020204" pitchFamily="34" charset="0"/>
                        </a:rPr>
                        <a:t> </a:t>
                      </a:r>
                      <a:r>
                        <a:rPr lang="en-US" sz="1200" dirty="0">
                          <a:effectLst/>
                          <a:latin typeface="Arial" panose="020B0604020202020204" pitchFamily="34" charset="0"/>
                          <a:ea typeface="Calibri"/>
                          <a:cs typeface="Arial" panose="020B0604020202020204" pitchFamily="34" charset="0"/>
                        </a:rPr>
                        <a:t>(all)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0.63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7805">
                <a:tc>
                  <a:txBody>
                    <a:bodyPr/>
                    <a:lstStyle/>
                    <a:p>
                      <a:pPr marL="76200" marR="0">
                        <a:lnSpc>
                          <a:spcPct val="115000"/>
                        </a:lnSpc>
                        <a:spcBef>
                          <a:spcPts val="130"/>
                        </a:spcBef>
                        <a:spcAft>
                          <a:spcPts val="0"/>
                        </a:spcAft>
                      </a:pPr>
                      <a:r>
                        <a:rPr lang="en-US" sz="1200">
                          <a:effectLst/>
                          <a:latin typeface="Arial" panose="020B0604020202020204" pitchFamily="34" charset="0"/>
                          <a:ea typeface="Calibri"/>
                          <a:cs typeface="Arial" panose="020B0604020202020204" pitchFamily="34" charset="0"/>
                        </a:rPr>
                        <a:t>Pro</a:t>
                      </a:r>
                      <a:r>
                        <a:rPr lang="en-US" sz="1200" spc="35">
                          <a:effectLst/>
                          <a:latin typeface="Arial" panose="020B0604020202020204" pitchFamily="34" charset="0"/>
                          <a:ea typeface="Calibri"/>
                          <a:cs typeface="Arial" panose="020B0604020202020204" pitchFamily="34" charset="0"/>
                        </a:rPr>
                        <a:t>p</a:t>
                      </a:r>
                      <a:r>
                        <a:rPr lang="en-US" sz="1200">
                          <a:effectLst/>
                          <a:latin typeface="Arial" panose="020B0604020202020204" pitchFamily="34" charset="0"/>
                          <a:ea typeface="Calibri"/>
                          <a:cs typeface="Arial" panose="020B0604020202020204" pitchFamily="34" charset="0"/>
                        </a:rPr>
                        <a:t>ortion-L</a:t>
                      </a:r>
                      <a:r>
                        <a:rPr lang="en-US" sz="1200" spc="-25">
                          <a:effectLst/>
                          <a:latin typeface="Arial" panose="020B0604020202020204" pitchFamily="34" charset="0"/>
                          <a:ea typeface="Calibri"/>
                          <a:cs typeface="Arial" panose="020B0604020202020204" pitchFamily="34" charset="0"/>
                        </a:rPr>
                        <a:t>o</a:t>
                      </a:r>
                      <a:r>
                        <a:rPr lang="en-US" sz="1200" spc="-30">
                          <a:effectLst/>
                          <a:latin typeface="Arial" panose="020B0604020202020204" pitchFamily="34" charset="0"/>
                          <a:ea typeface="Calibri"/>
                          <a:cs typeface="Arial" panose="020B0604020202020204" pitchFamily="34" charset="0"/>
                        </a:rPr>
                        <a:t>w</a:t>
                      </a:r>
                      <a:r>
                        <a:rPr lang="en-US" sz="1200">
                          <a:effectLst/>
                          <a:latin typeface="Arial" panose="020B0604020202020204" pitchFamily="34" charset="0"/>
                          <a:ea typeface="Calibri"/>
                          <a:cs typeface="Arial" panose="020B0604020202020204" pitchFamily="34" charset="0"/>
                        </a:rPr>
                        <a:t>est</a:t>
                      </a:r>
                      <a:r>
                        <a:rPr lang="en-US" sz="1200" spc="110">
                          <a:effectLst/>
                          <a:latin typeface="Arial" panose="020B0604020202020204" pitchFamily="34" charset="0"/>
                          <a:ea typeface="Calibri"/>
                          <a:cs typeface="Arial" panose="020B0604020202020204" pitchFamily="34" charset="0"/>
                        </a:rPr>
                        <a:t> </a:t>
                      </a:r>
                      <a:r>
                        <a:rPr lang="en-US" sz="1200" spc="-30">
                          <a:effectLst/>
                          <a:latin typeface="Arial" panose="020B0604020202020204" pitchFamily="34" charset="0"/>
                          <a:ea typeface="Calibri"/>
                          <a:cs typeface="Arial" panose="020B0604020202020204" pitchFamily="34" charset="0"/>
                        </a:rPr>
                        <a:t>P</a:t>
                      </a:r>
                      <a:r>
                        <a:rPr lang="en-US" sz="1200">
                          <a:effectLst/>
                          <a:latin typeface="Arial" panose="020B0604020202020204" pitchFamily="34" charset="0"/>
                          <a:ea typeface="Calibri"/>
                          <a:cs typeface="Arial" panose="020B0604020202020204" pitchFamily="34" charset="0"/>
                        </a:rPr>
                        <a:t>erformers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0.44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0.21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Pro</a:t>
                      </a:r>
                      <a:r>
                        <a:rPr lang="en-US" sz="1200" spc="35"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ortion-A</a:t>
                      </a:r>
                      <a:r>
                        <a:rPr lang="en-US" sz="1200" spc="-25" dirty="0">
                          <a:effectLst/>
                          <a:latin typeface="Arial" panose="020B0604020202020204" pitchFamily="34" charset="0"/>
                          <a:ea typeface="Calibri"/>
                          <a:cs typeface="Arial" panose="020B0604020202020204" pitchFamily="34" charset="0"/>
                        </a:rPr>
                        <a:t>v</a:t>
                      </a:r>
                      <a:r>
                        <a:rPr lang="en-US" sz="1200" dirty="0">
                          <a:effectLst/>
                          <a:latin typeface="Arial" panose="020B0604020202020204" pitchFamily="34" charset="0"/>
                          <a:ea typeface="Calibri"/>
                          <a:cs typeface="Arial" panose="020B0604020202020204" pitchFamily="34" charset="0"/>
                        </a:rPr>
                        <a:t>erage</a:t>
                      </a:r>
                      <a:r>
                        <a:rPr lang="en-US" sz="1200" spc="105" dirty="0">
                          <a:effectLst/>
                          <a:latin typeface="Arial" panose="020B0604020202020204" pitchFamily="34" charset="0"/>
                          <a:ea typeface="Calibri"/>
                          <a:cs typeface="Arial" panose="020B0604020202020204" pitchFamily="34" charset="0"/>
                        </a:rPr>
                        <a:t> </a:t>
                      </a:r>
                      <a:r>
                        <a:rPr lang="en-US" sz="1200" spc="-30"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erformers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0.20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7805">
                <a:tc>
                  <a:txBody>
                    <a:bodyPr/>
                    <a:lstStyle/>
                    <a:p>
                      <a:pPr marL="76200"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Pro</a:t>
                      </a:r>
                      <a:r>
                        <a:rPr lang="en-US" sz="1200" spc="35"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ortion-Highest</a:t>
                      </a:r>
                      <a:r>
                        <a:rPr lang="en-US" sz="1200" spc="100" dirty="0">
                          <a:effectLst/>
                          <a:latin typeface="Arial" panose="020B0604020202020204" pitchFamily="34" charset="0"/>
                          <a:ea typeface="Calibri"/>
                          <a:cs typeface="Arial" panose="020B0604020202020204" pitchFamily="34" charset="0"/>
                        </a:rPr>
                        <a:t> </a:t>
                      </a:r>
                      <a:r>
                        <a:rPr lang="en-US" sz="1200" spc="-30" dirty="0">
                          <a:effectLst/>
                          <a:latin typeface="Arial" panose="020B0604020202020204" pitchFamily="34" charset="0"/>
                          <a:ea typeface="Calibri"/>
                          <a:cs typeface="Arial" panose="020B0604020202020204" pitchFamily="34" charset="0"/>
                        </a:rPr>
                        <a:t>P</a:t>
                      </a:r>
                      <a:r>
                        <a:rPr lang="en-US" sz="1200" dirty="0">
                          <a:effectLst/>
                          <a:latin typeface="Arial" panose="020B0604020202020204" pitchFamily="34" charset="0"/>
                          <a:ea typeface="Calibri"/>
                          <a:cs typeface="Arial" panose="020B0604020202020204" pitchFamily="34" charset="0"/>
                        </a:rPr>
                        <a:t>erformers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0.84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0.12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065" marR="0">
                        <a:lnSpc>
                          <a:spcPct val="115000"/>
                        </a:lnSpc>
                        <a:spcBef>
                          <a:spcPts val="130"/>
                        </a:spcBef>
                        <a:spcAft>
                          <a:spcPts val="0"/>
                        </a:spcAft>
                      </a:pPr>
                      <a:r>
                        <a:rPr lang="en-US" sz="1200" dirty="0">
                          <a:effectLst/>
                          <a:latin typeface="Arial" panose="020B0604020202020204" pitchFamily="34" charset="0"/>
                          <a:ea typeface="Calibri"/>
                          <a:cs typeface="Arial" panose="020B0604020202020204" pitchFamily="34" charset="0"/>
                        </a:rPr>
                        <a:t>0.01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7">
            <a:extLst>
              <a:ext uri="{FF2B5EF4-FFF2-40B4-BE49-F238E27FC236}">
                <a16:creationId xmlns:a16="http://schemas.microsoft.com/office/drawing/2014/main" id="{9480BC9D-FA49-DAA4-BB73-AF332389D87F}"/>
              </a:ext>
            </a:extLst>
          </p:cNvPr>
          <p:cNvSpPr txBox="1"/>
          <p:nvPr/>
        </p:nvSpPr>
        <p:spPr>
          <a:xfrm>
            <a:off x="462211" y="2051835"/>
            <a:ext cx="281775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mn-ea"/>
                <a:cs typeface="+mn-cs"/>
              </a:rPr>
              <a:t>How about these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4C145E"/>
                </a:solidFill>
                <a:effectLst/>
                <a:uLnTx/>
                <a:uFillTx/>
                <a:latin typeface="Aptos" panose="02110004020202020204"/>
                <a:ea typeface="+mn-ea"/>
                <a:cs typeface="+mn-cs"/>
              </a:rPr>
              <a:t>p</a:t>
            </a:r>
            <a:r>
              <a:rPr kumimoji="0" lang="en-US" sz="2400" b="0" i="0" u="none" strike="noStrike" kern="1200" cap="none" spc="0" normalizeH="0" baseline="0" noProof="0" dirty="0">
                <a:ln>
                  <a:noFill/>
                </a:ln>
                <a:solidFill>
                  <a:srgbClr val="4C145E"/>
                </a:solidFill>
                <a:effectLst/>
                <a:uLnTx/>
                <a:uFillTx/>
                <a:latin typeface="Aptos" panose="02110004020202020204"/>
                <a:ea typeface="+mn-ea"/>
                <a:cs typeface="+mn-cs"/>
              </a:rPr>
              <a:t> and point-biserial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mn-ea"/>
                <a:cs typeface="+mn-cs"/>
              </a:rPr>
              <a:t>values?</a:t>
            </a:r>
          </a:p>
        </p:txBody>
      </p:sp>
      <p:sp>
        <p:nvSpPr>
          <p:cNvPr id="10" name="TextBox 9">
            <a:extLst>
              <a:ext uri="{FF2B5EF4-FFF2-40B4-BE49-F238E27FC236}">
                <a16:creationId xmlns:a16="http://schemas.microsoft.com/office/drawing/2014/main" id="{3142A53C-F7BD-631C-78AE-F33A1CD8381C}"/>
              </a:ext>
            </a:extLst>
          </p:cNvPr>
          <p:cNvSpPr txBox="1"/>
          <p:nvPr/>
        </p:nvSpPr>
        <p:spPr>
          <a:xfrm>
            <a:off x="370391" y="3629223"/>
            <a:ext cx="284404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What is the correct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answer?</a:t>
            </a:r>
          </a:p>
        </p:txBody>
      </p:sp>
      <p:sp>
        <p:nvSpPr>
          <p:cNvPr id="14" name="TextBox 13">
            <a:extLst>
              <a:ext uri="{FF2B5EF4-FFF2-40B4-BE49-F238E27FC236}">
                <a16:creationId xmlns:a16="http://schemas.microsoft.com/office/drawing/2014/main" id="{13B651ED-8636-0FCA-0EC8-93EC1A10A50E}"/>
              </a:ext>
            </a:extLst>
          </p:cNvPr>
          <p:cNvSpPr txBox="1"/>
          <p:nvPr/>
        </p:nvSpPr>
        <p:spPr>
          <a:xfrm>
            <a:off x="8974197" y="4511651"/>
            <a:ext cx="2835071"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This kind of stair-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stepping is what we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like to see.</a:t>
            </a:r>
          </a:p>
        </p:txBody>
      </p:sp>
      <p:sp>
        <p:nvSpPr>
          <p:cNvPr id="15" name="Arrow: Down 14">
            <a:extLst>
              <a:ext uri="{FF2B5EF4-FFF2-40B4-BE49-F238E27FC236}">
                <a16:creationId xmlns:a16="http://schemas.microsoft.com/office/drawing/2014/main" id="{ED8579DC-2033-B2B6-9B0B-9B71BFEC2DC8}"/>
              </a:ext>
            </a:extLst>
          </p:cNvPr>
          <p:cNvSpPr/>
          <p:nvPr/>
        </p:nvSpPr>
        <p:spPr>
          <a:xfrm>
            <a:off x="5986605" y="4301682"/>
            <a:ext cx="104775" cy="582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16" name="Arrow: Down 15">
            <a:extLst>
              <a:ext uri="{FF2B5EF4-FFF2-40B4-BE49-F238E27FC236}">
                <a16:creationId xmlns:a16="http://schemas.microsoft.com/office/drawing/2014/main" id="{980DA243-46D6-02FB-AF23-4035CBCDBEA1}"/>
              </a:ext>
            </a:extLst>
          </p:cNvPr>
          <p:cNvSpPr/>
          <p:nvPr/>
        </p:nvSpPr>
        <p:spPr>
          <a:xfrm rot="10800000">
            <a:off x="8571058" y="4307790"/>
            <a:ext cx="104775" cy="5829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18" name="TextBox 17">
            <a:extLst>
              <a:ext uri="{FF2B5EF4-FFF2-40B4-BE49-F238E27FC236}">
                <a16:creationId xmlns:a16="http://schemas.microsoft.com/office/drawing/2014/main" id="{C5C885AC-E4E7-57A8-B30C-2E8C6FD2C893}"/>
              </a:ext>
            </a:extLst>
          </p:cNvPr>
          <p:cNvSpPr txBox="1">
            <a:spLocks/>
          </p:cNvSpPr>
          <p:nvPr/>
        </p:nvSpPr>
        <p:spPr>
          <a:xfrm>
            <a:off x="370391" y="4649881"/>
            <a:ext cx="274671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The highest performers give us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C145E"/>
                </a:solidFill>
                <a:effectLst/>
                <a:uLnTx/>
                <a:uFillTx/>
                <a:latin typeface="Aptos" panose="02110004020202020204"/>
                <a:ea typeface="Roboto" panose="02000000000000000000" pitchFamily="2" charset="0"/>
                <a:cs typeface="+mn-cs"/>
              </a:rPr>
              <a:t>a clue.</a:t>
            </a:r>
          </a:p>
        </p:txBody>
      </p:sp>
      <p:sp>
        <p:nvSpPr>
          <p:cNvPr id="3" name="Arrow: Pentagon 2">
            <a:extLst>
              <a:ext uri="{FF2B5EF4-FFF2-40B4-BE49-F238E27FC236}">
                <a16:creationId xmlns:a16="http://schemas.microsoft.com/office/drawing/2014/main" id="{5E73459D-52FE-F861-59F1-5C7CFAA8514F}"/>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2963896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5BEF-3029-54E0-2393-21FB8A0DEF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E015AF-D04D-E6A1-985B-3542B7633D71}"/>
              </a:ext>
            </a:extLst>
          </p:cNvPr>
          <p:cNvSpPr>
            <a:spLocks noGrp="1"/>
          </p:cNvSpPr>
          <p:nvPr>
            <p:ph type="body" sz="quarter" idx="12"/>
          </p:nvPr>
        </p:nvSpPr>
        <p:spPr/>
        <p:txBody>
          <a:bodyPr>
            <a:normAutofit/>
          </a:bodyPr>
          <a:lstStyle/>
          <a:p>
            <a:r>
              <a:rPr lang="en-US" sz="2800" dirty="0"/>
              <a:t>Conducting an Analysis</a:t>
            </a:r>
          </a:p>
        </p:txBody>
      </p:sp>
      <p:sp>
        <p:nvSpPr>
          <p:cNvPr id="3" name="Text Placeholder 2">
            <a:extLst>
              <a:ext uri="{FF2B5EF4-FFF2-40B4-BE49-F238E27FC236}">
                <a16:creationId xmlns:a16="http://schemas.microsoft.com/office/drawing/2014/main" id="{88F32250-C096-0D1E-93D3-7C170FBA860F}"/>
              </a:ext>
            </a:extLst>
          </p:cNvPr>
          <p:cNvSpPr>
            <a:spLocks noGrp="1"/>
          </p:cNvSpPr>
          <p:nvPr>
            <p:ph type="body" sz="quarter" idx="13"/>
          </p:nvPr>
        </p:nvSpPr>
        <p:spPr/>
        <p:txBody>
          <a:bodyPr lIns="91440" tIns="45720" rIns="91440" bIns="45720">
            <a:normAutofit lnSpcReduction="10000"/>
          </a:bodyPr>
          <a:lstStyle/>
          <a:p>
            <a:pPr marL="342900" indent="-342900">
              <a:spcBef>
                <a:spcPts val="0"/>
              </a:spcBef>
              <a:spcAft>
                <a:spcPts val="600"/>
              </a:spcAft>
              <a:buFont typeface="Wingdings" panose="05000000000000000000" pitchFamily="2" charset="2"/>
              <a:buChar char="§"/>
            </a:pPr>
            <a:r>
              <a:rPr lang="en-US" sz="1900" dirty="0"/>
              <a:t>An item analysis can be complicated and typically requires special software.</a:t>
            </a:r>
          </a:p>
          <a:p>
            <a:pPr marL="342900" indent="-342900">
              <a:spcBef>
                <a:spcPts val="0"/>
              </a:spcBef>
              <a:spcAft>
                <a:spcPts val="600"/>
              </a:spcAft>
              <a:buFont typeface="Wingdings" panose="05000000000000000000" pitchFamily="2" charset="2"/>
              <a:buChar char="§"/>
            </a:pPr>
            <a:endParaRPr lang="en-US" sz="1900" dirty="0"/>
          </a:p>
          <a:p>
            <a:pPr marL="342900" indent="-342900">
              <a:spcBef>
                <a:spcPts val="0"/>
              </a:spcBef>
              <a:spcAft>
                <a:spcPts val="600"/>
              </a:spcAft>
              <a:buFont typeface="Wingdings" panose="05000000000000000000" pitchFamily="2" charset="2"/>
              <a:buChar char="§"/>
            </a:pPr>
            <a:r>
              <a:rPr lang="en-US" sz="1900" dirty="0"/>
              <a:t>However, for small-scale analyses, most item statistics can be computed in an EXCEL spreadsheet using basic functions:</a:t>
            </a:r>
          </a:p>
          <a:p>
            <a:pPr marL="342900" indent="-342900">
              <a:spcBef>
                <a:spcPts val="0"/>
              </a:spcBef>
              <a:spcAft>
                <a:spcPts val="600"/>
              </a:spcAft>
              <a:buFont typeface="Arial" panose="020B0604020202020204" pitchFamily="34" charset="0"/>
              <a:buChar char="•"/>
            </a:pPr>
            <a:endParaRPr lang="en-US" sz="1900" dirty="0"/>
          </a:p>
          <a:p>
            <a:pPr marL="1028700" lvl="1" indent="-342900">
              <a:spcBef>
                <a:spcPts val="0"/>
              </a:spcBef>
              <a:spcAft>
                <a:spcPts val="600"/>
              </a:spcAft>
              <a:buFont typeface="Courier New" panose="02070309020205020404" pitchFamily="49" charset="0"/>
              <a:buChar char="o"/>
            </a:pPr>
            <a:r>
              <a:rPr lang="en-US" sz="1900" dirty="0"/>
              <a:t>AVERAGE</a:t>
            </a:r>
          </a:p>
          <a:p>
            <a:pPr marL="1028700" lvl="1" indent="-342900">
              <a:spcBef>
                <a:spcPts val="0"/>
              </a:spcBef>
              <a:spcAft>
                <a:spcPts val="600"/>
              </a:spcAft>
              <a:buFont typeface="Courier New" panose="02070309020205020404" pitchFamily="49" charset="0"/>
              <a:buChar char="o"/>
            </a:pPr>
            <a:endParaRPr lang="en-US" sz="1900" dirty="0"/>
          </a:p>
          <a:p>
            <a:pPr marL="1028700" lvl="1" indent="-342900">
              <a:spcBef>
                <a:spcPts val="0"/>
              </a:spcBef>
              <a:spcAft>
                <a:spcPts val="600"/>
              </a:spcAft>
              <a:buFont typeface="Courier New" panose="02070309020205020404" pitchFamily="49" charset="0"/>
              <a:buChar char="o"/>
            </a:pPr>
            <a:r>
              <a:rPr lang="en-US" sz="1900" dirty="0"/>
              <a:t>CORREL</a:t>
            </a:r>
          </a:p>
          <a:p>
            <a:pPr marL="1028700" lvl="1" indent="-342900">
              <a:spcBef>
                <a:spcPts val="0"/>
              </a:spcBef>
              <a:spcAft>
                <a:spcPts val="600"/>
              </a:spcAft>
              <a:buFont typeface="Courier New" panose="02070309020205020404" pitchFamily="49" charset="0"/>
              <a:buChar char="o"/>
            </a:pPr>
            <a:endParaRPr lang="en-US" sz="1900" dirty="0"/>
          </a:p>
          <a:p>
            <a:pPr marL="1028700" lvl="1" indent="-342900">
              <a:spcBef>
                <a:spcPts val="0"/>
              </a:spcBef>
              <a:spcAft>
                <a:spcPts val="600"/>
              </a:spcAft>
              <a:buFont typeface="Courier New" panose="02070309020205020404" pitchFamily="49" charset="0"/>
              <a:buChar char="o"/>
            </a:pPr>
            <a:r>
              <a:rPr lang="en-US" sz="1900" dirty="0"/>
              <a:t>COUNTIF</a:t>
            </a:r>
          </a:p>
          <a:p>
            <a:pPr lvl="1" indent="0">
              <a:spcBef>
                <a:spcPts val="0"/>
              </a:spcBef>
              <a:spcAft>
                <a:spcPts val="600"/>
              </a:spcAft>
              <a:buNone/>
            </a:pPr>
            <a:endParaRPr lang="en-US" sz="1900" dirty="0"/>
          </a:p>
          <a:p>
            <a:pPr marL="1028700" lvl="1" indent="-342900">
              <a:spcBef>
                <a:spcPts val="0"/>
              </a:spcBef>
              <a:spcAft>
                <a:spcPts val="600"/>
              </a:spcAft>
              <a:buFont typeface="Courier New" panose="02070309020205020404" pitchFamily="49" charset="0"/>
              <a:buChar char="o"/>
            </a:pPr>
            <a:r>
              <a:rPr lang="en-US" sz="1900" dirty="0"/>
              <a:t>SUM</a:t>
            </a:r>
          </a:p>
          <a:p>
            <a:pPr marL="1028700" lvl="1" indent="-342900">
              <a:spcBef>
                <a:spcPts val="0"/>
              </a:spcBef>
              <a:spcAft>
                <a:spcPts val="600"/>
              </a:spcAft>
              <a:buFont typeface="Courier New" panose="02070309020205020404" pitchFamily="49" charset="0"/>
              <a:buChar char="o"/>
            </a:pPr>
            <a:endParaRPr lang="en-US" sz="1900" dirty="0"/>
          </a:p>
          <a:p>
            <a:pPr lvl="1" indent="0">
              <a:spcBef>
                <a:spcPts val="0"/>
              </a:spcBef>
              <a:spcAft>
                <a:spcPts val="600"/>
              </a:spcAft>
              <a:buNone/>
            </a:pPr>
            <a:endParaRPr lang="en-US" sz="1900" dirty="0"/>
          </a:p>
          <a:p>
            <a:pPr lvl="1" indent="0">
              <a:spcBef>
                <a:spcPts val="0"/>
              </a:spcBef>
              <a:spcAft>
                <a:spcPts val="600"/>
              </a:spcAft>
              <a:buNone/>
            </a:pPr>
            <a:endParaRPr lang="en-US" sz="1800" dirty="0"/>
          </a:p>
        </p:txBody>
      </p:sp>
      <p:sp>
        <p:nvSpPr>
          <p:cNvPr id="4" name="Arrow: Pentagon 3">
            <a:extLst>
              <a:ext uri="{FF2B5EF4-FFF2-40B4-BE49-F238E27FC236}">
                <a16:creationId xmlns:a16="http://schemas.microsoft.com/office/drawing/2014/main" id="{3749FFFE-BBA8-4649-245E-2130CBD35033}"/>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827936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E6A51D-E048-6C50-DCC0-AD380E50370B}"/>
              </a:ext>
            </a:extLst>
          </p:cNvPr>
          <p:cNvSpPr>
            <a:spLocks noGrp="1"/>
          </p:cNvSpPr>
          <p:nvPr>
            <p:ph type="body" sz="quarter" idx="12"/>
          </p:nvPr>
        </p:nvSpPr>
        <p:spPr/>
        <p:txBody>
          <a:bodyPr>
            <a:normAutofit/>
          </a:bodyPr>
          <a:lstStyle/>
          <a:p>
            <a:r>
              <a:rPr lang="en-US" sz="2800" dirty="0"/>
              <a:t>Conducting Item Analysis</a:t>
            </a:r>
          </a:p>
        </p:txBody>
      </p:sp>
      <p:sp>
        <p:nvSpPr>
          <p:cNvPr id="3" name="Text Placeholder 2">
            <a:extLst>
              <a:ext uri="{FF2B5EF4-FFF2-40B4-BE49-F238E27FC236}">
                <a16:creationId xmlns:a16="http://schemas.microsoft.com/office/drawing/2014/main" id="{746E839F-7741-C324-8DC3-46A3020639D0}"/>
              </a:ext>
            </a:extLst>
          </p:cNvPr>
          <p:cNvSpPr>
            <a:spLocks noGrp="1"/>
          </p:cNvSpPr>
          <p:nvPr>
            <p:ph type="body" sz="quarter" idx="13"/>
          </p:nvPr>
        </p:nvSpPr>
        <p:spPr/>
        <p:txBody>
          <a:bodyPr/>
          <a:lstStyle/>
          <a:p>
            <a:pPr marL="285750" indent="-285750">
              <a:buFont typeface="Wingdings" panose="05000000000000000000" pitchFamily="2" charset="2"/>
              <a:buChar char="§"/>
            </a:pPr>
            <a:r>
              <a:rPr lang="en-US" dirty="0"/>
              <a:t>When conducting large scale item analysis, the following software/programs are typically used.</a:t>
            </a:r>
          </a:p>
          <a:p>
            <a:endParaRPr lang="en-US" dirty="0"/>
          </a:p>
          <a:p>
            <a:pPr marL="1028700" lvl="1" indent="-342900">
              <a:buFont typeface="Courier New" panose="02070309020205020404" pitchFamily="49" charset="0"/>
              <a:buChar char="o"/>
            </a:pPr>
            <a:r>
              <a:rPr lang="en-US" sz="1800" dirty="0" err="1"/>
              <a:t>Winsteps</a:t>
            </a:r>
            <a:r>
              <a:rPr lang="en-US" sz="1800" dirty="0"/>
              <a:t> (for Rasch and 1PL)</a:t>
            </a:r>
            <a:br>
              <a:rPr lang="en-US" sz="1800" dirty="0"/>
            </a:br>
            <a:endParaRPr lang="en-US" sz="1800" dirty="0"/>
          </a:p>
          <a:p>
            <a:pPr marL="1028700" lvl="1" indent="-342900">
              <a:buFont typeface="Courier New" panose="02070309020205020404" pitchFamily="49" charset="0"/>
              <a:buChar char="o"/>
            </a:pPr>
            <a:r>
              <a:rPr lang="en-US" sz="1800" dirty="0"/>
              <a:t>BILOG-MG</a:t>
            </a:r>
            <a:br>
              <a:rPr lang="en-US" sz="1800" dirty="0"/>
            </a:br>
            <a:endParaRPr lang="en-US" sz="1800" dirty="0"/>
          </a:p>
          <a:p>
            <a:pPr marL="1028700" lvl="1" indent="-342900">
              <a:buFont typeface="Courier New" panose="02070309020205020404" pitchFamily="49" charset="0"/>
              <a:buChar char="o"/>
            </a:pPr>
            <a:r>
              <a:rPr lang="en-US" sz="1800" dirty="0"/>
              <a:t>MULTILOG</a:t>
            </a:r>
            <a:br>
              <a:rPr lang="en-US" sz="1800" dirty="0"/>
            </a:br>
            <a:endParaRPr lang="en-US" sz="1800" dirty="0"/>
          </a:p>
          <a:p>
            <a:pPr marL="1028700" lvl="1" indent="-342900">
              <a:buFont typeface="Courier New" panose="02070309020205020404" pitchFamily="49" charset="0"/>
              <a:buChar char="o"/>
            </a:pPr>
            <a:r>
              <a:rPr lang="en-US" sz="1800" dirty="0"/>
              <a:t>R (with tons of psychometric packages)</a:t>
            </a:r>
            <a:br>
              <a:rPr lang="en-US" sz="1800" dirty="0"/>
            </a:br>
            <a:endParaRPr lang="en-US" sz="1800" dirty="0"/>
          </a:p>
          <a:p>
            <a:pPr marL="1028700" lvl="1" indent="-342900">
              <a:buFont typeface="Courier New" panose="02070309020205020404" pitchFamily="49" charset="0"/>
              <a:buChar char="o"/>
            </a:pPr>
            <a:r>
              <a:rPr lang="en-US" sz="1800" dirty="0"/>
              <a:t>SAS</a:t>
            </a:r>
            <a:br>
              <a:rPr lang="en-US" sz="1800" dirty="0"/>
            </a:br>
            <a:endParaRPr lang="en-US" sz="1800" dirty="0"/>
          </a:p>
          <a:p>
            <a:pPr marL="1028700" lvl="1" indent="-342900">
              <a:buFont typeface="Courier New" panose="02070309020205020404" pitchFamily="49" charset="0"/>
              <a:buChar char="o"/>
            </a:pPr>
            <a:r>
              <a:rPr lang="en-US" sz="1800" dirty="0"/>
              <a:t>SPSS</a:t>
            </a:r>
          </a:p>
          <a:p>
            <a:pPr lvl="1" indent="0">
              <a:buNone/>
            </a:pPr>
            <a:endParaRPr lang="en-US" sz="1800" dirty="0"/>
          </a:p>
        </p:txBody>
      </p:sp>
      <p:sp>
        <p:nvSpPr>
          <p:cNvPr id="5" name="Arrow: Pentagon 4">
            <a:extLst>
              <a:ext uri="{FF2B5EF4-FFF2-40B4-BE49-F238E27FC236}">
                <a16:creationId xmlns:a16="http://schemas.microsoft.com/office/drawing/2014/main" id="{8693FF7B-D684-C585-592A-25F1087D993B}"/>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402697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41FF41-6D40-DA38-64B0-D2F0AD730E83}"/>
              </a:ext>
            </a:extLst>
          </p:cNvPr>
          <p:cNvSpPr>
            <a:spLocks noGrp="1"/>
          </p:cNvSpPr>
          <p:nvPr>
            <p:ph type="body" sz="quarter" idx="12"/>
          </p:nvPr>
        </p:nvSpPr>
        <p:spPr>
          <a:xfrm>
            <a:off x="1195744" y="583343"/>
            <a:ext cx="7884756" cy="915889"/>
          </a:xfrm>
        </p:spPr>
        <p:txBody>
          <a:bodyPr>
            <a:normAutofit/>
          </a:bodyPr>
          <a:lstStyle/>
          <a:p>
            <a:r>
              <a:rPr lang="en-US" sz="2800" dirty="0"/>
              <a:t>Data Characteristics Considerations</a:t>
            </a:r>
          </a:p>
        </p:txBody>
      </p:sp>
      <p:sp>
        <p:nvSpPr>
          <p:cNvPr id="3" name="Text Placeholder 2">
            <a:extLst>
              <a:ext uri="{FF2B5EF4-FFF2-40B4-BE49-F238E27FC236}">
                <a16:creationId xmlns:a16="http://schemas.microsoft.com/office/drawing/2014/main" id="{6ABB38FD-67B0-9257-0B8F-623E364848D9}"/>
              </a:ext>
            </a:extLst>
          </p:cNvPr>
          <p:cNvSpPr>
            <a:spLocks noGrp="1"/>
          </p:cNvSpPr>
          <p:nvPr>
            <p:ph type="body" sz="quarter" idx="13"/>
          </p:nvPr>
        </p:nvSpPr>
        <p:spPr>
          <a:xfrm>
            <a:off x="1195744" y="1185863"/>
            <a:ext cx="8458199" cy="5189537"/>
          </a:xfrm>
        </p:spPr>
        <p:txBody>
          <a:bodyPr/>
          <a:lstStyle/>
          <a:p>
            <a:pPr>
              <a:lnSpc>
                <a:spcPct val="150000"/>
              </a:lnSpc>
            </a:pPr>
            <a:r>
              <a:rPr lang="en-US" dirty="0"/>
              <a:t>The following are some data characteristics to consider to ensure valid interpretation of your results:</a:t>
            </a:r>
          </a:p>
          <a:p>
            <a:pPr marL="285750" indent="-285750">
              <a:lnSpc>
                <a:spcPct val="150000"/>
              </a:lnSpc>
              <a:buFont typeface="Wingdings" panose="05000000000000000000" pitchFamily="2" charset="2"/>
              <a:buChar char="§"/>
            </a:pPr>
            <a:r>
              <a:rPr lang="en-US" b="1" dirty="0"/>
              <a:t>Variability</a:t>
            </a:r>
            <a:r>
              <a:rPr lang="en-US" dirty="0"/>
              <a:t>: </a:t>
            </a:r>
            <a:r>
              <a:rPr lang="en-US" sz="1800" dirty="0"/>
              <a:t>Too little or too much variability yields less reliable estimates.</a:t>
            </a:r>
          </a:p>
          <a:p>
            <a:pPr marL="285750" indent="-285750">
              <a:lnSpc>
                <a:spcPct val="150000"/>
              </a:lnSpc>
              <a:buFont typeface="Wingdings" panose="05000000000000000000" pitchFamily="2" charset="2"/>
              <a:buChar char="§"/>
            </a:pPr>
            <a:r>
              <a:rPr lang="en-US" b="1" dirty="0"/>
              <a:t>Sample size</a:t>
            </a:r>
            <a:r>
              <a:rPr lang="en-US" dirty="0"/>
              <a:t>: </a:t>
            </a:r>
            <a:r>
              <a:rPr lang="en-US" sz="1800" dirty="0"/>
              <a:t>Larger sample size yields more reliable estimates.</a:t>
            </a:r>
          </a:p>
          <a:p>
            <a:pPr marL="285750" indent="-285750">
              <a:lnSpc>
                <a:spcPct val="150000"/>
              </a:lnSpc>
              <a:buFont typeface="Wingdings" panose="05000000000000000000" pitchFamily="2" charset="2"/>
              <a:buChar char="§"/>
            </a:pPr>
            <a:r>
              <a:rPr lang="en-US" b="1" dirty="0"/>
              <a:t>Outliers</a:t>
            </a:r>
            <a:r>
              <a:rPr lang="en-US" dirty="0"/>
              <a:t>: </a:t>
            </a:r>
            <a:r>
              <a:rPr lang="en-US" sz="1800" dirty="0"/>
              <a:t>Outliers negatively impacts reliability of estimates.</a:t>
            </a:r>
          </a:p>
          <a:p>
            <a:pPr marL="285750" indent="-285750">
              <a:lnSpc>
                <a:spcPct val="150000"/>
              </a:lnSpc>
              <a:buFont typeface="Wingdings" panose="05000000000000000000" pitchFamily="2" charset="2"/>
              <a:buChar char="§"/>
            </a:pPr>
            <a:r>
              <a:rPr lang="en-US" b="1" dirty="0"/>
              <a:t>Unambiguous Answers Key</a:t>
            </a:r>
            <a:r>
              <a:rPr lang="en-US" dirty="0"/>
              <a:t>: </a:t>
            </a:r>
            <a:r>
              <a:rPr lang="en-US" sz="1800" dirty="0"/>
              <a:t>Only one clearly correct answer yields more reliable estimates.</a:t>
            </a:r>
          </a:p>
        </p:txBody>
      </p:sp>
    </p:spTree>
    <p:extLst>
      <p:ext uri="{BB962C8B-B14F-4D97-AF65-F5344CB8AC3E}">
        <p14:creationId xmlns:p14="http://schemas.microsoft.com/office/powerpoint/2010/main" val="1666753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523D4D-3F9F-A4A5-E2EC-A09A99ED63DE}"/>
              </a:ext>
            </a:extLst>
          </p:cNvPr>
          <p:cNvSpPr>
            <a:spLocks noGrp="1"/>
          </p:cNvSpPr>
          <p:nvPr>
            <p:ph type="body" sz="quarter" idx="12"/>
          </p:nvPr>
        </p:nvSpPr>
        <p:spPr>
          <a:xfrm>
            <a:off x="1526686" y="560387"/>
            <a:ext cx="5776913" cy="639763"/>
          </a:xfrm>
        </p:spPr>
        <p:txBody>
          <a:bodyPr>
            <a:normAutofit/>
          </a:bodyPr>
          <a:lstStyle/>
          <a:p>
            <a:pPr algn="l"/>
            <a:r>
              <a:rPr lang="en-US" sz="2800" dirty="0"/>
              <a:t>Flagging Items</a:t>
            </a:r>
          </a:p>
        </p:txBody>
      </p:sp>
      <p:sp>
        <p:nvSpPr>
          <p:cNvPr id="3" name="Text Placeholder 2">
            <a:extLst>
              <a:ext uri="{FF2B5EF4-FFF2-40B4-BE49-F238E27FC236}">
                <a16:creationId xmlns:a16="http://schemas.microsoft.com/office/drawing/2014/main" id="{48AB4C03-F51A-C96F-151D-461B75FC0D11}"/>
              </a:ext>
            </a:extLst>
          </p:cNvPr>
          <p:cNvSpPr>
            <a:spLocks noGrp="1"/>
          </p:cNvSpPr>
          <p:nvPr>
            <p:ph type="body" sz="quarter" idx="13"/>
          </p:nvPr>
        </p:nvSpPr>
        <p:spPr>
          <a:xfrm>
            <a:off x="1526686" y="1372154"/>
            <a:ext cx="9598514" cy="4285696"/>
          </a:xfrm>
        </p:spPr>
        <p:txBody>
          <a:bodyPr/>
          <a:lstStyle/>
          <a:p>
            <a:pPr marL="342900" indent="-342900">
              <a:spcBef>
                <a:spcPts val="0"/>
              </a:spcBef>
              <a:buFont typeface="Wingdings" panose="05000000000000000000" pitchFamily="2" charset="2"/>
              <a:buChar char="§"/>
            </a:pPr>
            <a:r>
              <a:rPr lang="en-US" dirty="0"/>
              <a:t>The purpose of the item analysis is to identify items that need additional content review.</a:t>
            </a:r>
          </a:p>
          <a:p>
            <a:pPr marL="342900" indent="-342900">
              <a:spcBef>
                <a:spcPts val="0"/>
              </a:spcBef>
              <a:buFont typeface="Wingdings" panose="05000000000000000000" pitchFamily="2" charset="2"/>
              <a:buChar char="§"/>
            </a:pPr>
            <a:endParaRPr lang="en-US" dirty="0"/>
          </a:p>
          <a:p>
            <a:pPr marL="342900" indent="-342900">
              <a:spcBef>
                <a:spcPts val="0"/>
              </a:spcBef>
              <a:buFont typeface="Wingdings" panose="05000000000000000000" pitchFamily="2" charset="2"/>
              <a:buChar char="§"/>
            </a:pPr>
            <a:r>
              <a:rPr lang="en-US" dirty="0"/>
              <a:t>Establishing appropriate statistical criteria for reviewing items is essential.</a:t>
            </a:r>
          </a:p>
          <a:p>
            <a:pPr marL="342900" indent="-342900">
              <a:spcBef>
                <a:spcPts val="0"/>
              </a:spcBef>
              <a:buFont typeface="Wingdings" panose="05000000000000000000" pitchFamily="2" charset="2"/>
              <a:buChar char="§"/>
            </a:pPr>
            <a:endParaRPr lang="en-US" dirty="0"/>
          </a:p>
          <a:p>
            <a:pPr marL="342900" indent="-342900">
              <a:spcBef>
                <a:spcPts val="0"/>
              </a:spcBef>
              <a:buFont typeface="Wingdings" panose="05000000000000000000" pitchFamily="2" charset="2"/>
              <a:buChar char="§"/>
            </a:pPr>
            <a:r>
              <a:rPr lang="en-US" dirty="0"/>
              <a:t>The next activity will focus on how you might go about flagging items for review.</a:t>
            </a:r>
          </a:p>
          <a:p>
            <a:endParaRPr lang="en-US" dirty="0"/>
          </a:p>
        </p:txBody>
      </p:sp>
    </p:spTree>
    <p:extLst>
      <p:ext uri="{BB962C8B-B14F-4D97-AF65-F5344CB8AC3E}">
        <p14:creationId xmlns:p14="http://schemas.microsoft.com/office/powerpoint/2010/main" val="3602806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DE7D3-7F46-F1FE-8AB6-9BADD03EE96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2D3C8B-1140-030B-6C93-636BD4EB73D0}"/>
              </a:ext>
            </a:extLst>
          </p:cNvPr>
          <p:cNvSpPr>
            <a:spLocks noGrp="1"/>
          </p:cNvSpPr>
          <p:nvPr>
            <p:ph type="body" sz="quarter" idx="12"/>
          </p:nvPr>
        </p:nvSpPr>
        <p:spPr/>
        <p:txBody>
          <a:bodyPr>
            <a:normAutofit/>
          </a:bodyPr>
          <a:lstStyle/>
          <a:p>
            <a:r>
              <a:rPr lang="en-US" sz="2800" dirty="0"/>
              <a:t>Flagging Items</a:t>
            </a:r>
          </a:p>
        </p:txBody>
      </p:sp>
      <p:sp>
        <p:nvSpPr>
          <p:cNvPr id="3" name="Text Placeholder 2">
            <a:extLst>
              <a:ext uri="{FF2B5EF4-FFF2-40B4-BE49-F238E27FC236}">
                <a16:creationId xmlns:a16="http://schemas.microsoft.com/office/drawing/2014/main" id="{AFA6D064-BA85-8354-F751-C5024A132A66}"/>
              </a:ext>
            </a:extLst>
          </p:cNvPr>
          <p:cNvSpPr>
            <a:spLocks noGrp="1"/>
          </p:cNvSpPr>
          <p:nvPr>
            <p:ph type="body" sz="quarter" idx="13"/>
          </p:nvPr>
        </p:nvSpPr>
        <p:spPr/>
        <p:txBody>
          <a:bodyPr>
            <a:normAutofit/>
          </a:bodyPr>
          <a:lstStyle/>
          <a:p>
            <a:pPr marL="342900" indent="-342900">
              <a:lnSpc>
                <a:spcPct val="100000"/>
              </a:lnSpc>
              <a:spcBef>
                <a:spcPts val="0"/>
              </a:spcBef>
              <a:buFont typeface="Wingdings" panose="05000000000000000000" pitchFamily="2" charset="2"/>
              <a:buChar char="§"/>
            </a:pPr>
            <a:r>
              <a:rPr lang="en-US" dirty="0"/>
              <a:t>Different flags may make sense in different scenarios.</a:t>
            </a:r>
          </a:p>
          <a:p>
            <a:pPr marL="342900" indent="-342900">
              <a:lnSpc>
                <a:spcPct val="100000"/>
              </a:lnSpc>
              <a:spcBef>
                <a:spcPts val="0"/>
              </a:spcBef>
              <a:buFont typeface="Wingdings" panose="05000000000000000000" pitchFamily="2" charset="2"/>
              <a:buChar char="§"/>
            </a:pPr>
            <a:endParaRPr lang="en-US" dirty="0"/>
          </a:p>
          <a:p>
            <a:pPr marL="342900" indent="-342900">
              <a:lnSpc>
                <a:spcPct val="100000"/>
              </a:lnSpc>
              <a:spcBef>
                <a:spcPts val="0"/>
              </a:spcBef>
              <a:buFont typeface="Wingdings" panose="05000000000000000000" pitchFamily="2" charset="2"/>
              <a:buChar char="§"/>
            </a:pPr>
            <a:r>
              <a:rPr lang="en-US" dirty="0"/>
              <a:t>Typical reasons for flagging an item may include:</a:t>
            </a:r>
          </a:p>
          <a:p>
            <a:pPr marL="342900" indent="-342900">
              <a:lnSpc>
                <a:spcPct val="100000"/>
              </a:lnSpc>
              <a:spcBef>
                <a:spcPts val="0"/>
              </a:spcBef>
              <a:buFont typeface="Arial" panose="020B0604020202020204" pitchFamily="34" charset="0"/>
              <a:buChar char="•"/>
            </a:pPr>
            <a:endParaRPr lang="en-US" dirty="0"/>
          </a:p>
          <a:p>
            <a:pPr marL="1028700" lvl="1" indent="-342900">
              <a:lnSpc>
                <a:spcPct val="100000"/>
              </a:lnSpc>
              <a:spcBef>
                <a:spcPts val="0"/>
              </a:spcBef>
              <a:buFont typeface="Courier New" panose="02070309020205020404" pitchFamily="49" charset="0"/>
              <a:buChar char="o"/>
            </a:pPr>
            <a:r>
              <a:rPr lang="en-US" sz="1800" dirty="0"/>
              <a:t>Too easy (Is it intended or are we giving the item away with a clue in the stem?)</a:t>
            </a:r>
          </a:p>
          <a:p>
            <a:pPr>
              <a:lnSpc>
                <a:spcPct val="100000"/>
              </a:lnSpc>
              <a:spcBef>
                <a:spcPts val="0"/>
              </a:spcBef>
            </a:pPr>
            <a:endParaRPr lang="en-US" dirty="0"/>
          </a:p>
          <a:p>
            <a:pPr marL="1028700" lvl="1" indent="-342900">
              <a:lnSpc>
                <a:spcPct val="100000"/>
              </a:lnSpc>
              <a:spcBef>
                <a:spcPts val="0"/>
              </a:spcBef>
              <a:buFont typeface="Courier New" panose="02070309020205020404" pitchFamily="49" charset="0"/>
              <a:buChar char="o"/>
            </a:pPr>
            <a:r>
              <a:rPr lang="en-US" sz="1800" dirty="0"/>
              <a:t>Too hard (Is this mis-keyed, not appropriate for the population, or have the standards of care changed?)</a:t>
            </a:r>
          </a:p>
          <a:p>
            <a:pPr>
              <a:lnSpc>
                <a:spcPct val="100000"/>
              </a:lnSpc>
              <a:spcBef>
                <a:spcPts val="0"/>
              </a:spcBef>
            </a:pPr>
            <a:endParaRPr lang="en-US" dirty="0"/>
          </a:p>
          <a:p>
            <a:pPr marL="1028700" lvl="1" indent="-342900">
              <a:lnSpc>
                <a:spcPct val="100000"/>
              </a:lnSpc>
              <a:spcBef>
                <a:spcPts val="0"/>
              </a:spcBef>
              <a:buFont typeface="Courier New" panose="02070309020205020404" pitchFamily="49" charset="0"/>
              <a:buChar char="o"/>
            </a:pPr>
            <a:r>
              <a:rPr lang="en-US" sz="1800" dirty="0"/>
              <a:t>Poor/Negative discrimination (Is this mis-keyed? Is there another answer that could be correct?)</a:t>
            </a:r>
          </a:p>
        </p:txBody>
      </p:sp>
      <p:pic>
        <p:nvPicPr>
          <p:cNvPr id="5" name="Picture 4" descr="Bunting flags against the blue sky">
            <a:extLst>
              <a:ext uri="{FF2B5EF4-FFF2-40B4-BE49-F238E27FC236}">
                <a16:creationId xmlns:a16="http://schemas.microsoft.com/office/drawing/2014/main" id="{48846592-988D-C876-05CB-97B069BD0A4D}"/>
              </a:ext>
            </a:extLst>
          </p:cNvPr>
          <p:cNvPicPr>
            <a:picLocks noChangeAspect="1"/>
          </p:cNvPicPr>
          <p:nvPr/>
        </p:nvPicPr>
        <p:blipFill>
          <a:blip r:embed="rId2"/>
          <a:srcRect l="33068" r="4065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Tree>
    <p:extLst>
      <p:ext uri="{BB962C8B-B14F-4D97-AF65-F5344CB8AC3E}">
        <p14:creationId xmlns:p14="http://schemas.microsoft.com/office/powerpoint/2010/main" val="267439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E64B-A902-7413-D51F-F4F2E0A556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64FD70D-8191-CE3E-B73D-43ADF06644F8}"/>
              </a:ext>
            </a:extLst>
          </p:cNvPr>
          <p:cNvSpPr>
            <a:spLocks noGrp="1"/>
          </p:cNvSpPr>
          <p:nvPr>
            <p:ph type="body" sz="quarter" idx="12"/>
          </p:nvPr>
        </p:nvSpPr>
        <p:spPr/>
        <p:txBody>
          <a:bodyPr>
            <a:normAutofit/>
          </a:bodyPr>
          <a:lstStyle/>
          <a:p>
            <a:r>
              <a:rPr lang="en-US" sz="2800" dirty="0"/>
              <a:t>Flagging Items</a:t>
            </a:r>
          </a:p>
        </p:txBody>
      </p:sp>
      <p:sp>
        <p:nvSpPr>
          <p:cNvPr id="3" name="Text Placeholder 2">
            <a:extLst>
              <a:ext uri="{FF2B5EF4-FFF2-40B4-BE49-F238E27FC236}">
                <a16:creationId xmlns:a16="http://schemas.microsoft.com/office/drawing/2014/main" id="{59FF8758-389B-8042-4640-015BFC455123}"/>
              </a:ext>
            </a:extLst>
          </p:cNvPr>
          <p:cNvSpPr>
            <a:spLocks noGrp="1"/>
          </p:cNvSpPr>
          <p:nvPr>
            <p:ph type="body" sz="quarter" idx="13"/>
          </p:nvPr>
        </p:nvSpPr>
        <p:spPr/>
        <p:txBody>
          <a:bodyPr lIns="91440" tIns="45720" rIns="91440" bIns="45720" anchor="t">
            <a:normAutofit/>
          </a:bodyPr>
          <a:lstStyle/>
          <a:p>
            <a:pPr marL="342900" indent="-342900">
              <a:lnSpc>
                <a:spcPct val="100000"/>
              </a:lnSpc>
              <a:spcBef>
                <a:spcPts val="0"/>
              </a:spcBef>
              <a:buFont typeface="Wingdings" panose="05000000000000000000" pitchFamily="2" charset="2"/>
              <a:buChar char="§"/>
            </a:pPr>
            <a:r>
              <a:rPr lang="en-US" dirty="0"/>
              <a:t>Flags are just an indication that something could be wrong. </a:t>
            </a:r>
          </a:p>
          <a:p>
            <a:pPr marL="285750" indent="-285750">
              <a:lnSpc>
                <a:spcPct val="100000"/>
              </a:lnSpc>
              <a:spcBef>
                <a:spcPts val="0"/>
              </a:spcBef>
              <a:buFont typeface="Arial" panose="020B0604020202020204" pitchFamily="34" charset="0"/>
              <a:buChar char="•"/>
            </a:pPr>
            <a:endParaRPr lang="en-US" dirty="0"/>
          </a:p>
          <a:p>
            <a:pPr marL="1028700" lvl="1" indent="-342900">
              <a:lnSpc>
                <a:spcPct val="100000"/>
              </a:lnSpc>
              <a:spcBef>
                <a:spcPts val="0"/>
              </a:spcBef>
              <a:buFont typeface="Courier New" panose="02070309020205020404" pitchFamily="49" charset="0"/>
              <a:buChar char="o"/>
            </a:pPr>
            <a:r>
              <a:rPr lang="en-US" sz="1800" dirty="0"/>
              <a:t>Item statistics are just a way to start the process.</a:t>
            </a:r>
          </a:p>
          <a:p>
            <a:pPr marL="1028700" lvl="1" indent="-342900">
              <a:lnSpc>
                <a:spcPct val="100000"/>
              </a:lnSpc>
              <a:spcBef>
                <a:spcPts val="0"/>
              </a:spcBef>
              <a:buFont typeface="Courier New" panose="02070309020205020404" pitchFamily="49" charset="0"/>
              <a:buChar char="o"/>
            </a:pPr>
            <a:endParaRPr lang="en-US" sz="1800" dirty="0"/>
          </a:p>
          <a:p>
            <a:pPr marL="1028700" lvl="1" indent="-342900">
              <a:lnSpc>
                <a:spcPct val="100000"/>
              </a:lnSpc>
              <a:spcBef>
                <a:spcPts val="0"/>
              </a:spcBef>
              <a:buFont typeface="Courier New" panose="02070309020205020404" pitchFamily="49" charset="0"/>
              <a:buChar char="o"/>
            </a:pPr>
            <a:r>
              <a:rPr lang="en-US" sz="1800" dirty="0"/>
              <a:t>After flagging an item, a content review should be conducted.</a:t>
            </a:r>
          </a:p>
          <a:p>
            <a:pPr lvl="1" indent="0">
              <a:lnSpc>
                <a:spcPct val="100000"/>
              </a:lnSpc>
              <a:spcBef>
                <a:spcPts val="0"/>
              </a:spcBef>
              <a:buNone/>
            </a:pPr>
            <a:endParaRPr lang="en-US" sz="1800" dirty="0"/>
          </a:p>
          <a:p>
            <a:pPr marL="342900" indent="-342900">
              <a:lnSpc>
                <a:spcPct val="100000"/>
              </a:lnSpc>
              <a:spcBef>
                <a:spcPts val="0"/>
              </a:spcBef>
              <a:buFont typeface="Wingdings" panose="05000000000000000000" pitchFamily="2" charset="2"/>
              <a:buChar char="§"/>
            </a:pPr>
            <a:r>
              <a:rPr lang="en-US" dirty="0"/>
              <a:t>All flags are not equally critical.</a:t>
            </a:r>
          </a:p>
          <a:p>
            <a:pPr marL="342900" indent="-342900">
              <a:lnSpc>
                <a:spcPct val="100000"/>
              </a:lnSpc>
              <a:spcBef>
                <a:spcPts val="0"/>
              </a:spcBef>
              <a:buFont typeface="Wingdings" panose="05000000000000000000" pitchFamily="2" charset="2"/>
              <a:buChar char="§"/>
            </a:pPr>
            <a:endParaRPr lang="en-US" dirty="0"/>
          </a:p>
          <a:p>
            <a:pPr marL="342900" indent="-342900">
              <a:lnSpc>
                <a:spcPct val="100000"/>
              </a:lnSpc>
              <a:spcBef>
                <a:spcPts val="0"/>
              </a:spcBef>
              <a:buFont typeface="Wingdings" panose="05000000000000000000" pitchFamily="2" charset="2"/>
              <a:buChar char="§"/>
            </a:pPr>
            <a:r>
              <a:rPr lang="en-US" dirty="0"/>
              <a:t>It is very important to take your population into account when judging your statistics.</a:t>
            </a:r>
          </a:p>
          <a:p>
            <a:pPr>
              <a:lnSpc>
                <a:spcPct val="100000"/>
              </a:lnSpc>
              <a:spcBef>
                <a:spcPts val="0"/>
              </a:spcBef>
            </a:pPr>
            <a:endParaRPr lang="en-US" dirty="0"/>
          </a:p>
          <a:p>
            <a:pPr marL="342900" indent="-342900">
              <a:spcBef>
                <a:spcPts val="0"/>
              </a:spcBef>
              <a:buFont typeface="Wingdings" panose="05000000000000000000" pitchFamily="2" charset="2"/>
              <a:buChar char="§"/>
            </a:pPr>
            <a:endParaRPr lang="en-US" dirty="0"/>
          </a:p>
          <a:p>
            <a:endParaRPr lang="en-US" dirty="0"/>
          </a:p>
        </p:txBody>
      </p:sp>
      <p:pic>
        <p:nvPicPr>
          <p:cNvPr id="5" name="Picture 4" descr="Bunting flags against the blue sky">
            <a:extLst>
              <a:ext uri="{FF2B5EF4-FFF2-40B4-BE49-F238E27FC236}">
                <a16:creationId xmlns:a16="http://schemas.microsoft.com/office/drawing/2014/main" id="{8F05E269-C265-C162-20D7-986C258BA8C7}"/>
              </a:ext>
            </a:extLst>
          </p:cNvPr>
          <p:cNvPicPr>
            <a:picLocks noChangeAspect="1"/>
          </p:cNvPicPr>
          <p:nvPr/>
        </p:nvPicPr>
        <p:blipFill>
          <a:blip r:embed="rId3"/>
          <a:srcRect l="33222" r="40502"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Tree>
    <p:extLst>
      <p:ext uri="{BB962C8B-B14F-4D97-AF65-F5344CB8AC3E}">
        <p14:creationId xmlns:p14="http://schemas.microsoft.com/office/powerpoint/2010/main" val="276935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5884B-BC86-30CA-55E1-C04F90CF0E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002E50-91AA-BB8E-6AE8-E2F6E7326453}"/>
              </a:ext>
            </a:extLst>
          </p:cNvPr>
          <p:cNvSpPr>
            <a:spLocks noGrp="1"/>
          </p:cNvSpPr>
          <p:nvPr>
            <p:ph type="body" sz="quarter" idx="12"/>
          </p:nvPr>
        </p:nvSpPr>
        <p:spPr/>
        <p:txBody>
          <a:bodyPr>
            <a:normAutofit/>
          </a:bodyPr>
          <a:lstStyle/>
          <a:p>
            <a:r>
              <a:rPr lang="en-US" sz="2800" dirty="0"/>
              <a:t>What is Key Validation (KV)?</a:t>
            </a:r>
          </a:p>
        </p:txBody>
      </p:sp>
      <p:sp>
        <p:nvSpPr>
          <p:cNvPr id="3" name="Text Placeholder 2">
            <a:extLst>
              <a:ext uri="{FF2B5EF4-FFF2-40B4-BE49-F238E27FC236}">
                <a16:creationId xmlns:a16="http://schemas.microsoft.com/office/drawing/2014/main" id="{913B37D2-0EA7-D3B9-BA48-C764398F8F70}"/>
              </a:ext>
            </a:extLst>
          </p:cNvPr>
          <p:cNvSpPr>
            <a:spLocks noGrp="1"/>
          </p:cNvSpPr>
          <p:nvPr>
            <p:ph type="body" sz="quarter" idx="13"/>
          </p:nvPr>
        </p:nvSpPr>
        <p:spPr/>
        <p:txBody>
          <a:bodyPr lIns="91440" tIns="45720" rIns="91440" bIns="45720">
            <a:normAutofit/>
          </a:bodyPr>
          <a:lstStyle/>
          <a:p>
            <a:pPr marL="342900" indent="-342900">
              <a:lnSpc>
                <a:spcPct val="100000"/>
              </a:lnSpc>
              <a:spcBef>
                <a:spcPts val="0"/>
              </a:spcBef>
              <a:buFont typeface="Wingdings" panose="05000000000000000000" pitchFamily="2" charset="2"/>
              <a:buChar char="§"/>
            </a:pPr>
            <a:r>
              <a:rPr lang="en-US" dirty="0"/>
              <a:t>Key validation is the process we use to review items that have been flagged during item analysis.</a:t>
            </a:r>
          </a:p>
          <a:p>
            <a:pPr marL="342900" indent="-342900">
              <a:lnSpc>
                <a:spcPct val="100000"/>
              </a:lnSpc>
              <a:spcBef>
                <a:spcPts val="0"/>
              </a:spcBef>
              <a:buFont typeface="Wingdings" panose="05000000000000000000" pitchFamily="2" charset="2"/>
              <a:buChar char="§"/>
            </a:pPr>
            <a:endParaRPr lang="en-US" dirty="0"/>
          </a:p>
          <a:p>
            <a:pPr marL="342900" indent="-342900">
              <a:lnSpc>
                <a:spcPct val="100000"/>
              </a:lnSpc>
              <a:spcBef>
                <a:spcPts val="0"/>
              </a:spcBef>
              <a:buFont typeface="Wingdings" panose="05000000000000000000" pitchFamily="2" charset="2"/>
              <a:buChar char="§"/>
            </a:pPr>
            <a:r>
              <a:rPr lang="en-US" dirty="0"/>
              <a:t>The process requires at least one content expert, but ideally more, to review items.</a:t>
            </a:r>
          </a:p>
          <a:p>
            <a:pPr>
              <a:lnSpc>
                <a:spcPct val="100000"/>
              </a:lnSpc>
              <a:spcBef>
                <a:spcPts val="0"/>
              </a:spcBef>
            </a:pPr>
            <a:endParaRPr lang="en-US" dirty="0"/>
          </a:p>
          <a:p>
            <a:pPr marL="342900" indent="-342900">
              <a:lnSpc>
                <a:spcPct val="100000"/>
              </a:lnSpc>
              <a:spcBef>
                <a:spcPts val="0"/>
              </a:spcBef>
              <a:buFont typeface="Wingdings" panose="05000000000000000000" pitchFamily="2" charset="2"/>
              <a:buChar char="§"/>
            </a:pPr>
            <a:r>
              <a:rPr lang="en-US" dirty="0"/>
              <a:t>Having a diverse group of subject matter experts in terms of experience, practice location, etc. lends its advantages to the process.</a:t>
            </a:r>
          </a:p>
          <a:p>
            <a:pPr marL="342900" indent="-342900">
              <a:spcBef>
                <a:spcPts val="0"/>
              </a:spcBef>
              <a:spcAft>
                <a:spcPts val="600"/>
              </a:spcAft>
              <a:buFont typeface="Arial" panose="020B0604020202020204" pitchFamily="34" charset="0"/>
              <a:buChar char="•"/>
            </a:pPr>
            <a:endParaRPr lang="en-US" dirty="0"/>
          </a:p>
        </p:txBody>
      </p:sp>
      <p:pic>
        <p:nvPicPr>
          <p:cNvPr id="7" name="Picture 6" descr="Multi-coloured paper-craft art">
            <a:extLst>
              <a:ext uri="{FF2B5EF4-FFF2-40B4-BE49-F238E27FC236}">
                <a16:creationId xmlns:a16="http://schemas.microsoft.com/office/drawing/2014/main" id="{16D9C715-C3F8-A910-F70F-30F9671FCC96}"/>
              </a:ext>
            </a:extLst>
          </p:cNvPr>
          <p:cNvPicPr>
            <a:picLocks noChangeAspect="1"/>
          </p:cNvPicPr>
          <p:nvPr/>
        </p:nvPicPr>
        <p:blipFill>
          <a:blip r:embed="rId3"/>
          <a:srcRect l="37980" r="35743"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889E13E5-8FE6-F0A6-7367-CF3EFAC527C4}"/>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138587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F934-DF2D-9F40-B71C-C320B669CC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049F17-88B3-0B30-6E4B-C79319D45394}"/>
              </a:ext>
            </a:extLst>
          </p:cNvPr>
          <p:cNvSpPr>
            <a:spLocks noGrp="1"/>
          </p:cNvSpPr>
          <p:nvPr>
            <p:ph type="body" sz="quarter" idx="12"/>
          </p:nvPr>
        </p:nvSpPr>
        <p:spPr/>
        <p:txBody>
          <a:bodyPr>
            <a:normAutofit/>
          </a:bodyPr>
          <a:lstStyle/>
          <a:p>
            <a:r>
              <a:rPr lang="en-US" sz="2800" dirty="0"/>
              <a:t>Reviewing Flagged  Items</a:t>
            </a:r>
          </a:p>
        </p:txBody>
      </p:sp>
      <p:sp>
        <p:nvSpPr>
          <p:cNvPr id="3" name="Text Placeholder 2">
            <a:extLst>
              <a:ext uri="{FF2B5EF4-FFF2-40B4-BE49-F238E27FC236}">
                <a16:creationId xmlns:a16="http://schemas.microsoft.com/office/drawing/2014/main" id="{ABB96D22-DC4A-D1F7-131B-99A30BACEF5E}"/>
              </a:ext>
            </a:extLst>
          </p:cNvPr>
          <p:cNvSpPr>
            <a:spLocks noGrp="1"/>
          </p:cNvSpPr>
          <p:nvPr>
            <p:ph type="body" sz="quarter" idx="13"/>
          </p:nvPr>
        </p:nvSpPr>
        <p:spPr/>
        <p:txBody>
          <a:bodyPr lIns="91440" tIns="45720" rIns="91440" bIns="45720">
            <a:normAutofit/>
          </a:bodyPr>
          <a:lstStyle/>
          <a:p>
            <a:pPr marL="342900" indent="-342900">
              <a:lnSpc>
                <a:spcPct val="100000"/>
              </a:lnSpc>
              <a:spcBef>
                <a:spcPts val="0"/>
              </a:spcBef>
              <a:buFont typeface="Wingdings" panose="05000000000000000000" pitchFamily="2" charset="2"/>
              <a:buChar char="§"/>
            </a:pPr>
            <a:r>
              <a:rPr lang="en-US" dirty="0"/>
              <a:t>A committee of subject-matter experts reviews each item focusing on the content while keeping in mind:</a:t>
            </a:r>
          </a:p>
          <a:p>
            <a:pPr marL="342900" indent="-342900">
              <a:lnSpc>
                <a:spcPct val="100000"/>
              </a:lnSpc>
              <a:spcBef>
                <a:spcPts val="0"/>
              </a:spcBef>
              <a:buFont typeface="Arial" panose="020B0604020202020204" pitchFamily="34" charset="0"/>
              <a:buChar char="•"/>
            </a:pPr>
            <a:endParaRPr lang="en-US" dirty="0"/>
          </a:p>
          <a:p>
            <a:pPr marL="1028700" lvl="1" indent="-342900">
              <a:lnSpc>
                <a:spcPct val="100000"/>
              </a:lnSpc>
              <a:spcBef>
                <a:spcPts val="0"/>
              </a:spcBef>
              <a:buFont typeface="Courier New" panose="02070309020205020404" pitchFamily="49" charset="0"/>
              <a:buChar char="o"/>
            </a:pPr>
            <a:r>
              <a:rPr lang="en-US" sz="1800" dirty="0"/>
              <a:t>Certain statistical clues can be used to help point to potential problems.</a:t>
            </a:r>
          </a:p>
          <a:p>
            <a:pPr marL="1028700" lvl="1" indent="-342900">
              <a:lnSpc>
                <a:spcPct val="100000"/>
              </a:lnSpc>
              <a:spcBef>
                <a:spcPts val="0"/>
              </a:spcBef>
              <a:buFont typeface="Courier New" panose="02070309020205020404" pitchFamily="49" charset="0"/>
              <a:buChar char="o"/>
            </a:pPr>
            <a:endParaRPr lang="en-US" sz="1800" dirty="0"/>
          </a:p>
          <a:p>
            <a:pPr marL="1028700" lvl="1" indent="-342900">
              <a:lnSpc>
                <a:spcPct val="100000"/>
              </a:lnSpc>
              <a:spcBef>
                <a:spcPts val="0"/>
              </a:spcBef>
              <a:buFont typeface="Courier New" panose="02070309020205020404" pitchFamily="49" charset="0"/>
              <a:buChar char="o"/>
            </a:pPr>
            <a:r>
              <a:rPr lang="en-US" sz="1800" dirty="0"/>
              <a:t>Items will be flagged even though there is no content-based rationale—we should not rely solely on the statistics for item removal.</a:t>
            </a:r>
          </a:p>
          <a:p>
            <a:pPr marL="1028700" lvl="1" indent="-342900">
              <a:lnSpc>
                <a:spcPct val="100000"/>
              </a:lnSpc>
              <a:spcBef>
                <a:spcPts val="0"/>
              </a:spcBef>
              <a:buFont typeface="Courier New" panose="02070309020205020404" pitchFamily="49" charset="0"/>
              <a:buChar char="o"/>
            </a:pPr>
            <a:endParaRPr lang="en-US" sz="1800" dirty="0"/>
          </a:p>
          <a:p>
            <a:pPr marL="342900" indent="-342900">
              <a:lnSpc>
                <a:spcPct val="100000"/>
              </a:lnSpc>
              <a:spcBef>
                <a:spcPts val="0"/>
              </a:spcBef>
              <a:buFont typeface="Wingdings,Sans-Serif" panose="05000000000000000000" pitchFamily="2" charset="2"/>
              <a:buChar char="§"/>
            </a:pPr>
            <a:r>
              <a:rPr lang="en-US" dirty="0"/>
              <a:t>Remember the purpose of the exercise is to identify flawed items, not to critique the item writer, or rewrite the items during key validation.</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Arial" panose="020B0604020202020204" pitchFamily="34" charset="0"/>
              <a:buChar char="•"/>
            </a:pPr>
            <a:endParaRPr lang="en-US" dirty="0"/>
          </a:p>
        </p:txBody>
      </p:sp>
      <p:pic>
        <p:nvPicPr>
          <p:cNvPr id="8" name="Picture 7" descr="A checkered flag on a pole">
            <a:extLst>
              <a:ext uri="{FF2B5EF4-FFF2-40B4-BE49-F238E27FC236}">
                <a16:creationId xmlns:a16="http://schemas.microsoft.com/office/drawing/2014/main" id="{DE6B505B-021A-6EF0-857C-7AA553FC8901}"/>
              </a:ext>
            </a:extLst>
          </p:cNvPr>
          <p:cNvPicPr>
            <a:picLocks noChangeAspect="1"/>
          </p:cNvPicPr>
          <p:nvPr/>
        </p:nvPicPr>
        <p:blipFill>
          <a:blip r:embed="rId3"/>
          <a:srcRect l="36678" r="3704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3C6D00F8-8606-017F-38D8-5B2C07782CB4}"/>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282879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D69C2-0C22-99BC-48DE-BC0F8913EA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71B4F3-E0CB-7834-81CE-E49E6C3AFA6A}"/>
              </a:ext>
            </a:extLst>
          </p:cNvPr>
          <p:cNvSpPr>
            <a:spLocks noGrp="1"/>
          </p:cNvSpPr>
          <p:nvPr>
            <p:ph type="body" sz="quarter" idx="12"/>
          </p:nvPr>
        </p:nvSpPr>
        <p:spPr>
          <a:xfrm>
            <a:off x="1526685" y="568841"/>
            <a:ext cx="5776913" cy="639763"/>
          </a:xfrm>
        </p:spPr>
        <p:txBody>
          <a:bodyPr/>
          <a:lstStyle/>
          <a:p>
            <a:r>
              <a:rPr lang="en-US" dirty="0"/>
              <a:t>A typical exam cycle</a:t>
            </a:r>
          </a:p>
        </p:txBody>
      </p:sp>
      <p:pic>
        <p:nvPicPr>
          <p:cNvPr id="5" name="Picture 4">
            <a:extLst>
              <a:ext uri="{FF2B5EF4-FFF2-40B4-BE49-F238E27FC236}">
                <a16:creationId xmlns:a16="http://schemas.microsoft.com/office/drawing/2014/main" id="{374085B1-07AB-FE03-82A4-7407944F7695}"/>
              </a:ext>
            </a:extLst>
          </p:cNvPr>
          <p:cNvPicPr>
            <a:picLocks noChangeAspect="1"/>
          </p:cNvPicPr>
          <p:nvPr/>
        </p:nvPicPr>
        <p:blipFill>
          <a:blip r:embed="rId2"/>
          <a:stretch>
            <a:fillRect/>
          </a:stretch>
        </p:blipFill>
        <p:spPr>
          <a:xfrm>
            <a:off x="2671978" y="1481080"/>
            <a:ext cx="6669602" cy="4682134"/>
          </a:xfrm>
          <a:prstGeom prst="rect">
            <a:avLst/>
          </a:prstGeom>
        </p:spPr>
      </p:pic>
      <p:pic>
        <p:nvPicPr>
          <p:cNvPr id="6" name="Picture 5">
            <a:extLst>
              <a:ext uri="{FF2B5EF4-FFF2-40B4-BE49-F238E27FC236}">
                <a16:creationId xmlns:a16="http://schemas.microsoft.com/office/drawing/2014/main" id="{12395561-B824-2BCD-A5C5-2D16DEC38134}"/>
              </a:ext>
            </a:extLst>
          </p:cNvPr>
          <p:cNvPicPr>
            <a:picLocks noChangeAspect="1"/>
          </p:cNvPicPr>
          <p:nvPr/>
        </p:nvPicPr>
        <p:blipFill>
          <a:blip r:embed="rId3"/>
          <a:stretch>
            <a:fillRect/>
          </a:stretch>
        </p:blipFill>
        <p:spPr>
          <a:xfrm>
            <a:off x="678841" y="2889457"/>
            <a:ext cx="2840982" cy="1079086"/>
          </a:xfrm>
          <a:prstGeom prst="rect">
            <a:avLst/>
          </a:prstGeom>
        </p:spPr>
      </p:pic>
      <p:pic>
        <p:nvPicPr>
          <p:cNvPr id="7" name="Picture 6">
            <a:extLst>
              <a:ext uri="{FF2B5EF4-FFF2-40B4-BE49-F238E27FC236}">
                <a16:creationId xmlns:a16="http://schemas.microsoft.com/office/drawing/2014/main" id="{3B3CEBCA-A3DD-32D3-1DD2-74E61B1DA0EB}"/>
              </a:ext>
            </a:extLst>
          </p:cNvPr>
          <p:cNvPicPr>
            <a:picLocks noChangeAspect="1"/>
          </p:cNvPicPr>
          <p:nvPr/>
        </p:nvPicPr>
        <p:blipFill>
          <a:blip r:embed="rId4"/>
          <a:stretch>
            <a:fillRect/>
          </a:stretch>
        </p:blipFill>
        <p:spPr>
          <a:xfrm>
            <a:off x="8565207" y="2889457"/>
            <a:ext cx="2834886" cy="1042506"/>
          </a:xfrm>
          <a:prstGeom prst="rect">
            <a:avLst/>
          </a:prstGeom>
        </p:spPr>
      </p:pic>
      <p:sp>
        <p:nvSpPr>
          <p:cNvPr id="3" name="Arrow: Pentagon 2">
            <a:extLst>
              <a:ext uri="{FF2B5EF4-FFF2-40B4-BE49-F238E27FC236}">
                <a16:creationId xmlns:a16="http://schemas.microsoft.com/office/drawing/2014/main" id="{52FA79F7-2872-D153-C5E1-1B094E0280F5}"/>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837193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F934-DF2D-9F40-B71C-C320B669CC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049F17-88B3-0B30-6E4B-C79319D45394}"/>
              </a:ext>
            </a:extLst>
          </p:cNvPr>
          <p:cNvSpPr>
            <a:spLocks noGrp="1"/>
          </p:cNvSpPr>
          <p:nvPr>
            <p:ph type="body" sz="quarter" idx="12"/>
          </p:nvPr>
        </p:nvSpPr>
        <p:spPr/>
        <p:txBody>
          <a:bodyPr>
            <a:normAutofit/>
          </a:bodyPr>
          <a:lstStyle/>
          <a:p>
            <a:r>
              <a:rPr lang="en-US" sz="2800" dirty="0"/>
              <a:t>Reviewing Flagged  Items</a:t>
            </a:r>
          </a:p>
        </p:txBody>
      </p:sp>
      <p:sp>
        <p:nvSpPr>
          <p:cNvPr id="3" name="Text Placeholder 2">
            <a:extLst>
              <a:ext uri="{FF2B5EF4-FFF2-40B4-BE49-F238E27FC236}">
                <a16:creationId xmlns:a16="http://schemas.microsoft.com/office/drawing/2014/main" id="{ABB96D22-DC4A-D1F7-131B-99A30BACEF5E}"/>
              </a:ext>
            </a:extLst>
          </p:cNvPr>
          <p:cNvSpPr>
            <a:spLocks noGrp="1"/>
          </p:cNvSpPr>
          <p:nvPr>
            <p:ph type="body" sz="quarter" idx="13"/>
          </p:nvPr>
        </p:nvSpPr>
        <p:spPr/>
        <p:txBody>
          <a:bodyPr lIns="91440" tIns="45720" rIns="91440" bIns="45720">
            <a:normAutofit/>
          </a:bodyPr>
          <a:lstStyle/>
          <a:p>
            <a:pPr marL="342900" indent="-342900">
              <a:spcBef>
                <a:spcPts val="0"/>
              </a:spcBef>
              <a:spcAft>
                <a:spcPts val="600"/>
              </a:spcAft>
              <a:buFont typeface="Wingdings" panose="05000000000000000000" pitchFamily="2" charset="2"/>
              <a:buChar char="§"/>
            </a:pPr>
            <a:r>
              <a:rPr lang="en-US" dirty="0"/>
              <a:t>Items should not be removed solely based on their difficulty level.</a:t>
            </a:r>
          </a:p>
          <a:p>
            <a:pPr marL="342900" indent="-342900">
              <a:lnSpc>
                <a:spcPct val="100000"/>
              </a:lnSpc>
              <a:spcBef>
                <a:spcPts val="0"/>
              </a:spcBef>
              <a:buFont typeface="Arial" panose="020B0604020202020204" pitchFamily="34" charset="0"/>
              <a:buChar char="•"/>
            </a:pPr>
            <a:endParaRPr lang="en-US" dirty="0"/>
          </a:p>
          <a:p>
            <a:pPr marL="1028700" lvl="1" indent="-342900">
              <a:lnSpc>
                <a:spcPct val="100000"/>
              </a:lnSpc>
              <a:spcBef>
                <a:spcPts val="0"/>
              </a:spcBef>
              <a:buFont typeface="Courier New" panose="02070309020205020404" pitchFamily="49" charset="0"/>
              <a:buChar char="o"/>
            </a:pPr>
            <a:r>
              <a:rPr lang="en-US" sz="1800" dirty="0"/>
              <a:t>Some content areas can mostly be assessed with easy items and some others with difficult items.</a:t>
            </a:r>
          </a:p>
          <a:p>
            <a:pPr lvl="1" indent="0">
              <a:lnSpc>
                <a:spcPct val="100000"/>
              </a:lnSpc>
              <a:spcBef>
                <a:spcPts val="0"/>
              </a:spcBef>
              <a:buNone/>
            </a:pPr>
            <a:endParaRPr lang="en-US" sz="1800" dirty="0"/>
          </a:p>
          <a:p>
            <a:pPr marL="1028700" lvl="1" indent="-342900">
              <a:lnSpc>
                <a:spcPct val="100000"/>
              </a:lnSpc>
              <a:spcBef>
                <a:spcPts val="0"/>
              </a:spcBef>
              <a:buFont typeface="Courier New" panose="02070309020205020404" pitchFamily="49" charset="0"/>
              <a:buChar char="o"/>
            </a:pPr>
            <a:r>
              <a:rPr lang="en-US" sz="1800" dirty="0"/>
              <a:t>A range of difficult items are needed to separate examinees into performance groups. </a:t>
            </a:r>
          </a:p>
          <a:p>
            <a:pPr marL="1028700" lvl="1" indent="-342900">
              <a:lnSpc>
                <a:spcPct val="100000"/>
              </a:lnSpc>
              <a:spcBef>
                <a:spcPts val="0"/>
              </a:spcBef>
              <a:buFont typeface="Courier New" panose="02070309020205020404" pitchFamily="49" charset="0"/>
              <a:buChar char="o"/>
            </a:pPr>
            <a:endParaRPr lang="en-US" sz="1800" dirty="0"/>
          </a:p>
          <a:p>
            <a:pPr marL="342900" indent="-342900">
              <a:spcBef>
                <a:spcPts val="0"/>
              </a:spcBef>
              <a:spcAft>
                <a:spcPts val="600"/>
              </a:spcAft>
              <a:buFont typeface="Wingdings,Sans-Serif" panose="05000000000000000000" pitchFamily="2" charset="2"/>
              <a:buChar char="§"/>
            </a:pPr>
            <a:r>
              <a:rPr lang="en-US" dirty="0"/>
              <a:t>Sometimes, items deemed flawed on a particular exam (e.g., PANCE) could be appropriate for a more specialized exam (e.g., CAQs).</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Arial" panose="020B0604020202020204" pitchFamily="34" charset="0"/>
              <a:buChar char="•"/>
            </a:pPr>
            <a:endParaRPr lang="en-US" dirty="0"/>
          </a:p>
        </p:txBody>
      </p:sp>
      <p:pic>
        <p:nvPicPr>
          <p:cNvPr id="8" name="Picture 7" descr="A checkered flag on a pole">
            <a:extLst>
              <a:ext uri="{FF2B5EF4-FFF2-40B4-BE49-F238E27FC236}">
                <a16:creationId xmlns:a16="http://schemas.microsoft.com/office/drawing/2014/main" id="{DE6B505B-021A-6EF0-857C-7AA553FC8901}"/>
              </a:ext>
            </a:extLst>
          </p:cNvPr>
          <p:cNvPicPr>
            <a:picLocks noChangeAspect="1"/>
          </p:cNvPicPr>
          <p:nvPr/>
        </p:nvPicPr>
        <p:blipFill>
          <a:blip r:embed="rId3"/>
          <a:srcRect l="36678" r="3704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BC535341-59F3-1D90-6FA7-FFC206B47A9D}"/>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555282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ext Placeholder 2">
            <a:extLst>
              <a:ext uri="{FF2B5EF4-FFF2-40B4-BE49-F238E27FC236}">
                <a16:creationId xmlns:a16="http://schemas.microsoft.com/office/drawing/2014/main" id="{C382AF1B-D9BD-E879-767C-B88CCC72DDB1}"/>
              </a:ext>
            </a:extLst>
          </p:cNvPr>
          <p:cNvGraphicFramePr/>
          <p:nvPr/>
        </p:nvGraphicFramePr>
        <p:xfrm>
          <a:off x="3175763" y="1254459"/>
          <a:ext cx="6346323" cy="4447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1">
            <a:extLst>
              <a:ext uri="{FF2B5EF4-FFF2-40B4-BE49-F238E27FC236}">
                <a16:creationId xmlns:a16="http://schemas.microsoft.com/office/drawing/2014/main" id="{6840DB26-E2F5-13F8-1F38-6D05D8846EEA}"/>
              </a:ext>
            </a:extLst>
          </p:cNvPr>
          <p:cNvSpPr>
            <a:spLocks noGrp="1"/>
          </p:cNvSpPr>
          <p:nvPr>
            <p:ph type="body" sz="quarter" idx="12"/>
          </p:nvPr>
        </p:nvSpPr>
        <p:spPr>
          <a:xfrm>
            <a:off x="3207279" y="475617"/>
            <a:ext cx="5776913" cy="639763"/>
          </a:xfrm>
        </p:spPr>
        <p:txBody>
          <a:bodyPr lIns="91440" tIns="45720" rIns="91440" bIns="45720" anchor="t">
            <a:normAutofit/>
          </a:bodyPr>
          <a:lstStyle/>
          <a:p>
            <a:r>
              <a:rPr lang="en-US" sz="3600" dirty="0"/>
              <a:t>Making Decisions</a:t>
            </a:r>
          </a:p>
        </p:txBody>
      </p:sp>
    </p:spTree>
    <p:extLst>
      <p:ext uri="{BB962C8B-B14F-4D97-AF65-F5344CB8AC3E}">
        <p14:creationId xmlns:p14="http://schemas.microsoft.com/office/powerpoint/2010/main" val="1377082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530B3-C6EF-8887-50D2-3469BBEEEF27}"/>
              </a:ext>
            </a:extLst>
          </p:cNvPr>
          <p:cNvSpPr>
            <a:spLocks noGrp="1"/>
          </p:cNvSpPr>
          <p:nvPr>
            <p:ph type="body" sz="quarter" idx="12"/>
          </p:nvPr>
        </p:nvSpPr>
        <p:spPr>
          <a:xfrm>
            <a:off x="3207543" y="623539"/>
            <a:ext cx="5776913" cy="639763"/>
          </a:xfrm>
        </p:spPr>
        <p:txBody>
          <a:bodyPr/>
          <a:lstStyle/>
          <a:p>
            <a:r>
              <a:rPr lang="en-US" dirty="0">
                <a:latin typeface="Aptos" panose="020B0004020202020204" pitchFamily="34" charset="0"/>
              </a:rPr>
              <a:t>Example of Item Review</a:t>
            </a:r>
          </a:p>
        </p:txBody>
      </p:sp>
      <p:sp>
        <p:nvSpPr>
          <p:cNvPr id="3" name="Text Placeholder 2">
            <a:extLst>
              <a:ext uri="{FF2B5EF4-FFF2-40B4-BE49-F238E27FC236}">
                <a16:creationId xmlns:a16="http://schemas.microsoft.com/office/drawing/2014/main" id="{2FD89915-6F86-FEEA-666D-E5D46D78686A}"/>
              </a:ext>
            </a:extLst>
          </p:cNvPr>
          <p:cNvSpPr>
            <a:spLocks noGrp="1"/>
          </p:cNvSpPr>
          <p:nvPr>
            <p:ph type="body" sz="quarter" idx="13"/>
          </p:nvPr>
        </p:nvSpPr>
        <p:spPr>
          <a:xfrm>
            <a:off x="1066800" y="1242576"/>
            <a:ext cx="10058400" cy="1794076"/>
          </a:xfrm>
        </p:spPr>
        <p:txBody>
          <a:bodyPr/>
          <a:lstStyle/>
          <a:p>
            <a:pPr algn="just">
              <a:lnSpc>
                <a:spcPct val="100000"/>
              </a:lnSpc>
            </a:pPr>
            <a:r>
              <a:rPr lang="en-US" dirty="0">
                <a:latin typeface="Aptos" panose="020B0004020202020204" pitchFamily="34" charset="0"/>
              </a:rPr>
              <a:t>A 48-year-old woman comes to the office because she awoke this morning with pain and redness in her right eye that has worsened over the past eight hours. She says she is now having difficulty opening the eye because light causes pain. Medical history includes rheumatoid arthritis. Current medications include etanercept and methotrexate. Vital signs are within normal limits. Physical examination shows pronounced injection of the right eye with a nodular appearance of the sclera. Photophobia is noted on funduscopic examination of the eye. The right pupil is noticeably smaller than the left, and the right cornea appears slightly cloudy. Which of the following is the most likely cause of this patient's symptoms?</a:t>
            </a:r>
          </a:p>
        </p:txBody>
      </p:sp>
      <p:sp>
        <p:nvSpPr>
          <p:cNvPr id="4" name="Chart Placeholder 3">
            <a:extLst>
              <a:ext uri="{FF2B5EF4-FFF2-40B4-BE49-F238E27FC236}">
                <a16:creationId xmlns:a16="http://schemas.microsoft.com/office/drawing/2014/main" id="{BEDC3C52-87B5-F5FE-4116-3DFAE8639BFF}"/>
              </a:ext>
            </a:extLst>
          </p:cNvPr>
          <p:cNvSpPr>
            <a:spLocks noGrp="1"/>
          </p:cNvSpPr>
          <p:nvPr>
            <p:ph type="chart" sz="quarter" idx="14"/>
          </p:nvPr>
        </p:nvSpPr>
        <p:spPr>
          <a:xfrm>
            <a:off x="1066799" y="3665066"/>
            <a:ext cx="3652345" cy="2963863"/>
          </a:xfrm>
        </p:spPr>
        <p:txBody>
          <a:bodyPr/>
          <a:lstStyle/>
          <a:p>
            <a:pPr marL="0" indent="0">
              <a:buNone/>
            </a:pPr>
            <a:r>
              <a:rPr lang="en-US" sz="1800" dirty="0">
                <a:latin typeface="Aptos" panose="020B0004020202020204" pitchFamily="34" charset="0"/>
              </a:rPr>
              <a:t>A. Acute narrow-angle glaucoma</a:t>
            </a:r>
          </a:p>
          <a:p>
            <a:pPr marL="0" indent="0">
              <a:buNone/>
            </a:pPr>
            <a:r>
              <a:rPr lang="en-US" sz="1800" dirty="0">
                <a:latin typeface="Aptos" panose="020B0004020202020204" pitchFamily="34" charset="0"/>
              </a:rPr>
              <a:t>B. Corneal abrasion</a:t>
            </a:r>
          </a:p>
          <a:p>
            <a:pPr marL="0" indent="0">
              <a:buNone/>
            </a:pPr>
            <a:r>
              <a:rPr lang="en-US" sz="1800" dirty="0">
                <a:latin typeface="Aptos" panose="020B0004020202020204" pitchFamily="34" charset="0"/>
              </a:rPr>
              <a:t>C. Iritis</a:t>
            </a:r>
          </a:p>
          <a:p>
            <a:pPr marL="0" indent="0">
              <a:buNone/>
            </a:pPr>
            <a:r>
              <a:rPr lang="en-US" sz="1800" dirty="0">
                <a:latin typeface="Aptos" panose="020B0004020202020204" pitchFamily="34" charset="0"/>
              </a:rPr>
              <a:t>D. Optic neuritis</a:t>
            </a:r>
          </a:p>
          <a:p>
            <a:pPr marL="0" indent="0">
              <a:buNone/>
            </a:pPr>
            <a:r>
              <a:rPr lang="en-US" sz="1800" b="1" dirty="0">
                <a:latin typeface="Aptos" panose="020B0004020202020204" pitchFamily="34" charset="0"/>
              </a:rPr>
              <a:t>E. Scleritis</a:t>
            </a:r>
          </a:p>
        </p:txBody>
      </p:sp>
      <p:graphicFrame>
        <p:nvGraphicFramePr>
          <p:cNvPr id="6" name="Table 5">
            <a:extLst>
              <a:ext uri="{FF2B5EF4-FFF2-40B4-BE49-F238E27FC236}">
                <a16:creationId xmlns:a16="http://schemas.microsoft.com/office/drawing/2014/main" id="{D6242052-C8FE-C146-0A12-6C14286A2BA6}"/>
              </a:ext>
            </a:extLst>
          </p:cNvPr>
          <p:cNvGraphicFramePr>
            <a:graphicFrameLocks noGrp="1"/>
          </p:cNvGraphicFramePr>
          <p:nvPr/>
        </p:nvGraphicFramePr>
        <p:xfrm>
          <a:off x="4846735" y="3431140"/>
          <a:ext cx="6818068" cy="2560320"/>
        </p:xfrm>
        <a:graphic>
          <a:graphicData uri="http://schemas.openxmlformats.org/drawingml/2006/table">
            <a:tbl>
              <a:tblPr firstRow="1" bandRow="1">
                <a:tableStyleId>{5C22544A-7EE6-4342-B048-85BDC9FD1C3A}</a:tableStyleId>
              </a:tblPr>
              <a:tblGrid>
                <a:gridCol w="2928197">
                  <a:extLst>
                    <a:ext uri="{9D8B030D-6E8A-4147-A177-3AD203B41FA5}">
                      <a16:colId xmlns:a16="http://schemas.microsoft.com/office/drawing/2014/main" val="3195299324"/>
                    </a:ext>
                  </a:extLst>
                </a:gridCol>
                <a:gridCol w="804961">
                  <a:extLst>
                    <a:ext uri="{9D8B030D-6E8A-4147-A177-3AD203B41FA5}">
                      <a16:colId xmlns:a16="http://schemas.microsoft.com/office/drawing/2014/main" val="1254181290"/>
                    </a:ext>
                  </a:extLst>
                </a:gridCol>
                <a:gridCol w="769963">
                  <a:extLst>
                    <a:ext uri="{9D8B030D-6E8A-4147-A177-3AD203B41FA5}">
                      <a16:colId xmlns:a16="http://schemas.microsoft.com/office/drawing/2014/main" val="291220881"/>
                    </a:ext>
                  </a:extLst>
                </a:gridCol>
                <a:gridCol w="775018">
                  <a:extLst>
                    <a:ext uri="{9D8B030D-6E8A-4147-A177-3AD203B41FA5}">
                      <a16:colId xmlns:a16="http://schemas.microsoft.com/office/drawing/2014/main" val="3184638468"/>
                    </a:ext>
                  </a:extLst>
                </a:gridCol>
                <a:gridCol w="786684">
                  <a:extLst>
                    <a:ext uri="{9D8B030D-6E8A-4147-A177-3AD203B41FA5}">
                      <a16:colId xmlns:a16="http://schemas.microsoft.com/office/drawing/2014/main" val="4053203619"/>
                    </a:ext>
                  </a:extLst>
                </a:gridCol>
                <a:gridCol w="753245">
                  <a:extLst>
                    <a:ext uri="{9D8B030D-6E8A-4147-A177-3AD203B41FA5}">
                      <a16:colId xmlns:a16="http://schemas.microsoft.com/office/drawing/2014/main" val="2029084267"/>
                    </a:ext>
                  </a:extLst>
                </a:gridCol>
              </a:tblGrid>
              <a:tr h="265664">
                <a:tc>
                  <a:txBody>
                    <a:bodyPr/>
                    <a:lstStyle/>
                    <a:p>
                      <a:r>
                        <a:rPr lang="en-US" sz="1200" dirty="0"/>
                        <a:t>Item Statistics</a:t>
                      </a:r>
                    </a:p>
                  </a:txBody>
                  <a:tcPr/>
                </a:tc>
                <a:tc>
                  <a:txBody>
                    <a:bodyPr/>
                    <a:lstStyle/>
                    <a:p>
                      <a:pPr algn="ctr"/>
                      <a:r>
                        <a:rPr lang="en-US" sz="1200" dirty="0"/>
                        <a:t>A</a:t>
                      </a:r>
                    </a:p>
                  </a:txBody>
                  <a:tcPr/>
                </a:tc>
                <a:tc>
                  <a:txBody>
                    <a:bodyPr/>
                    <a:lstStyle/>
                    <a:p>
                      <a:pPr algn="ctr"/>
                      <a:r>
                        <a:rPr lang="en-US" sz="1200" dirty="0"/>
                        <a:t>B</a:t>
                      </a:r>
                    </a:p>
                  </a:txBody>
                  <a:tcPr/>
                </a:tc>
                <a:tc>
                  <a:txBody>
                    <a:bodyPr/>
                    <a:lstStyle/>
                    <a:p>
                      <a:pPr algn="ctr"/>
                      <a:r>
                        <a:rPr lang="en-US" sz="1200" dirty="0"/>
                        <a:t>C</a:t>
                      </a:r>
                    </a:p>
                  </a:txBody>
                  <a:tcPr/>
                </a:tc>
                <a:tc>
                  <a:txBody>
                    <a:bodyPr/>
                    <a:lstStyle/>
                    <a:p>
                      <a:pPr algn="ctr"/>
                      <a:r>
                        <a:rPr lang="en-US" sz="1200" dirty="0"/>
                        <a:t>D</a:t>
                      </a:r>
                    </a:p>
                  </a:txBody>
                  <a:tcPr/>
                </a:tc>
                <a:tc>
                  <a:txBody>
                    <a:bodyPr/>
                    <a:lstStyle/>
                    <a:p>
                      <a:pPr algn="ctr"/>
                      <a:r>
                        <a:rPr lang="en-US" sz="1200" b="1" dirty="0"/>
                        <a:t>E</a:t>
                      </a:r>
                    </a:p>
                  </a:txBody>
                  <a:tcPr/>
                </a:tc>
                <a:extLst>
                  <a:ext uri="{0D108BD9-81ED-4DB2-BD59-A6C34878D82A}">
                    <a16:rowId xmlns:a16="http://schemas.microsoft.com/office/drawing/2014/main" val="3282788017"/>
                  </a:ext>
                </a:extLst>
              </a:tr>
              <a:tr h="442773">
                <a:tc>
                  <a:txBody>
                    <a:bodyPr/>
                    <a:lstStyle/>
                    <a:p>
                      <a:r>
                        <a:rPr lang="en-US" sz="1200" dirty="0"/>
                        <a:t>Point Biserial</a:t>
                      </a:r>
                    </a:p>
                  </a:txBody>
                  <a:tcPr/>
                </a:tc>
                <a:tc>
                  <a:txBody>
                    <a:bodyPr/>
                    <a:lstStyle/>
                    <a:p>
                      <a:pPr algn="ctr"/>
                      <a:r>
                        <a:rPr lang="en-US" sz="1200" dirty="0"/>
                        <a:t>-0.03</a:t>
                      </a:r>
                    </a:p>
                    <a:p>
                      <a:pPr algn="ctr"/>
                      <a:endParaRPr lang="en-US" sz="1200" dirty="0"/>
                    </a:p>
                  </a:txBody>
                  <a:tcPr/>
                </a:tc>
                <a:tc>
                  <a:txBody>
                    <a:bodyPr/>
                    <a:lstStyle/>
                    <a:p>
                      <a:pPr algn="ctr"/>
                      <a:r>
                        <a:rPr lang="en-US" sz="1200" dirty="0"/>
                        <a:t>-0.06</a:t>
                      </a:r>
                    </a:p>
                    <a:p>
                      <a:pPr algn="ctr"/>
                      <a:endParaRPr lang="en-US" sz="1200" dirty="0"/>
                    </a:p>
                  </a:txBody>
                  <a:tcPr/>
                </a:tc>
                <a:tc>
                  <a:txBody>
                    <a:bodyPr/>
                    <a:lstStyle/>
                    <a:p>
                      <a:pPr algn="ctr"/>
                      <a:r>
                        <a:rPr lang="en-US" sz="1200" dirty="0"/>
                        <a:t>0.09</a:t>
                      </a:r>
                    </a:p>
                    <a:p>
                      <a:pPr algn="ctr"/>
                      <a:endParaRPr lang="en-US" sz="1200" dirty="0"/>
                    </a:p>
                  </a:txBody>
                  <a:tcPr/>
                </a:tc>
                <a:tc>
                  <a:txBody>
                    <a:bodyPr/>
                    <a:lstStyle/>
                    <a:p>
                      <a:pPr algn="ctr"/>
                      <a:r>
                        <a:rPr lang="en-US" sz="1200" dirty="0"/>
                        <a:t>-0.12</a:t>
                      </a:r>
                    </a:p>
                    <a:p>
                      <a:pPr algn="ctr"/>
                      <a:endParaRPr lang="en-US" sz="1200" dirty="0"/>
                    </a:p>
                  </a:txBody>
                  <a:tcPr/>
                </a:tc>
                <a:tc>
                  <a:txBody>
                    <a:bodyPr/>
                    <a:lstStyle/>
                    <a:p>
                      <a:pPr algn="ctr"/>
                      <a:r>
                        <a:rPr lang="en-US" sz="1200" b="1" dirty="0"/>
                        <a:t>0.07</a:t>
                      </a:r>
                    </a:p>
                    <a:p>
                      <a:pPr algn="ctr"/>
                      <a:endParaRPr lang="en-US" sz="1200" b="1" dirty="0"/>
                    </a:p>
                  </a:txBody>
                  <a:tcPr/>
                </a:tc>
                <a:extLst>
                  <a:ext uri="{0D108BD9-81ED-4DB2-BD59-A6C34878D82A}">
                    <a16:rowId xmlns:a16="http://schemas.microsoft.com/office/drawing/2014/main" val="3530406570"/>
                  </a:ext>
                </a:extLst>
              </a:tr>
              <a:tr h="453375">
                <a:tc>
                  <a:txBody>
                    <a:bodyPr/>
                    <a:lstStyle/>
                    <a:p>
                      <a:r>
                        <a:rPr lang="en-US" sz="1200" dirty="0"/>
                        <a:t>Proportion (all)</a:t>
                      </a:r>
                    </a:p>
                  </a:txBody>
                  <a:tcPr/>
                </a:tc>
                <a:tc>
                  <a:txBody>
                    <a:bodyPr/>
                    <a:lstStyle/>
                    <a:p>
                      <a:pPr algn="ctr"/>
                      <a:r>
                        <a:rPr lang="en-US" sz="1200" dirty="0"/>
                        <a:t>0.55</a:t>
                      </a:r>
                    </a:p>
                    <a:p>
                      <a:pPr algn="ctr"/>
                      <a:endParaRPr lang="en-US" sz="1200" dirty="0"/>
                    </a:p>
                  </a:txBody>
                  <a:tcPr/>
                </a:tc>
                <a:tc>
                  <a:txBody>
                    <a:bodyPr/>
                    <a:lstStyle/>
                    <a:p>
                      <a:pPr algn="ctr"/>
                      <a:r>
                        <a:rPr lang="en-US" sz="1200" dirty="0"/>
                        <a:t>0.02</a:t>
                      </a:r>
                    </a:p>
                    <a:p>
                      <a:pPr algn="ctr"/>
                      <a:endParaRPr lang="en-US" sz="1200" dirty="0"/>
                    </a:p>
                  </a:txBody>
                  <a:tcPr/>
                </a:tc>
                <a:tc>
                  <a:txBody>
                    <a:bodyPr/>
                    <a:lstStyle/>
                    <a:p>
                      <a:pPr algn="ctr"/>
                      <a:r>
                        <a:rPr lang="en-US" sz="1200" dirty="0"/>
                        <a:t>0.10</a:t>
                      </a:r>
                    </a:p>
                    <a:p>
                      <a:pPr algn="ctr"/>
                      <a:endParaRPr lang="en-US" sz="1200" dirty="0"/>
                    </a:p>
                  </a:txBody>
                  <a:tcPr/>
                </a:tc>
                <a:tc>
                  <a:txBody>
                    <a:bodyPr/>
                    <a:lstStyle/>
                    <a:p>
                      <a:pPr algn="ctr"/>
                      <a:r>
                        <a:rPr lang="en-US" sz="1200" dirty="0"/>
                        <a:t>0.10</a:t>
                      </a:r>
                    </a:p>
                    <a:p>
                      <a:pPr algn="ctr"/>
                      <a:endParaRPr lang="en-US" sz="1200" dirty="0"/>
                    </a:p>
                  </a:txBody>
                  <a:tcPr/>
                </a:tc>
                <a:tc>
                  <a:txBody>
                    <a:bodyPr/>
                    <a:lstStyle/>
                    <a:p>
                      <a:pPr algn="ctr"/>
                      <a:r>
                        <a:rPr lang="en-US" sz="1200" b="1" dirty="0"/>
                        <a:t>0.23</a:t>
                      </a:r>
                    </a:p>
                    <a:p>
                      <a:pPr algn="ctr"/>
                      <a:endParaRPr lang="en-US" sz="1200" b="1" dirty="0"/>
                    </a:p>
                  </a:txBody>
                  <a:tcPr/>
                </a:tc>
                <a:extLst>
                  <a:ext uri="{0D108BD9-81ED-4DB2-BD59-A6C34878D82A}">
                    <a16:rowId xmlns:a16="http://schemas.microsoft.com/office/drawing/2014/main" val="1065546665"/>
                  </a:ext>
                </a:extLst>
              </a:tr>
              <a:tr h="453375">
                <a:tc>
                  <a:txBody>
                    <a:bodyPr/>
                    <a:lstStyle/>
                    <a:p>
                      <a:r>
                        <a:rPr lang="en-US" sz="1200" dirty="0"/>
                        <a:t>Proportion-Lowest Performers</a:t>
                      </a:r>
                    </a:p>
                  </a:txBody>
                  <a:tcPr/>
                </a:tc>
                <a:tc>
                  <a:txBody>
                    <a:bodyPr/>
                    <a:lstStyle/>
                    <a:p>
                      <a:pPr algn="ctr"/>
                      <a:r>
                        <a:rPr lang="en-US" sz="1200" dirty="0"/>
                        <a:t>0.55</a:t>
                      </a:r>
                    </a:p>
                    <a:p>
                      <a:pPr algn="ctr"/>
                      <a:endParaRPr lang="en-US" sz="1200" dirty="0"/>
                    </a:p>
                  </a:txBody>
                  <a:tcPr/>
                </a:tc>
                <a:tc>
                  <a:txBody>
                    <a:bodyPr/>
                    <a:lstStyle/>
                    <a:p>
                      <a:pPr algn="ctr"/>
                      <a:r>
                        <a:rPr lang="en-US" sz="1200" dirty="0"/>
                        <a:t>0.03</a:t>
                      </a:r>
                    </a:p>
                  </a:txBody>
                  <a:tcPr/>
                </a:tc>
                <a:tc>
                  <a:txBody>
                    <a:bodyPr/>
                    <a:lstStyle/>
                    <a:p>
                      <a:pPr algn="ctr"/>
                      <a:r>
                        <a:rPr lang="en-US" sz="1200" dirty="0"/>
                        <a:t>0.08</a:t>
                      </a:r>
                    </a:p>
                    <a:p>
                      <a:pPr algn="ctr"/>
                      <a:endParaRPr lang="en-US" sz="1200" dirty="0"/>
                    </a:p>
                  </a:txBody>
                  <a:tcPr/>
                </a:tc>
                <a:tc>
                  <a:txBody>
                    <a:bodyPr/>
                    <a:lstStyle/>
                    <a:p>
                      <a:pPr algn="ctr"/>
                      <a:r>
                        <a:rPr lang="en-US" sz="1200" dirty="0"/>
                        <a:t>0.12</a:t>
                      </a:r>
                    </a:p>
                    <a:p>
                      <a:pPr algn="ctr"/>
                      <a:endParaRPr lang="en-US" sz="1200" dirty="0"/>
                    </a:p>
                  </a:txBody>
                  <a:tcPr/>
                </a:tc>
                <a:tc>
                  <a:txBody>
                    <a:bodyPr/>
                    <a:lstStyle/>
                    <a:p>
                      <a:pPr algn="ctr"/>
                      <a:r>
                        <a:rPr lang="en-US" sz="1200" b="0" dirty="0"/>
                        <a:t>0.22</a:t>
                      </a:r>
                    </a:p>
                    <a:p>
                      <a:pPr algn="ctr"/>
                      <a:endParaRPr lang="en-US" sz="1200" b="0" dirty="0"/>
                    </a:p>
                  </a:txBody>
                  <a:tcPr/>
                </a:tc>
                <a:extLst>
                  <a:ext uri="{0D108BD9-81ED-4DB2-BD59-A6C34878D82A}">
                    <a16:rowId xmlns:a16="http://schemas.microsoft.com/office/drawing/2014/main" val="431665883"/>
                  </a:ext>
                </a:extLst>
              </a:tr>
              <a:tr h="453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Proportion-Average Performers</a:t>
                      </a:r>
                    </a:p>
                    <a:p>
                      <a:endParaRPr lang="en-US" sz="1200" dirty="0"/>
                    </a:p>
                  </a:txBody>
                  <a:tcPr/>
                </a:tc>
                <a:tc>
                  <a:txBody>
                    <a:bodyPr/>
                    <a:lstStyle/>
                    <a:p>
                      <a:pPr algn="ctr"/>
                      <a:r>
                        <a:rPr lang="en-US" sz="1200" dirty="0"/>
                        <a:t>0.57</a:t>
                      </a:r>
                    </a:p>
                  </a:txBody>
                  <a:tcPr/>
                </a:tc>
                <a:tc>
                  <a:txBody>
                    <a:bodyPr/>
                    <a:lstStyle/>
                    <a:p>
                      <a:pPr algn="ctr"/>
                      <a:r>
                        <a:rPr lang="en-US" sz="1200" dirty="0"/>
                        <a:t>0.01</a:t>
                      </a:r>
                    </a:p>
                    <a:p>
                      <a:pPr algn="ctr"/>
                      <a:endParaRPr lang="en-US" sz="1200" dirty="0"/>
                    </a:p>
                  </a:txBody>
                  <a:tcPr/>
                </a:tc>
                <a:tc>
                  <a:txBody>
                    <a:bodyPr/>
                    <a:lstStyle/>
                    <a:p>
                      <a:pPr algn="ctr"/>
                      <a:r>
                        <a:rPr lang="en-US" sz="1200" dirty="0"/>
                        <a:t>0.09</a:t>
                      </a:r>
                    </a:p>
                    <a:p>
                      <a:pPr algn="ctr"/>
                      <a:endParaRPr lang="en-US" sz="1200" dirty="0"/>
                    </a:p>
                  </a:txBody>
                  <a:tcPr/>
                </a:tc>
                <a:tc>
                  <a:txBody>
                    <a:bodyPr/>
                    <a:lstStyle/>
                    <a:p>
                      <a:pPr algn="ctr"/>
                      <a:r>
                        <a:rPr lang="en-US" sz="1200" dirty="0"/>
                        <a:t>0.13</a:t>
                      </a:r>
                    </a:p>
                    <a:p>
                      <a:pPr algn="ctr"/>
                      <a:endParaRPr lang="en-US" sz="1200" dirty="0"/>
                    </a:p>
                  </a:txBody>
                  <a:tcPr/>
                </a:tc>
                <a:tc>
                  <a:txBody>
                    <a:bodyPr/>
                    <a:lstStyle/>
                    <a:p>
                      <a:pPr algn="ctr"/>
                      <a:r>
                        <a:rPr lang="en-US" sz="1200" b="0" dirty="0"/>
                        <a:t>0.20</a:t>
                      </a:r>
                    </a:p>
                    <a:p>
                      <a:pPr algn="ctr"/>
                      <a:endParaRPr lang="en-US" sz="1200" b="0" dirty="0"/>
                    </a:p>
                  </a:txBody>
                  <a:tcPr/>
                </a:tc>
                <a:extLst>
                  <a:ext uri="{0D108BD9-81ED-4DB2-BD59-A6C34878D82A}">
                    <a16:rowId xmlns:a16="http://schemas.microsoft.com/office/drawing/2014/main" val="2475753318"/>
                  </a:ext>
                </a:extLst>
              </a:tr>
              <a:tr h="453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Proportion-Highest Performers</a:t>
                      </a:r>
                    </a:p>
                    <a:p>
                      <a:endParaRPr lang="en-US" sz="1200" dirty="0"/>
                    </a:p>
                  </a:txBody>
                  <a:tcPr/>
                </a:tc>
                <a:tc>
                  <a:txBody>
                    <a:bodyPr/>
                    <a:lstStyle/>
                    <a:p>
                      <a:pPr algn="ctr"/>
                      <a:r>
                        <a:rPr lang="en-US" sz="1200" dirty="0"/>
                        <a:t>0.52</a:t>
                      </a:r>
                    </a:p>
                    <a:p>
                      <a:pPr algn="ctr"/>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0.15</a:t>
                      </a:r>
                    </a:p>
                    <a:p>
                      <a:pPr algn="ctr"/>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b="0" dirty="0"/>
                        <a:t>0.28</a:t>
                      </a:r>
                    </a:p>
                  </a:txBody>
                  <a:tcPr/>
                </a:tc>
                <a:extLst>
                  <a:ext uri="{0D108BD9-81ED-4DB2-BD59-A6C34878D82A}">
                    <a16:rowId xmlns:a16="http://schemas.microsoft.com/office/drawing/2014/main" val="67553055"/>
                  </a:ext>
                </a:extLst>
              </a:tr>
            </a:tbl>
          </a:graphicData>
        </a:graphic>
      </p:graphicFrame>
      <p:sp>
        <p:nvSpPr>
          <p:cNvPr id="5" name="Arrow: Pentagon 4">
            <a:extLst>
              <a:ext uri="{FF2B5EF4-FFF2-40B4-BE49-F238E27FC236}">
                <a16:creationId xmlns:a16="http://schemas.microsoft.com/office/drawing/2014/main" id="{1EAC2B8B-37E2-2156-635C-6C969022391D}"/>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513740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530B3-C6EF-8887-50D2-3469BBEEEF27}"/>
              </a:ext>
            </a:extLst>
          </p:cNvPr>
          <p:cNvSpPr>
            <a:spLocks noGrp="1"/>
          </p:cNvSpPr>
          <p:nvPr>
            <p:ph type="body" sz="quarter" idx="12"/>
          </p:nvPr>
        </p:nvSpPr>
        <p:spPr>
          <a:xfrm>
            <a:off x="3207543" y="602778"/>
            <a:ext cx="5776913" cy="639763"/>
          </a:xfrm>
        </p:spPr>
        <p:txBody>
          <a:bodyPr/>
          <a:lstStyle/>
          <a:p>
            <a:r>
              <a:rPr lang="en-US" dirty="0">
                <a:latin typeface="Aptos" panose="020B0004020202020204" pitchFamily="34" charset="0"/>
              </a:rPr>
              <a:t>Example of Item Review</a:t>
            </a:r>
          </a:p>
        </p:txBody>
      </p:sp>
      <p:sp>
        <p:nvSpPr>
          <p:cNvPr id="3" name="Text Placeholder 2">
            <a:extLst>
              <a:ext uri="{FF2B5EF4-FFF2-40B4-BE49-F238E27FC236}">
                <a16:creationId xmlns:a16="http://schemas.microsoft.com/office/drawing/2014/main" id="{2FD89915-6F86-FEEA-666D-E5D46D78686A}"/>
              </a:ext>
            </a:extLst>
          </p:cNvPr>
          <p:cNvSpPr>
            <a:spLocks noGrp="1"/>
          </p:cNvSpPr>
          <p:nvPr>
            <p:ph type="body" sz="quarter" idx="13"/>
          </p:nvPr>
        </p:nvSpPr>
        <p:spPr>
          <a:xfrm>
            <a:off x="1066800" y="1279357"/>
            <a:ext cx="10058400" cy="1121961"/>
          </a:xfrm>
        </p:spPr>
        <p:txBody>
          <a:bodyPr/>
          <a:lstStyle/>
          <a:p>
            <a:pPr indent="-228600">
              <a:lnSpc>
                <a:spcPct val="100000"/>
              </a:lnSpc>
            </a:pPr>
            <a:r>
              <a:rPr lang="en-US" dirty="0">
                <a:latin typeface="Aptos" panose="020B0004020202020204" pitchFamily="34" charset="0"/>
              </a:rPr>
              <a:t>A 15-year-old girl has had diarrhea since returning from a camping trip 12 days ago. She is afebrile and appears well despite mild diarrhea. Results of stool studies are negative for enteric pathogens, and three stool specimens are negative for ova and parasites. Which of the following is the most likely diagnosis?</a:t>
            </a:r>
          </a:p>
        </p:txBody>
      </p:sp>
      <p:sp>
        <p:nvSpPr>
          <p:cNvPr id="4" name="Chart Placeholder 3">
            <a:extLst>
              <a:ext uri="{FF2B5EF4-FFF2-40B4-BE49-F238E27FC236}">
                <a16:creationId xmlns:a16="http://schemas.microsoft.com/office/drawing/2014/main" id="{BEDC3C52-87B5-F5FE-4116-3DFAE8639BFF}"/>
              </a:ext>
            </a:extLst>
          </p:cNvPr>
          <p:cNvSpPr>
            <a:spLocks noGrp="1"/>
          </p:cNvSpPr>
          <p:nvPr>
            <p:ph type="chart" sz="quarter" idx="14"/>
          </p:nvPr>
        </p:nvSpPr>
        <p:spPr>
          <a:xfrm>
            <a:off x="1565804" y="2932992"/>
            <a:ext cx="3223574" cy="2963863"/>
          </a:xfrm>
        </p:spPr>
        <p:txBody>
          <a:bodyPr/>
          <a:lstStyle/>
          <a:p>
            <a:pPr marL="342900" indent="-342900">
              <a:buAutoNum type="alphaUcPeriod"/>
            </a:pPr>
            <a:r>
              <a:rPr lang="en-US" sz="1800" dirty="0">
                <a:latin typeface="Aptos" panose="020B0004020202020204" pitchFamily="34" charset="0"/>
              </a:rPr>
              <a:t>Amebiasis</a:t>
            </a:r>
          </a:p>
          <a:p>
            <a:pPr marL="342900" indent="-342900">
              <a:buAutoNum type="alphaUcPeriod"/>
            </a:pPr>
            <a:r>
              <a:rPr lang="en-US" sz="1800" b="1" dirty="0">
                <a:latin typeface="Aptos" panose="020B0004020202020204" pitchFamily="34" charset="0"/>
              </a:rPr>
              <a:t>Giardiasis</a:t>
            </a:r>
          </a:p>
          <a:p>
            <a:pPr marL="342900" indent="-342900">
              <a:buAutoNum type="alphaUcPeriod"/>
            </a:pPr>
            <a:r>
              <a:rPr lang="en-US" sz="1800" dirty="0">
                <a:latin typeface="Aptos" panose="020B0004020202020204" pitchFamily="34" charset="0"/>
              </a:rPr>
              <a:t>Irritable bowel syndrome</a:t>
            </a:r>
          </a:p>
          <a:p>
            <a:pPr marL="342900" indent="-342900">
              <a:buAutoNum type="alphaUcPeriod"/>
            </a:pPr>
            <a:r>
              <a:rPr lang="en-US" sz="1800" dirty="0">
                <a:latin typeface="Aptos" panose="020B0004020202020204" pitchFamily="34" charset="0"/>
              </a:rPr>
              <a:t>Salmonellosis</a:t>
            </a:r>
          </a:p>
          <a:p>
            <a:pPr marL="342900" indent="-342900">
              <a:buAutoNum type="alphaUcPeriod"/>
            </a:pPr>
            <a:r>
              <a:rPr lang="en-US" sz="1800" dirty="0">
                <a:latin typeface="Aptos" panose="020B0004020202020204" pitchFamily="34" charset="0"/>
              </a:rPr>
              <a:t>Toxoplasmosis</a:t>
            </a:r>
          </a:p>
        </p:txBody>
      </p:sp>
      <p:graphicFrame>
        <p:nvGraphicFramePr>
          <p:cNvPr id="5" name="Table 4">
            <a:extLst>
              <a:ext uri="{FF2B5EF4-FFF2-40B4-BE49-F238E27FC236}">
                <a16:creationId xmlns:a16="http://schemas.microsoft.com/office/drawing/2014/main" id="{B2A6B160-C2D3-7DE7-A716-4FA6896530BC}"/>
              </a:ext>
            </a:extLst>
          </p:cNvPr>
          <p:cNvGraphicFramePr>
            <a:graphicFrameLocks noGrp="1"/>
          </p:cNvGraphicFramePr>
          <p:nvPr/>
        </p:nvGraphicFramePr>
        <p:xfrm>
          <a:off x="4513764" y="2859361"/>
          <a:ext cx="6660931" cy="2719282"/>
        </p:xfrm>
        <a:graphic>
          <a:graphicData uri="http://schemas.openxmlformats.org/drawingml/2006/table">
            <a:tbl>
              <a:tblPr firstRow="1" bandRow="1">
                <a:tableStyleId>{5C22544A-7EE6-4342-B048-85BDC9FD1C3A}</a:tableStyleId>
              </a:tblPr>
              <a:tblGrid>
                <a:gridCol w="2593428">
                  <a:extLst>
                    <a:ext uri="{9D8B030D-6E8A-4147-A177-3AD203B41FA5}">
                      <a16:colId xmlns:a16="http://schemas.microsoft.com/office/drawing/2014/main" val="3195299324"/>
                    </a:ext>
                  </a:extLst>
                </a:gridCol>
                <a:gridCol w="809296">
                  <a:extLst>
                    <a:ext uri="{9D8B030D-6E8A-4147-A177-3AD203B41FA5}">
                      <a16:colId xmlns:a16="http://schemas.microsoft.com/office/drawing/2014/main" val="1254181290"/>
                    </a:ext>
                  </a:extLst>
                </a:gridCol>
                <a:gridCol w="767255">
                  <a:extLst>
                    <a:ext uri="{9D8B030D-6E8A-4147-A177-3AD203B41FA5}">
                      <a16:colId xmlns:a16="http://schemas.microsoft.com/office/drawing/2014/main" val="291220881"/>
                    </a:ext>
                  </a:extLst>
                </a:gridCol>
                <a:gridCol w="777766">
                  <a:extLst>
                    <a:ext uri="{9D8B030D-6E8A-4147-A177-3AD203B41FA5}">
                      <a16:colId xmlns:a16="http://schemas.microsoft.com/office/drawing/2014/main" val="3184638468"/>
                    </a:ext>
                  </a:extLst>
                </a:gridCol>
                <a:gridCol w="798786">
                  <a:extLst>
                    <a:ext uri="{9D8B030D-6E8A-4147-A177-3AD203B41FA5}">
                      <a16:colId xmlns:a16="http://schemas.microsoft.com/office/drawing/2014/main" val="4053203619"/>
                    </a:ext>
                  </a:extLst>
                </a:gridCol>
                <a:gridCol w="914400">
                  <a:extLst>
                    <a:ext uri="{9D8B030D-6E8A-4147-A177-3AD203B41FA5}">
                      <a16:colId xmlns:a16="http://schemas.microsoft.com/office/drawing/2014/main" val="2029084267"/>
                    </a:ext>
                  </a:extLst>
                </a:gridCol>
              </a:tblGrid>
              <a:tr h="309907">
                <a:tc>
                  <a:txBody>
                    <a:bodyPr/>
                    <a:lstStyle/>
                    <a:p>
                      <a:r>
                        <a:rPr lang="en-US" sz="1200" dirty="0"/>
                        <a:t>Item Statistics</a:t>
                      </a:r>
                    </a:p>
                  </a:txBody>
                  <a:tcPr/>
                </a:tc>
                <a:tc>
                  <a:txBody>
                    <a:bodyPr/>
                    <a:lstStyle/>
                    <a:p>
                      <a:pPr algn="ctr"/>
                      <a:r>
                        <a:rPr lang="en-US" sz="1200" dirty="0"/>
                        <a:t>A</a:t>
                      </a:r>
                    </a:p>
                  </a:txBody>
                  <a:tcPr/>
                </a:tc>
                <a:tc>
                  <a:txBody>
                    <a:bodyPr/>
                    <a:lstStyle/>
                    <a:p>
                      <a:pPr algn="ctr"/>
                      <a:r>
                        <a:rPr lang="en-US" sz="1200" dirty="0"/>
                        <a:t>B</a:t>
                      </a:r>
                    </a:p>
                  </a:txBody>
                  <a:tcPr/>
                </a:tc>
                <a:tc>
                  <a:txBody>
                    <a:bodyPr/>
                    <a:lstStyle/>
                    <a:p>
                      <a:pPr algn="ctr"/>
                      <a:r>
                        <a:rPr lang="en-US" sz="1200" dirty="0"/>
                        <a:t>C</a:t>
                      </a:r>
                    </a:p>
                  </a:txBody>
                  <a:tcPr/>
                </a:tc>
                <a:tc>
                  <a:txBody>
                    <a:bodyPr/>
                    <a:lstStyle/>
                    <a:p>
                      <a:pPr algn="ctr"/>
                      <a:r>
                        <a:rPr lang="en-US" sz="1200" dirty="0"/>
                        <a:t>D</a:t>
                      </a:r>
                    </a:p>
                  </a:txBody>
                  <a:tcPr/>
                </a:tc>
                <a:tc>
                  <a:txBody>
                    <a:bodyPr/>
                    <a:lstStyle/>
                    <a:p>
                      <a:pPr algn="ctr"/>
                      <a:r>
                        <a:rPr lang="en-US" sz="1200" dirty="0"/>
                        <a:t>E</a:t>
                      </a:r>
                    </a:p>
                  </a:txBody>
                  <a:tcPr/>
                </a:tc>
                <a:extLst>
                  <a:ext uri="{0D108BD9-81ED-4DB2-BD59-A6C34878D82A}">
                    <a16:rowId xmlns:a16="http://schemas.microsoft.com/office/drawing/2014/main" val="3282788017"/>
                  </a:ext>
                </a:extLst>
              </a:tr>
              <a:tr h="481875">
                <a:tc>
                  <a:txBody>
                    <a:bodyPr/>
                    <a:lstStyle/>
                    <a:p>
                      <a:r>
                        <a:rPr lang="en-US" sz="1200" dirty="0"/>
                        <a:t>Point Biserial</a:t>
                      </a:r>
                    </a:p>
                  </a:txBody>
                  <a:tcPr/>
                </a:tc>
                <a:tc>
                  <a:txBody>
                    <a:bodyPr/>
                    <a:lstStyle/>
                    <a:p>
                      <a:pPr algn="ctr"/>
                      <a:r>
                        <a:rPr lang="en-US" sz="1200" dirty="0"/>
                        <a:t>0.02</a:t>
                      </a:r>
                    </a:p>
                    <a:p>
                      <a:pPr algn="ctr"/>
                      <a:endParaRPr lang="en-US" sz="1200" dirty="0"/>
                    </a:p>
                  </a:txBody>
                  <a:tcPr/>
                </a:tc>
                <a:tc>
                  <a:txBody>
                    <a:bodyPr/>
                    <a:lstStyle/>
                    <a:p>
                      <a:pPr algn="ctr"/>
                      <a:r>
                        <a:rPr lang="en-US" sz="1200" b="1" dirty="0"/>
                        <a:t>-0.01</a:t>
                      </a:r>
                    </a:p>
                    <a:p>
                      <a:pPr algn="ctr"/>
                      <a:endParaRPr lang="en-US" sz="1200" b="1" dirty="0"/>
                    </a:p>
                  </a:txBody>
                  <a:tcPr/>
                </a:tc>
                <a:tc>
                  <a:txBody>
                    <a:bodyPr/>
                    <a:lstStyle/>
                    <a:p>
                      <a:pPr algn="ctr"/>
                      <a:r>
                        <a:rPr lang="en-US" sz="1200" dirty="0"/>
                        <a:t>0.03</a:t>
                      </a:r>
                    </a:p>
                    <a:p>
                      <a:pPr algn="ctr"/>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dirty="0"/>
                        <a:t>-0.02</a:t>
                      </a:r>
                    </a:p>
                    <a:p>
                      <a:pPr algn="ctr"/>
                      <a:endParaRPr lang="en-US" sz="1200" dirty="0"/>
                    </a:p>
                  </a:txBody>
                  <a:tcPr/>
                </a:tc>
                <a:extLst>
                  <a:ext uri="{0D108BD9-81ED-4DB2-BD59-A6C34878D82A}">
                    <a16:rowId xmlns:a16="http://schemas.microsoft.com/office/drawing/2014/main" val="3530406570"/>
                  </a:ext>
                </a:extLst>
              </a:tr>
              <a:tr h="481875">
                <a:tc>
                  <a:txBody>
                    <a:bodyPr/>
                    <a:lstStyle/>
                    <a:p>
                      <a:r>
                        <a:rPr lang="en-US" sz="1200" dirty="0"/>
                        <a:t>Proportion (all)</a:t>
                      </a:r>
                    </a:p>
                  </a:txBody>
                  <a:tcPr/>
                </a:tc>
                <a:tc>
                  <a:txBody>
                    <a:bodyPr/>
                    <a:lstStyle/>
                    <a:p>
                      <a:pPr algn="ctr"/>
                      <a:r>
                        <a:rPr lang="en-US" sz="1200" dirty="0"/>
                        <a:t>0.06</a:t>
                      </a:r>
                    </a:p>
                    <a:p>
                      <a:pPr algn="ctr"/>
                      <a:endParaRPr lang="en-US" sz="1200" dirty="0"/>
                    </a:p>
                  </a:txBody>
                  <a:tcPr/>
                </a:tc>
                <a:tc>
                  <a:txBody>
                    <a:bodyPr/>
                    <a:lstStyle/>
                    <a:p>
                      <a:pPr algn="ctr"/>
                      <a:r>
                        <a:rPr lang="en-US" sz="1200" b="1" dirty="0"/>
                        <a:t>0.57</a:t>
                      </a:r>
                    </a:p>
                    <a:p>
                      <a:pPr algn="ctr"/>
                      <a:endParaRPr lang="en-US" sz="1200" b="1" dirty="0"/>
                    </a:p>
                  </a:txBody>
                  <a:tcPr/>
                </a:tc>
                <a:tc>
                  <a:txBody>
                    <a:bodyPr/>
                    <a:lstStyle/>
                    <a:p>
                      <a:pPr algn="ctr"/>
                      <a:r>
                        <a:rPr lang="en-US" sz="1200" dirty="0"/>
                        <a:t>0.27</a:t>
                      </a:r>
                    </a:p>
                    <a:p>
                      <a:pPr algn="ctr"/>
                      <a:endParaRPr lang="en-US" sz="1200" dirty="0"/>
                    </a:p>
                  </a:txBody>
                  <a:tcPr/>
                </a:tc>
                <a:tc>
                  <a:txBody>
                    <a:bodyPr/>
                    <a:lstStyle/>
                    <a:p>
                      <a:pPr algn="ctr"/>
                      <a:r>
                        <a:rPr lang="en-US" sz="1200" dirty="0"/>
                        <a:t>0.08</a:t>
                      </a:r>
                    </a:p>
                    <a:p>
                      <a:pPr algn="ctr"/>
                      <a:endParaRPr lang="en-US" sz="1200" dirty="0"/>
                    </a:p>
                  </a:txBody>
                  <a:tcPr/>
                </a:tc>
                <a:tc>
                  <a:txBody>
                    <a:bodyPr/>
                    <a:lstStyle/>
                    <a:p>
                      <a:pPr algn="ctr"/>
                      <a:r>
                        <a:rPr lang="en-US" sz="1200" dirty="0"/>
                        <a:t>0.01</a:t>
                      </a:r>
                    </a:p>
                    <a:p>
                      <a:pPr algn="ctr"/>
                      <a:endParaRPr lang="en-US" sz="1200" dirty="0"/>
                    </a:p>
                  </a:txBody>
                  <a:tcPr/>
                </a:tc>
                <a:extLst>
                  <a:ext uri="{0D108BD9-81ED-4DB2-BD59-A6C34878D82A}">
                    <a16:rowId xmlns:a16="http://schemas.microsoft.com/office/drawing/2014/main" val="1065546665"/>
                  </a:ext>
                </a:extLst>
              </a:tr>
              <a:tr h="481875">
                <a:tc>
                  <a:txBody>
                    <a:bodyPr/>
                    <a:lstStyle/>
                    <a:p>
                      <a:r>
                        <a:rPr lang="en-US" sz="1200" dirty="0"/>
                        <a:t>Proportion-Lowest Performers</a:t>
                      </a:r>
                    </a:p>
                  </a:txBody>
                  <a:tcPr/>
                </a:tc>
                <a:tc>
                  <a:txBody>
                    <a:bodyPr/>
                    <a:lstStyle/>
                    <a:p>
                      <a:pPr algn="ctr"/>
                      <a:r>
                        <a:rPr lang="en-US" sz="1200" dirty="0"/>
                        <a:t>0.07</a:t>
                      </a:r>
                    </a:p>
                  </a:txBody>
                  <a:tcPr/>
                </a:tc>
                <a:tc>
                  <a:txBody>
                    <a:bodyPr/>
                    <a:lstStyle/>
                    <a:p>
                      <a:pPr algn="ctr"/>
                      <a:r>
                        <a:rPr lang="en-US" sz="1200" dirty="0"/>
                        <a:t>0.55</a:t>
                      </a:r>
                    </a:p>
                  </a:txBody>
                  <a:tcPr/>
                </a:tc>
                <a:tc>
                  <a:txBody>
                    <a:bodyPr/>
                    <a:lstStyle/>
                    <a:p>
                      <a:pPr algn="ctr"/>
                      <a:r>
                        <a:rPr lang="en-US" sz="1200" dirty="0"/>
                        <a:t>0.28</a:t>
                      </a:r>
                    </a:p>
                  </a:txBody>
                  <a:tcPr/>
                </a:tc>
                <a:tc>
                  <a:txBody>
                    <a:bodyPr/>
                    <a:lstStyle/>
                    <a:p>
                      <a:pPr algn="ctr"/>
                      <a:r>
                        <a:rPr lang="en-US" sz="1200" dirty="0"/>
                        <a:t>0.09</a:t>
                      </a:r>
                    </a:p>
                  </a:txBody>
                  <a:tcPr/>
                </a:tc>
                <a:tc>
                  <a:txBody>
                    <a:bodyPr/>
                    <a:lstStyle/>
                    <a:p>
                      <a:pPr algn="ctr"/>
                      <a:r>
                        <a:rPr lang="en-US" sz="1200" dirty="0"/>
                        <a:t>0.01</a:t>
                      </a:r>
                    </a:p>
                  </a:txBody>
                  <a:tcPr/>
                </a:tc>
                <a:extLst>
                  <a:ext uri="{0D108BD9-81ED-4DB2-BD59-A6C34878D82A}">
                    <a16:rowId xmlns:a16="http://schemas.microsoft.com/office/drawing/2014/main" val="431665883"/>
                  </a:ext>
                </a:extLst>
              </a:tr>
              <a:tr h="481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Proportion-Average Performers</a:t>
                      </a:r>
                    </a:p>
                    <a:p>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dirty="0"/>
                        <a:t>0.60</a:t>
                      </a:r>
                    </a:p>
                    <a:p>
                      <a:pPr algn="ctr"/>
                      <a:endParaRPr lang="en-US" sz="1200" dirty="0"/>
                    </a:p>
                  </a:txBody>
                  <a:tcPr/>
                </a:tc>
                <a:tc>
                  <a:txBody>
                    <a:bodyPr/>
                    <a:lstStyle/>
                    <a:p>
                      <a:pPr algn="ctr"/>
                      <a:r>
                        <a:rPr lang="en-US" sz="1200" dirty="0"/>
                        <a:t>0.26</a:t>
                      </a:r>
                    </a:p>
                    <a:p>
                      <a:pPr algn="ctr"/>
                      <a:endParaRPr lang="en-US" sz="1200" dirty="0"/>
                    </a:p>
                  </a:txBody>
                  <a:tcPr/>
                </a:tc>
                <a:tc>
                  <a:txBody>
                    <a:bodyPr/>
                    <a:lstStyle/>
                    <a:p>
                      <a:pPr algn="ctr"/>
                      <a:r>
                        <a:rPr lang="en-US" sz="1200" dirty="0"/>
                        <a:t>0.08</a:t>
                      </a:r>
                    </a:p>
                    <a:p>
                      <a:pPr algn="ctr"/>
                      <a:endParaRPr lang="en-US" sz="1200" dirty="0"/>
                    </a:p>
                  </a:txBody>
                  <a:tcPr/>
                </a:tc>
                <a:tc>
                  <a:txBody>
                    <a:bodyPr/>
                    <a:lstStyle/>
                    <a:p>
                      <a:pPr algn="ctr"/>
                      <a:r>
                        <a:rPr lang="en-US" sz="1200" dirty="0"/>
                        <a:t>0.01</a:t>
                      </a:r>
                    </a:p>
                    <a:p>
                      <a:pPr algn="ctr"/>
                      <a:endParaRPr lang="en-US" sz="1200" dirty="0"/>
                    </a:p>
                  </a:txBody>
                  <a:tcPr/>
                </a:tc>
                <a:extLst>
                  <a:ext uri="{0D108BD9-81ED-4DB2-BD59-A6C34878D82A}">
                    <a16:rowId xmlns:a16="http://schemas.microsoft.com/office/drawing/2014/main" val="2475753318"/>
                  </a:ext>
                </a:extLst>
              </a:tr>
              <a:tr h="4818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Proportion-Highest Performers</a:t>
                      </a:r>
                    </a:p>
                    <a:p>
                      <a:endParaRPr lang="en-US" sz="1200" dirty="0"/>
                    </a:p>
                  </a:txBody>
                  <a:tcPr/>
                </a:tc>
                <a:tc>
                  <a:txBody>
                    <a:bodyPr/>
                    <a:lstStyle/>
                    <a:p>
                      <a:pPr algn="ctr"/>
                      <a:r>
                        <a:rPr lang="en-US" sz="1200" dirty="0"/>
                        <a:t>0.07</a:t>
                      </a:r>
                    </a:p>
                    <a:p>
                      <a:pPr algn="ctr"/>
                      <a:endParaRPr lang="en-US" sz="1200" dirty="0"/>
                    </a:p>
                  </a:txBody>
                  <a:tcPr/>
                </a:tc>
                <a:tc>
                  <a:txBody>
                    <a:bodyPr/>
                    <a:lstStyle/>
                    <a:p>
                      <a:pPr algn="ctr"/>
                      <a:r>
                        <a:rPr lang="en-US" sz="1200" dirty="0"/>
                        <a:t>0.58</a:t>
                      </a:r>
                    </a:p>
                    <a:p>
                      <a:pPr algn="ctr"/>
                      <a:endParaRPr lang="en-US" sz="1200" dirty="0"/>
                    </a:p>
                  </a:txBody>
                  <a:tcPr/>
                </a:tc>
                <a:tc>
                  <a:txBody>
                    <a:bodyPr/>
                    <a:lstStyle/>
                    <a:p>
                      <a:pPr algn="ctr"/>
                      <a:r>
                        <a:rPr lang="en-US" sz="1200" dirty="0"/>
                        <a:t>0.29</a:t>
                      </a:r>
                    </a:p>
                    <a:p>
                      <a:pPr algn="ctr"/>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dirty="0"/>
                        <a:t>0.01</a:t>
                      </a:r>
                    </a:p>
                    <a:p>
                      <a:pPr algn="ctr"/>
                      <a:endParaRPr lang="en-US" sz="1200" dirty="0"/>
                    </a:p>
                  </a:txBody>
                  <a:tcPr/>
                </a:tc>
                <a:extLst>
                  <a:ext uri="{0D108BD9-81ED-4DB2-BD59-A6C34878D82A}">
                    <a16:rowId xmlns:a16="http://schemas.microsoft.com/office/drawing/2014/main" val="67553055"/>
                  </a:ext>
                </a:extLst>
              </a:tr>
            </a:tbl>
          </a:graphicData>
        </a:graphic>
      </p:graphicFrame>
      <p:sp>
        <p:nvSpPr>
          <p:cNvPr id="6" name="Arrow: Pentagon 5">
            <a:extLst>
              <a:ext uri="{FF2B5EF4-FFF2-40B4-BE49-F238E27FC236}">
                <a16:creationId xmlns:a16="http://schemas.microsoft.com/office/drawing/2014/main" id="{11B246E1-B17C-35E3-AF5F-332A63694E45}"/>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225123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530B3-C6EF-8887-50D2-3469BBEEEF27}"/>
              </a:ext>
            </a:extLst>
          </p:cNvPr>
          <p:cNvSpPr>
            <a:spLocks noGrp="1"/>
          </p:cNvSpPr>
          <p:nvPr>
            <p:ph type="body" sz="quarter" idx="12"/>
          </p:nvPr>
        </p:nvSpPr>
        <p:spPr>
          <a:xfrm>
            <a:off x="3207543" y="465246"/>
            <a:ext cx="5776913" cy="639763"/>
          </a:xfrm>
        </p:spPr>
        <p:txBody>
          <a:bodyPr/>
          <a:lstStyle/>
          <a:p>
            <a:r>
              <a:rPr lang="en-US" dirty="0">
                <a:latin typeface="Aptos" panose="020B0004020202020204" pitchFamily="34" charset="0"/>
              </a:rPr>
              <a:t>Example of Item Review</a:t>
            </a:r>
          </a:p>
        </p:txBody>
      </p:sp>
      <p:sp>
        <p:nvSpPr>
          <p:cNvPr id="3" name="Text Placeholder 2">
            <a:extLst>
              <a:ext uri="{FF2B5EF4-FFF2-40B4-BE49-F238E27FC236}">
                <a16:creationId xmlns:a16="http://schemas.microsoft.com/office/drawing/2014/main" id="{2FD89915-6F86-FEEA-666D-E5D46D78686A}"/>
              </a:ext>
            </a:extLst>
          </p:cNvPr>
          <p:cNvSpPr>
            <a:spLocks noGrp="1"/>
          </p:cNvSpPr>
          <p:nvPr>
            <p:ph type="body" sz="quarter" idx="13"/>
          </p:nvPr>
        </p:nvSpPr>
        <p:spPr>
          <a:xfrm>
            <a:off x="1066800" y="1253925"/>
            <a:ext cx="10058400" cy="1286138"/>
          </a:xfrm>
        </p:spPr>
        <p:txBody>
          <a:bodyPr/>
          <a:lstStyle/>
          <a:p>
            <a:pPr algn="just">
              <a:lnSpc>
                <a:spcPct val="100000"/>
              </a:lnSpc>
            </a:pPr>
            <a:r>
              <a:rPr lang="en-US" dirty="0">
                <a:latin typeface="Aptos" panose="020B0004020202020204" pitchFamily="34" charset="0"/>
              </a:rPr>
              <a:t>A 20-year-old woman comes to the clinic because she has had episodes of diarrhea, intermittent pain in the right side of her lower abdomen, and flushing during the past two years. Physical examination shows no abnormalities. Laboratory studies show elevated 24-hour urinary 5-hydroxyindoleacetic acid (5-HIAA) level, which is consistent with carcinoid tumor. Which of the following is the most likely location of carcinoid tumor in this patient?</a:t>
            </a:r>
          </a:p>
        </p:txBody>
      </p:sp>
      <p:sp>
        <p:nvSpPr>
          <p:cNvPr id="4" name="Chart Placeholder 3">
            <a:extLst>
              <a:ext uri="{FF2B5EF4-FFF2-40B4-BE49-F238E27FC236}">
                <a16:creationId xmlns:a16="http://schemas.microsoft.com/office/drawing/2014/main" id="{BEDC3C52-87B5-F5FE-4116-3DFAE8639BFF}"/>
              </a:ext>
            </a:extLst>
          </p:cNvPr>
          <p:cNvSpPr>
            <a:spLocks noGrp="1"/>
          </p:cNvSpPr>
          <p:nvPr>
            <p:ph type="chart" sz="quarter" idx="14"/>
          </p:nvPr>
        </p:nvSpPr>
        <p:spPr>
          <a:xfrm>
            <a:off x="1066800" y="2870197"/>
            <a:ext cx="3497317" cy="2963863"/>
          </a:xfrm>
        </p:spPr>
        <p:txBody>
          <a:bodyPr/>
          <a:lstStyle/>
          <a:p>
            <a:pPr marL="0" indent="0">
              <a:buNone/>
            </a:pPr>
            <a:r>
              <a:rPr lang="en-US" sz="1800" b="1" dirty="0">
                <a:latin typeface="Aptos" panose="020B0004020202020204" pitchFamily="34" charset="0"/>
              </a:rPr>
              <a:t>A. Appendix</a:t>
            </a:r>
          </a:p>
          <a:p>
            <a:pPr marL="0" indent="0">
              <a:buNone/>
            </a:pPr>
            <a:r>
              <a:rPr lang="en-US" sz="1800" dirty="0">
                <a:latin typeface="Aptos" panose="020B0004020202020204" pitchFamily="34" charset="0"/>
              </a:rPr>
              <a:t>B. Colon</a:t>
            </a:r>
          </a:p>
          <a:p>
            <a:pPr marL="0" indent="0">
              <a:buNone/>
            </a:pPr>
            <a:r>
              <a:rPr lang="en-US" sz="1800" dirty="0">
                <a:latin typeface="Aptos" panose="020B0004020202020204" pitchFamily="34" charset="0"/>
              </a:rPr>
              <a:t>C. Rectum</a:t>
            </a:r>
          </a:p>
          <a:p>
            <a:pPr marL="0" indent="0">
              <a:buNone/>
            </a:pPr>
            <a:r>
              <a:rPr lang="en-US" sz="1800" dirty="0">
                <a:latin typeface="Aptos" panose="020B0004020202020204" pitchFamily="34" charset="0"/>
              </a:rPr>
              <a:t>D. Small intestine</a:t>
            </a:r>
          </a:p>
          <a:p>
            <a:pPr marL="0" indent="0">
              <a:buNone/>
            </a:pPr>
            <a:r>
              <a:rPr lang="en-US" sz="1800" dirty="0">
                <a:latin typeface="Aptos" panose="020B0004020202020204" pitchFamily="34" charset="0"/>
              </a:rPr>
              <a:t>E. Stomach</a:t>
            </a:r>
          </a:p>
        </p:txBody>
      </p:sp>
      <p:graphicFrame>
        <p:nvGraphicFramePr>
          <p:cNvPr id="5" name="Table 4">
            <a:extLst>
              <a:ext uri="{FF2B5EF4-FFF2-40B4-BE49-F238E27FC236}">
                <a16:creationId xmlns:a16="http://schemas.microsoft.com/office/drawing/2014/main" id="{85460F94-97B9-0A0A-4B65-7594326A625F}"/>
              </a:ext>
            </a:extLst>
          </p:cNvPr>
          <p:cNvGraphicFramePr>
            <a:graphicFrameLocks noGrp="1"/>
          </p:cNvGraphicFramePr>
          <p:nvPr/>
        </p:nvGraphicFramePr>
        <p:xfrm>
          <a:off x="4260480" y="2837894"/>
          <a:ext cx="6445528" cy="2766182"/>
        </p:xfrm>
        <a:graphic>
          <a:graphicData uri="http://schemas.openxmlformats.org/drawingml/2006/table">
            <a:tbl>
              <a:tblPr firstRow="1" bandRow="1">
                <a:tableStyleId>{5C22544A-7EE6-4342-B048-85BDC9FD1C3A}</a:tableStyleId>
              </a:tblPr>
              <a:tblGrid>
                <a:gridCol w="2472618">
                  <a:extLst>
                    <a:ext uri="{9D8B030D-6E8A-4147-A177-3AD203B41FA5}">
                      <a16:colId xmlns:a16="http://schemas.microsoft.com/office/drawing/2014/main" val="3195299324"/>
                    </a:ext>
                  </a:extLst>
                </a:gridCol>
                <a:gridCol w="767255">
                  <a:extLst>
                    <a:ext uri="{9D8B030D-6E8A-4147-A177-3AD203B41FA5}">
                      <a16:colId xmlns:a16="http://schemas.microsoft.com/office/drawing/2014/main" val="1254181290"/>
                    </a:ext>
                  </a:extLst>
                </a:gridCol>
                <a:gridCol w="777766">
                  <a:extLst>
                    <a:ext uri="{9D8B030D-6E8A-4147-A177-3AD203B41FA5}">
                      <a16:colId xmlns:a16="http://schemas.microsoft.com/office/drawing/2014/main" val="291220881"/>
                    </a:ext>
                  </a:extLst>
                </a:gridCol>
                <a:gridCol w="767255">
                  <a:extLst>
                    <a:ext uri="{9D8B030D-6E8A-4147-A177-3AD203B41FA5}">
                      <a16:colId xmlns:a16="http://schemas.microsoft.com/office/drawing/2014/main" val="3184638468"/>
                    </a:ext>
                  </a:extLst>
                </a:gridCol>
                <a:gridCol w="865542">
                  <a:extLst>
                    <a:ext uri="{9D8B030D-6E8A-4147-A177-3AD203B41FA5}">
                      <a16:colId xmlns:a16="http://schemas.microsoft.com/office/drawing/2014/main" val="4053203619"/>
                    </a:ext>
                  </a:extLst>
                </a:gridCol>
                <a:gridCol w="795092">
                  <a:extLst>
                    <a:ext uri="{9D8B030D-6E8A-4147-A177-3AD203B41FA5}">
                      <a16:colId xmlns:a16="http://schemas.microsoft.com/office/drawing/2014/main" val="2029084267"/>
                    </a:ext>
                  </a:extLst>
                </a:gridCol>
              </a:tblGrid>
              <a:tr h="309907">
                <a:tc>
                  <a:txBody>
                    <a:bodyPr/>
                    <a:lstStyle/>
                    <a:p>
                      <a:r>
                        <a:rPr lang="en-US" sz="1200" dirty="0"/>
                        <a:t>Item Statistics</a:t>
                      </a:r>
                    </a:p>
                  </a:txBody>
                  <a:tcPr/>
                </a:tc>
                <a:tc>
                  <a:txBody>
                    <a:bodyPr/>
                    <a:lstStyle/>
                    <a:p>
                      <a:pPr algn="ctr"/>
                      <a:r>
                        <a:rPr lang="en-US" sz="1200" dirty="0"/>
                        <a:t>A</a:t>
                      </a:r>
                    </a:p>
                  </a:txBody>
                  <a:tcPr/>
                </a:tc>
                <a:tc>
                  <a:txBody>
                    <a:bodyPr/>
                    <a:lstStyle/>
                    <a:p>
                      <a:pPr algn="ctr"/>
                      <a:r>
                        <a:rPr lang="en-US" sz="1200" dirty="0"/>
                        <a:t>B</a:t>
                      </a:r>
                    </a:p>
                  </a:txBody>
                  <a:tcPr/>
                </a:tc>
                <a:tc>
                  <a:txBody>
                    <a:bodyPr/>
                    <a:lstStyle/>
                    <a:p>
                      <a:pPr algn="ctr"/>
                      <a:r>
                        <a:rPr lang="en-US" sz="1200" dirty="0"/>
                        <a:t>C</a:t>
                      </a:r>
                    </a:p>
                  </a:txBody>
                  <a:tcPr/>
                </a:tc>
                <a:tc>
                  <a:txBody>
                    <a:bodyPr/>
                    <a:lstStyle/>
                    <a:p>
                      <a:pPr algn="ctr"/>
                      <a:r>
                        <a:rPr lang="en-US" sz="1200" dirty="0"/>
                        <a:t>D</a:t>
                      </a:r>
                    </a:p>
                  </a:txBody>
                  <a:tcPr/>
                </a:tc>
                <a:tc>
                  <a:txBody>
                    <a:bodyPr/>
                    <a:lstStyle/>
                    <a:p>
                      <a:pPr algn="ctr"/>
                      <a:r>
                        <a:rPr lang="en-US" sz="1200" dirty="0"/>
                        <a:t>E</a:t>
                      </a:r>
                    </a:p>
                  </a:txBody>
                  <a:tcPr/>
                </a:tc>
                <a:extLst>
                  <a:ext uri="{0D108BD9-81ED-4DB2-BD59-A6C34878D82A}">
                    <a16:rowId xmlns:a16="http://schemas.microsoft.com/office/drawing/2014/main" val="3282788017"/>
                  </a:ext>
                </a:extLst>
              </a:tr>
              <a:tr h="491255">
                <a:tc>
                  <a:txBody>
                    <a:bodyPr/>
                    <a:lstStyle/>
                    <a:p>
                      <a:r>
                        <a:rPr lang="en-US" sz="1200" dirty="0"/>
                        <a:t>Point Biserial</a:t>
                      </a:r>
                    </a:p>
                  </a:txBody>
                  <a:tcPr/>
                </a:tc>
                <a:tc>
                  <a:txBody>
                    <a:bodyPr/>
                    <a:lstStyle/>
                    <a:p>
                      <a:pPr algn="ctr"/>
                      <a:r>
                        <a:rPr lang="en-US" sz="1200" b="1" dirty="0"/>
                        <a:t>0.03</a:t>
                      </a:r>
                    </a:p>
                    <a:p>
                      <a:pPr algn="ctr"/>
                      <a:endParaRPr lang="en-US" sz="1200" b="1" dirty="0"/>
                    </a:p>
                  </a:txBody>
                  <a:tcPr/>
                </a:tc>
                <a:tc>
                  <a:txBody>
                    <a:bodyPr/>
                    <a:lstStyle/>
                    <a:p>
                      <a:pPr algn="ctr"/>
                      <a:r>
                        <a:rPr lang="en-US" sz="1200" dirty="0"/>
                        <a:t>-0.07</a:t>
                      </a:r>
                    </a:p>
                    <a:p>
                      <a:pPr algn="ctr"/>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dirty="0"/>
                        <a:t>-0.02</a:t>
                      </a:r>
                    </a:p>
                    <a:p>
                      <a:pPr algn="ctr"/>
                      <a:endParaRPr lang="en-US" sz="1200" dirty="0"/>
                    </a:p>
                  </a:txBody>
                  <a:tcPr/>
                </a:tc>
                <a:extLst>
                  <a:ext uri="{0D108BD9-81ED-4DB2-BD59-A6C34878D82A}">
                    <a16:rowId xmlns:a16="http://schemas.microsoft.com/office/drawing/2014/main" val="3530406570"/>
                  </a:ext>
                </a:extLst>
              </a:tr>
              <a:tr h="491255">
                <a:tc>
                  <a:txBody>
                    <a:bodyPr/>
                    <a:lstStyle/>
                    <a:p>
                      <a:r>
                        <a:rPr lang="en-US" sz="1200" dirty="0"/>
                        <a:t>Proportion (all)</a:t>
                      </a:r>
                    </a:p>
                  </a:txBody>
                  <a:tcPr/>
                </a:tc>
                <a:tc>
                  <a:txBody>
                    <a:bodyPr/>
                    <a:lstStyle/>
                    <a:p>
                      <a:pPr algn="ctr"/>
                      <a:r>
                        <a:rPr lang="en-US" sz="1200" b="1" dirty="0"/>
                        <a:t>0.37</a:t>
                      </a:r>
                    </a:p>
                    <a:p>
                      <a:pPr algn="ctr"/>
                      <a:endParaRPr lang="en-US" sz="1200" b="1" dirty="0"/>
                    </a:p>
                  </a:txBody>
                  <a:tcPr/>
                </a:tc>
                <a:tc>
                  <a:txBody>
                    <a:bodyPr/>
                    <a:lstStyle/>
                    <a:p>
                      <a:pPr algn="ctr"/>
                      <a:r>
                        <a:rPr lang="en-US" sz="1200" dirty="0"/>
                        <a:t>0.31</a:t>
                      </a:r>
                    </a:p>
                    <a:p>
                      <a:pPr algn="ctr"/>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dirty="0"/>
                        <a:t>0.26</a:t>
                      </a:r>
                    </a:p>
                    <a:p>
                      <a:pPr algn="ctr"/>
                      <a:endParaRPr lang="en-US" sz="1200" dirty="0"/>
                    </a:p>
                  </a:txBody>
                  <a:tcPr/>
                </a:tc>
                <a:tc>
                  <a:txBody>
                    <a:bodyPr/>
                    <a:lstStyle/>
                    <a:p>
                      <a:pPr algn="ctr"/>
                      <a:r>
                        <a:rPr lang="en-US" sz="1200" dirty="0"/>
                        <a:t>0.06</a:t>
                      </a:r>
                    </a:p>
                    <a:p>
                      <a:pPr algn="ctr"/>
                      <a:endParaRPr lang="en-US" sz="1200" dirty="0"/>
                    </a:p>
                  </a:txBody>
                  <a:tcPr/>
                </a:tc>
                <a:extLst>
                  <a:ext uri="{0D108BD9-81ED-4DB2-BD59-A6C34878D82A}">
                    <a16:rowId xmlns:a16="http://schemas.microsoft.com/office/drawing/2014/main" val="1065546665"/>
                  </a:ext>
                </a:extLst>
              </a:tr>
              <a:tr h="491255">
                <a:tc>
                  <a:txBody>
                    <a:bodyPr/>
                    <a:lstStyle/>
                    <a:p>
                      <a:r>
                        <a:rPr lang="en-US" sz="1200" dirty="0"/>
                        <a:t>Proportion-Lowest Performers</a:t>
                      </a:r>
                    </a:p>
                  </a:txBody>
                  <a:tcPr/>
                </a:tc>
                <a:tc>
                  <a:txBody>
                    <a:bodyPr/>
                    <a:lstStyle/>
                    <a:p>
                      <a:pPr algn="ctr"/>
                      <a:r>
                        <a:rPr lang="en-US" sz="1200" dirty="0"/>
                        <a:t>0.36</a:t>
                      </a:r>
                    </a:p>
                    <a:p>
                      <a:pPr algn="ctr"/>
                      <a:endParaRPr lang="en-US" sz="1200" dirty="0"/>
                    </a:p>
                  </a:txBody>
                  <a:tcPr/>
                </a:tc>
                <a:tc>
                  <a:txBody>
                    <a:bodyPr/>
                    <a:lstStyle/>
                    <a:p>
                      <a:pPr algn="ctr"/>
                      <a:r>
                        <a:rPr lang="en-US" sz="1200" dirty="0"/>
                        <a:t>0.39</a:t>
                      </a:r>
                    </a:p>
                    <a:p>
                      <a:pPr algn="ctr"/>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dirty="0"/>
                        <a:t>0.24</a:t>
                      </a:r>
                    </a:p>
                    <a:p>
                      <a:pPr algn="ctr"/>
                      <a:endParaRPr lang="en-US" sz="1200" dirty="0"/>
                    </a:p>
                  </a:txBody>
                  <a:tcPr/>
                </a:tc>
                <a:tc>
                  <a:txBody>
                    <a:bodyPr/>
                    <a:lstStyle/>
                    <a:p>
                      <a:pPr algn="ctr"/>
                      <a:r>
                        <a:rPr lang="en-US" sz="1200" dirty="0"/>
                        <a:t>0.06</a:t>
                      </a:r>
                    </a:p>
                    <a:p>
                      <a:pPr algn="ctr"/>
                      <a:endParaRPr lang="en-US" sz="1200" dirty="0"/>
                    </a:p>
                  </a:txBody>
                  <a:tcPr/>
                </a:tc>
                <a:extLst>
                  <a:ext uri="{0D108BD9-81ED-4DB2-BD59-A6C34878D82A}">
                    <a16:rowId xmlns:a16="http://schemas.microsoft.com/office/drawing/2014/main" val="431665883"/>
                  </a:ext>
                </a:extLst>
              </a:tr>
              <a:tr h="491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Proportion-Average Performers</a:t>
                      </a:r>
                    </a:p>
                    <a:p>
                      <a:endParaRPr lang="en-US" sz="1200" dirty="0"/>
                    </a:p>
                  </a:txBody>
                  <a:tcPr/>
                </a:tc>
                <a:tc>
                  <a:txBody>
                    <a:bodyPr/>
                    <a:lstStyle/>
                    <a:p>
                      <a:pPr algn="ctr"/>
                      <a:r>
                        <a:rPr lang="en-US" sz="1200" dirty="0"/>
                        <a:t>0.34</a:t>
                      </a:r>
                    </a:p>
                    <a:p>
                      <a:pPr algn="ctr"/>
                      <a:endParaRPr lang="en-US" sz="1200" dirty="0"/>
                    </a:p>
                  </a:txBody>
                  <a:tcPr/>
                </a:tc>
                <a:tc>
                  <a:txBody>
                    <a:bodyPr/>
                    <a:lstStyle/>
                    <a:p>
                      <a:pPr algn="ctr"/>
                      <a:r>
                        <a:rPr lang="en-US" sz="1200" dirty="0"/>
                        <a:t>0.33</a:t>
                      </a:r>
                    </a:p>
                    <a:p>
                      <a:pPr algn="ctr"/>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dirty="0"/>
                        <a:t>0.26</a:t>
                      </a:r>
                    </a:p>
                    <a:p>
                      <a:pPr algn="ctr"/>
                      <a:endParaRPr lang="en-US" sz="1200" dirty="0"/>
                    </a:p>
                  </a:txBody>
                  <a:tcPr/>
                </a:tc>
                <a:tc>
                  <a:txBody>
                    <a:bodyPr/>
                    <a:lstStyle/>
                    <a:p>
                      <a:pPr algn="ctr"/>
                      <a:r>
                        <a:rPr lang="en-US" sz="1200" dirty="0"/>
                        <a:t>0.06</a:t>
                      </a:r>
                    </a:p>
                    <a:p>
                      <a:pPr algn="ctr"/>
                      <a:endParaRPr lang="en-US" sz="1200" dirty="0"/>
                    </a:p>
                  </a:txBody>
                  <a:tcPr/>
                </a:tc>
                <a:extLst>
                  <a:ext uri="{0D108BD9-81ED-4DB2-BD59-A6C34878D82A}">
                    <a16:rowId xmlns:a16="http://schemas.microsoft.com/office/drawing/2014/main" val="2475753318"/>
                  </a:ext>
                </a:extLst>
              </a:tr>
              <a:tr h="491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Proportion-Highest Performers</a:t>
                      </a:r>
                    </a:p>
                    <a:p>
                      <a:endParaRPr lang="en-US" sz="1200" dirty="0"/>
                    </a:p>
                  </a:txBody>
                  <a:tcPr/>
                </a:tc>
                <a:tc>
                  <a:txBody>
                    <a:bodyPr/>
                    <a:lstStyle/>
                    <a:p>
                      <a:pPr algn="ctr"/>
                      <a:r>
                        <a:rPr lang="en-US" sz="1200" dirty="0"/>
                        <a:t>0.41</a:t>
                      </a:r>
                    </a:p>
                    <a:p>
                      <a:pPr algn="ctr"/>
                      <a:endParaRPr lang="en-US" sz="1200" dirty="0"/>
                    </a:p>
                  </a:txBody>
                  <a:tcPr/>
                </a:tc>
                <a:tc>
                  <a:txBody>
                    <a:bodyPr/>
                    <a:lstStyle/>
                    <a:p>
                      <a:pPr algn="ctr"/>
                      <a:r>
                        <a:rPr lang="en-US" sz="1200" dirty="0"/>
                        <a:t>0.27</a:t>
                      </a:r>
                    </a:p>
                    <a:p>
                      <a:pPr algn="ctr"/>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dirty="0"/>
                        <a:t>0.27</a:t>
                      </a:r>
                    </a:p>
                    <a:p>
                      <a:pPr algn="ctr"/>
                      <a:endParaRPr lang="en-US" sz="1200" dirty="0"/>
                    </a:p>
                  </a:txBody>
                  <a:tcPr/>
                </a:tc>
                <a:tc>
                  <a:txBody>
                    <a:bodyPr/>
                    <a:lstStyle/>
                    <a:p>
                      <a:pPr algn="ctr"/>
                      <a:r>
                        <a:rPr lang="en-US" sz="1200" dirty="0"/>
                        <a:t>0.05</a:t>
                      </a:r>
                    </a:p>
                    <a:p>
                      <a:pPr algn="ctr"/>
                      <a:endParaRPr lang="en-US" sz="1200" dirty="0"/>
                    </a:p>
                  </a:txBody>
                  <a:tcPr/>
                </a:tc>
                <a:extLst>
                  <a:ext uri="{0D108BD9-81ED-4DB2-BD59-A6C34878D82A}">
                    <a16:rowId xmlns:a16="http://schemas.microsoft.com/office/drawing/2014/main" val="67553055"/>
                  </a:ext>
                </a:extLst>
              </a:tr>
            </a:tbl>
          </a:graphicData>
        </a:graphic>
      </p:graphicFrame>
      <p:sp>
        <p:nvSpPr>
          <p:cNvPr id="6" name="Arrow: Pentagon 5">
            <a:extLst>
              <a:ext uri="{FF2B5EF4-FFF2-40B4-BE49-F238E27FC236}">
                <a16:creationId xmlns:a16="http://schemas.microsoft.com/office/drawing/2014/main" id="{93C64839-B21C-7C2A-4CA5-78AB3D3CE1B6}"/>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0873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530B3-C6EF-8887-50D2-3469BBEEEF27}"/>
              </a:ext>
            </a:extLst>
          </p:cNvPr>
          <p:cNvSpPr>
            <a:spLocks noGrp="1"/>
          </p:cNvSpPr>
          <p:nvPr>
            <p:ph type="body" sz="quarter" idx="12"/>
          </p:nvPr>
        </p:nvSpPr>
        <p:spPr>
          <a:xfrm>
            <a:off x="3207543" y="623539"/>
            <a:ext cx="5776913" cy="639763"/>
          </a:xfrm>
        </p:spPr>
        <p:txBody>
          <a:bodyPr/>
          <a:lstStyle/>
          <a:p>
            <a:r>
              <a:rPr lang="en-US" dirty="0">
                <a:latin typeface="Aptos" panose="020B0004020202020204" pitchFamily="34" charset="0"/>
              </a:rPr>
              <a:t>Example of Item Review</a:t>
            </a:r>
          </a:p>
        </p:txBody>
      </p:sp>
      <p:sp>
        <p:nvSpPr>
          <p:cNvPr id="3" name="Text Placeholder 2">
            <a:extLst>
              <a:ext uri="{FF2B5EF4-FFF2-40B4-BE49-F238E27FC236}">
                <a16:creationId xmlns:a16="http://schemas.microsoft.com/office/drawing/2014/main" id="{2FD89915-6F86-FEEA-666D-E5D46D78686A}"/>
              </a:ext>
            </a:extLst>
          </p:cNvPr>
          <p:cNvSpPr>
            <a:spLocks noGrp="1"/>
          </p:cNvSpPr>
          <p:nvPr>
            <p:ph type="body" sz="quarter" idx="13"/>
          </p:nvPr>
        </p:nvSpPr>
        <p:spPr>
          <a:xfrm>
            <a:off x="1066800" y="1202941"/>
            <a:ext cx="10058400" cy="1594379"/>
          </a:xfrm>
        </p:spPr>
        <p:txBody>
          <a:bodyPr/>
          <a:lstStyle/>
          <a:p>
            <a:pPr algn="just">
              <a:lnSpc>
                <a:spcPct val="100000"/>
              </a:lnSpc>
            </a:pPr>
            <a:r>
              <a:rPr lang="en-US" dirty="0">
                <a:latin typeface="Aptos" panose="020B0004020202020204" pitchFamily="34" charset="0"/>
              </a:rPr>
              <a:t>A 23-year-old woman is brought to the emergency department because she has multiple injuries and evidence of hypovolemic shock after she was involved in a motor vehicle collision. Initial administration of which of the following fluids is most appropriate for resuscitation of this patient?</a:t>
            </a:r>
          </a:p>
        </p:txBody>
      </p:sp>
      <p:sp>
        <p:nvSpPr>
          <p:cNvPr id="4" name="Chart Placeholder 3">
            <a:extLst>
              <a:ext uri="{FF2B5EF4-FFF2-40B4-BE49-F238E27FC236}">
                <a16:creationId xmlns:a16="http://schemas.microsoft.com/office/drawing/2014/main" id="{BEDC3C52-87B5-F5FE-4116-3DFAE8639BFF}"/>
              </a:ext>
            </a:extLst>
          </p:cNvPr>
          <p:cNvSpPr>
            <a:spLocks noGrp="1"/>
          </p:cNvSpPr>
          <p:nvPr>
            <p:ph type="chart" sz="quarter" idx="14"/>
          </p:nvPr>
        </p:nvSpPr>
        <p:spPr>
          <a:xfrm>
            <a:off x="1066800" y="2435477"/>
            <a:ext cx="3657600" cy="2963863"/>
          </a:xfrm>
        </p:spPr>
        <p:txBody>
          <a:bodyPr/>
          <a:lstStyle/>
          <a:p>
            <a:pPr marL="0" indent="0">
              <a:buNone/>
            </a:pPr>
            <a:r>
              <a:rPr lang="en-US" sz="1800" dirty="0">
                <a:latin typeface="Aptos" panose="020B0004020202020204" pitchFamily="34" charset="0"/>
              </a:rPr>
              <a:t>A. 5% Albumin</a:t>
            </a:r>
          </a:p>
          <a:p>
            <a:pPr marL="0" indent="0">
              <a:buNone/>
            </a:pPr>
            <a:r>
              <a:rPr lang="en-US" sz="1800" dirty="0">
                <a:latin typeface="Aptos" panose="020B0004020202020204" pitchFamily="34" charset="0"/>
              </a:rPr>
              <a:t>B. 5% Dextrose in water</a:t>
            </a:r>
          </a:p>
          <a:p>
            <a:pPr marL="0" indent="0">
              <a:buNone/>
            </a:pPr>
            <a:r>
              <a:rPr lang="en-US" sz="1800" b="1" dirty="0">
                <a:latin typeface="Aptos" panose="020B0004020202020204" pitchFamily="34" charset="0"/>
              </a:rPr>
              <a:t>C. Lactated Ringer solution</a:t>
            </a:r>
          </a:p>
          <a:p>
            <a:pPr marL="0" indent="0">
              <a:buNone/>
            </a:pPr>
            <a:r>
              <a:rPr lang="en-US" sz="1800" dirty="0">
                <a:latin typeface="Aptos" panose="020B0004020202020204" pitchFamily="34" charset="0"/>
              </a:rPr>
              <a:t>D. Packed red blood cells</a:t>
            </a:r>
          </a:p>
          <a:p>
            <a:pPr marL="0" indent="0">
              <a:buNone/>
            </a:pPr>
            <a:r>
              <a:rPr lang="en-US" sz="1800" dirty="0">
                <a:latin typeface="Aptos" panose="020B0004020202020204" pitchFamily="34" charset="0"/>
              </a:rPr>
              <a:t>E. Whole blood</a:t>
            </a:r>
          </a:p>
        </p:txBody>
      </p:sp>
      <p:graphicFrame>
        <p:nvGraphicFramePr>
          <p:cNvPr id="5" name="Table 4">
            <a:extLst>
              <a:ext uri="{FF2B5EF4-FFF2-40B4-BE49-F238E27FC236}">
                <a16:creationId xmlns:a16="http://schemas.microsoft.com/office/drawing/2014/main" id="{1F84C19E-FB49-9F16-B92D-A48B5064FAEE}"/>
              </a:ext>
            </a:extLst>
          </p:cNvPr>
          <p:cNvGraphicFramePr>
            <a:graphicFrameLocks noGrp="1"/>
          </p:cNvGraphicFramePr>
          <p:nvPr/>
        </p:nvGraphicFramePr>
        <p:xfrm>
          <a:off x="4510159" y="2435477"/>
          <a:ext cx="6432331" cy="2766182"/>
        </p:xfrm>
        <a:graphic>
          <a:graphicData uri="http://schemas.openxmlformats.org/drawingml/2006/table">
            <a:tbl>
              <a:tblPr firstRow="1" bandRow="1">
                <a:tableStyleId>{5C22544A-7EE6-4342-B048-85BDC9FD1C3A}</a:tableStyleId>
              </a:tblPr>
              <a:tblGrid>
                <a:gridCol w="2484334">
                  <a:extLst>
                    <a:ext uri="{9D8B030D-6E8A-4147-A177-3AD203B41FA5}">
                      <a16:colId xmlns:a16="http://schemas.microsoft.com/office/drawing/2014/main" val="3195299324"/>
                    </a:ext>
                  </a:extLst>
                </a:gridCol>
                <a:gridCol w="777039">
                  <a:extLst>
                    <a:ext uri="{9D8B030D-6E8A-4147-A177-3AD203B41FA5}">
                      <a16:colId xmlns:a16="http://schemas.microsoft.com/office/drawing/2014/main" val="1254181290"/>
                    </a:ext>
                  </a:extLst>
                </a:gridCol>
                <a:gridCol w="831759">
                  <a:extLst>
                    <a:ext uri="{9D8B030D-6E8A-4147-A177-3AD203B41FA5}">
                      <a16:colId xmlns:a16="http://schemas.microsoft.com/office/drawing/2014/main" val="291220881"/>
                    </a:ext>
                  </a:extLst>
                </a:gridCol>
                <a:gridCol w="807010">
                  <a:extLst>
                    <a:ext uri="{9D8B030D-6E8A-4147-A177-3AD203B41FA5}">
                      <a16:colId xmlns:a16="http://schemas.microsoft.com/office/drawing/2014/main" val="3184638468"/>
                    </a:ext>
                  </a:extLst>
                </a:gridCol>
                <a:gridCol w="755149">
                  <a:extLst>
                    <a:ext uri="{9D8B030D-6E8A-4147-A177-3AD203B41FA5}">
                      <a16:colId xmlns:a16="http://schemas.microsoft.com/office/drawing/2014/main" val="4053203619"/>
                    </a:ext>
                  </a:extLst>
                </a:gridCol>
                <a:gridCol w="777040">
                  <a:extLst>
                    <a:ext uri="{9D8B030D-6E8A-4147-A177-3AD203B41FA5}">
                      <a16:colId xmlns:a16="http://schemas.microsoft.com/office/drawing/2014/main" val="2029084267"/>
                    </a:ext>
                  </a:extLst>
                </a:gridCol>
              </a:tblGrid>
              <a:tr h="309907">
                <a:tc>
                  <a:txBody>
                    <a:bodyPr/>
                    <a:lstStyle/>
                    <a:p>
                      <a:r>
                        <a:rPr lang="en-US" sz="1200" dirty="0"/>
                        <a:t>Item Statistics</a:t>
                      </a:r>
                    </a:p>
                  </a:txBody>
                  <a:tcPr/>
                </a:tc>
                <a:tc>
                  <a:txBody>
                    <a:bodyPr/>
                    <a:lstStyle/>
                    <a:p>
                      <a:pPr algn="ctr"/>
                      <a:r>
                        <a:rPr lang="en-US" sz="1200" dirty="0"/>
                        <a:t>A</a:t>
                      </a:r>
                    </a:p>
                  </a:txBody>
                  <a:tcPr/>
                </a:tc>
                <a:tc>
                  <a:txBody>
                    <a:bodyPr/>
                    <a:lstStyle/>
                    <a:p>
                      <a:pPr algn="ctr"/>
                      <a:r>
                        <a:rPr lang="en-US" sz="1200" dirty="0"/>
                        <a:t>B</a:t>
                      </a:r>
                    </a:p>
                  </a:txBody>
                  <a:tcPr/>
                </a:tc>
                <a:tc>
                  <a:txBody>
                    <a:bodyPr/>
                    <a:lstStyle/>
                    <a:p>
                      <a:pPr algn="ctr"/>
                      <a:r>
                        <a:rPr lang="en-US" sz="1200" dirty="0"/>
                        <a:t>C</a:t>
                      </a:r>
                    </a:p>
                  </a:txBody>
                  <a:tcPr/>
                </a:tc>
                <a:tc>
                  <a:txBody>
                    <a:bodyPr/>
                    <a:lstStyle/>
                    <a:p>
                      <a:pPr algn="ctr"/>
                      <a:r>
                        <a:rPr lang="en-US" sz="1200" dirty="0"/>
                        <a:t>D</a:t>
                      </a:r>
                    </a:p>
                  </a:txBody>
                  <a:tcPr/>
                </a:tc>
                <a:tc>
                  <a:txBody>
                    <a:bodyPr/>
                    <a:lstStyle/>
                    <a:p>
                      <a:pPr algn="ctr"/>
                      <a:r>
                        <a:rPr lang="en-US" sz="1200" dirty="0"/>
                        <a:t>E</a:t>
                      </a:r>
                    </a:p>
                  </a:txBody>
                  <a:tcPr/>
                </a:tc>
                <a:extLst>
                  <a:ext uri="{0D108BD9-81ED-4DB2-BD59-A6C34878D82A}">
                    <a16:rowId xmlns:a16="http://schemas.microsoft.com/office/drawing/2014/main" val="3282788017"/>
                  </a:ext>
                </a:extLst>
              </a:tr>
              <a:tr h="491255">
                <a:tc>
                  <a:txBody>
                    <a:bodyPr/>
                    <a:lstStyle/>
                    <a:p>
                      <a:r>
                        <a:rPr lang="en-US" sz="1200" dirty="0"/>
                        <a:t>Point Biserial</a:t>
                      </a:r>
                    </a:p>
                  </a:txBody>
                  <a:tcPr/>
                </a:tc>
                <a:tc>
                  <a:txBody>
                    <a:bodyPr/>
                    <a:lstStyle/>
                    <a:p>
                      <a:pPr algn="ctr"/>
                      <a:r>
                        <a:rPr lang="en-US" sz="1200" dirty="0"/>
                        <a:t>0.01</a:t>
                      </a:r>
                    </a:p>
                    <a:p>
                      <a:pPr algn="ctr"/>
                      <a:endParaRPr lang="en-US" sz="1200" dirty="0"/>
                    </a:p>
                  </a:txBody>
                  <a:tcPr/>
                </a:tc>
                <a:tc>
                  <a:txBody>
                    <a:bodyPr/>
                    <a:lstStyle/>
                    <a:p>
                      <a:pPr algn="ctr"/>
                      <a:r>
                        <a:rPr lang="en-US" sz="1200" dirty="0"/>
                        <a:t>-0.12</a:t>
                      </a:r>
                    </a:p>
                    <a:p>
                      <a:pPr algn="ctr"/>
                      <a:endParaRPr lang="en-US" sz="1200" dirty="0"/>
                    </a:p>
                  </a:txBody>
                  <a:tcPr/>
                </a:tc>
                <a:tc>
                  <a:txBody>
                    <a:bodyPr/>
                    <a:lstStyle/>
                    <a:p>
                      <a:pPr algn="ctr"/>
                      <a:r>
                        <a:rPr lang="en-US" sz="1200" b="1" dirty="0"/>
                        <a:t>-0.0017</a:t>
                      </a:r>
                    </a:p>
                    <a:p>
                      <a:pPr algn="ctr"/>
                      <a:endParaRPr lang="en-US" sz="1200" b="1" dirty="0"/>
                    </a:p>
                  </a:txBody>
                  <a:tcPr/>
                </a:tc>
                <a:tc>
                  <a:txBody>
                    <a:bodyPr/>
                    <a:lstStyle/>
                    <a:p>
                      <a:pPr algn="ctr"/>
                      <a:r>
                        <a:rPr lang="en-US" sz="1200" dirty="0"/>
                        <a:t>0.06</a:t>
                      </a:r>
                    </a:p>
                    <a:p>
                      <a:pPr algn="ctr"/>
                      <a:endParaRPr lang="en-US" sz="1200" dirty="0"/>
                    </a:p>
                  </a:txBody>
                  <a:tcPr/>
                </a:tc>
                <a:tc>
                  <a:txBody>
                    <a:bodyPr/>
                    <a:lstStyle/>
                    <a:p>
                      <a:pPr algn="ctr"/>
                      <a:r>
                        <a:rPr lang="en-US" sz="1200" dirty="0"/>
                        <a:t>-0.0077</a:t>
                      </a:r>
                    </a:p>
                    <a:p>
                      <a:pPr algn="ctr"/>
                      <a:endParaRPr lang="en-US" sz="1200" dirty="0"/>
                    </a:p>
                  </a:txBody>
                  <a:tcPr/>
                </a:tc>
                <a:extLst>
                  <a:ext uri="{0D108BD9-81ED-4DB2-BD59-A6C34878D82A}">
                    <a16:rowId xmlns:a16="http://schemas.microsoft.com/office/drawing/2014/main" val="3530406570"/>
                  </a:ext>
                </a:extLst>
              </a:tr>
              <a:tr h="491255">
                <a:tc>
                  <a:txBody>
                    <a:bodyPr/>
                    <a:lstStyle/>
                    <a:p>
                      <a:r>
                        <a:rPr lang="en-US" sz="1200" dirty="0"/>
                        <a:t>Proportion (all)</a:t>
                      </a:r>
                    </a:p>
                  </a:txBody>
                  <a:tcPr/>
                </a:tc>
                <a:tc>
                  <a:txBody>
                    <a:bodyPr/>
                    <a:lstStyle/>
                    <a:p>
                      <a:pPr algn="ctr"/>
                      <a:r>
                        <a:rPr lang="en-US" sz="1200" dirty="0"/>
                        <a:t>0.01</a:t>
                      </a:r>
                    </a:p>
                    <a:p>
                      <a:pPr algn="ctr"/>
                      <a:endParaRPr lang="en-US" sz="1200" dirty="0"/>
                    </a:p>
                  </a:txBody>
                  <a:tcPr/>
                </a:tc>
                <a:tc>
                  <a:txBody>
                    <a:bodyPr/>
                    <a:lstStyle/>
                    <a:p>
                      <a:pPr algn="ctr"/>
                      <a:r>
                        <a:rPr lang="en-US" sz="1200" dirty="0"/>
                        <a:t>0.02</a:t>
                      </a:r>
                    </a:p>
                    <a:p>
                      <a:pPr algn="ctr"/>
                      <a:endParaRPr lang="en-US" sz="1200" dirty="0"/>
                    </a:p>
                  </a:txBody>
                  <a:tcPr/>
                </a:tc>
                <a:tc>
                  <a:txBody>
                    <a:bodyPr/>
                    <a:lstStyle/>
                    <a:p>
                      <a:pPr algn="ctr"/>
                      <a:r>
                        <a:rPr lang="en-US" sz="1200" b="1" dirty="0"/>
                        <a:t>0.70</a:t>
                      </a:r>
                    </a:p>
                    <a:p>
                      <a:pPr algn="ctr"/>
                      <a:endParaRPr lang="en-US" sz="1200" b="1" dirty="0"/>
                    </a:p>
                  </a:txBody>
                  <a:tcPr/>
                </a:tc>
                <a:tc>
                  <a:txBody>
                    <a:bodyPr/>
                    <a:lstStyle/>
                    <a:p>
                      <a:pPr algn="ctr"/>
                      <a:r>
                        <a:rPr lang="en-US" sz="1200" dirty="0"/>
                        <a:t>0.13</a:t>
                      </a:r>
                    </a:p>
                    <a:p>
                      <a:pPr algn="ctr"/>
                      <a:endParaRPr lang="en-US" sz="1200" dirty="0"/>
                    </a:p>
                  </a:txBody>
                  <a:tcPr/>
                </a:tc>
                <a:tc>
                  <a:txBody>
                    <a:bodyPr/>
                    <a:lstStyle/>
                    <a:p>
                      <a:pPr algn="ctr"/>
                      <a:r>
                        <a:rPr lang="en-US" sz="1200" dirty="0"/>
                        <a:t>0.14</a:t>
                      </a:r>
                    </a:p>
                    <a:p>
                      <a:pPr algn="ctr"/>
                      <a:endParaRPr lang="en-US" sz="1200" dirty="0"/>
                    </a:p>
                  </a:txBody>
                  <a:tcPr/>
                </a:tc>
                <a:extLst>
                  <a:ext uri="{0D108BD9-81ED-4DB2-BD59-A6C34878D82A}">
                    <a16:rowId xmlns:a16="http://schemas.microsoft.com/office/drawing/2014/main" val="1065546665"/>
                  </a:ext>
                </a:extLst>
              </a:tr>
              <a:tr h="491255">
                <a:tc>
                  <a:txBody>
                    <a:bodyPr/>
                    <a:lstStyle/>
                    <a:p>
                      <a:r>
                        <a:rPr lang="en-US" sz="1200" dirty="0"/>
                        <a:t>Proportion-Lowest Performers</a:t>
                      </a:r>
                    </a:p>
                  </a:txBody>
                  <a:tcPr/>
                </a:tc>
                <a:tc>
                  <a:txBody>
                    <a:bodyPr/>
                    <a:lstStyle/>
                    <a:p>
                      <a:pPr algn="ctr"/>
                      <a:r>
                        <a:rPr lang="en-US" sz="1200" dirty="0"/>
                        <a:t>0.00</a:t>
                      </a:r>
                    </a:p>
                  </a:txBody>
                  <a:tcPr/>
                </a:tc>
                <a:tc>
                  <a:txBody>
                    <a:bodyPr/>
                    <a:lstStyle/>
                    <a:p>
                      <a:pPr algn="ctr"/>
                      <a:r>
                        <a:rPr lang="en-US" sz="1200" dirty="0"/>
                        <a:t>0.04</a:t>
                      </a:r>
                    </a:p>
                    <a:p>
                      <a:pPr algn="ctr"/>
                      <a:endParaRPr lang="en-US" sz="1200" dirty="0"/>
                    </a:p>
                  </a:txBody>
                  <a:tcPr/>
                </a:tc>
                <a:tc>
                  <a:txBody>
                    <a:bodyPr/>
                    <a:lstStyle/>
                    <a:p>
                      <a:pPr algn="ctr"/>
                      <a:r>
                        <a:rPr lang="en-US" sz="1200" dirty="0"/>
                        <a:t>0.69</a:t>
                      </a:r>
                    </a:p>
                    <a:p>
                      <a:pPr algn="ctr"/>
                      <a:endParaRPr lang="en-US" sz="1200" dirty="0"/>
                    </a:p>
                  </a:txBody>
                  <a:tcPr/>
                </a:tc>
                <a:tc>
                  <a:txBody>
                    <a:bodyPr/>
                    <a:lstStyle/>
                    <a:p>
                      <a:pPr algn="ctr"/>
                      <a:r>
                        <a:rPr lang="en-US" sz="1200" dirty="0"/>
                        <a:t>0.11</a:t>
                      </a:r>
                    </a:p>
                    <a:p>
                      <a:pPr algn="ctr"/>
                      <a:endParaRPr lang="en-US" sz="1200" dirty="0"/>
                    </a:p>
                  </a:txBody>
                  <a:tcPr/>
                </a:tc>
                <a:tc>
                  <a:txBody>
                    <a:bodyPr/>
                    <a:lstStyle/>
                    <a:p>
                      <a:pPr algn="ctr"/>
                      <a:r>
                        <a:rPr lang="en-US" sz="1200" dirty="0"/>
                        <a:t>0.15</a:t>
                      </a:r>
                    </a:p>
                    <a:p>
                      <a:pPr algn="ctr"/>
                      <a:endParaRPr lang="en-US" sz="1200" dirty="0"/>
                    </a:p>
                  </a:txBody>
                  <a:tcPr/>
                </a:tc>
                <a:extLst>
                  <a:ext uri="{0D108BD9-81ED-4DB2-BD59-A6C34878D82A}">
                    <a16:rowId xmlns:a16="http://schemas.microsoft.com/office/drawing/2014/main" val="431665883"/>
                  </a:ext>
                </a:extLst>
              </a:tr>
              <a:tr h="491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Proportion-Average Performers</a:t>
                      </a:r>
                    </a:p>
                    <a:p>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0.73</a:t>
                      </a:r>
                    </a:p>
                    <a:p>
                      <a:pPr algn="ctr"/>
                      <a:endParaRPr lang="en-US" sz="1200" dirty="0"/>
                    </a:p>
                  </a:txBody>
                  <a:tcPr/>
                </a:tc>
                <a:tc>
                  <a:txBody>
                    <a:bodyPr/>
                    <a:lstStyle/>
                    <a:p>
                      <a:pPr algn="ctr"/>
                      <a:r>
                        <a:rPr lang="en-US" sz="1200" dirty="0"/>
                        <a:t>0.13</a:t>
                      </a:r>
                    </a:p>
                    <a:p>
                      <a:pPr algn="ctr"/>
                      <a:endParaRPr lang="en-US" sz="1200" dirty="0"/>
                    </a:p>
                  </a:txBody>
                  <a:tcPr/>
                </a:tc>
                <a:tc>
                  <a:txBody>
                    <a:bodyPr/>
                    <a:lstStyle/>
                    <a:p>
                      <a:pPr algn="ctr"/>
                      <a:r>
                        <a:rPr lang="en-US" sz="1200" dirty="0"/>
                        <a:t>0.12</a:t>
                      </a:r>
                    </a:p>
                    <a:p>
                      <a:pPr algn="ctr"/>
                      <a:endParaRPr lang="en-US" sz="1200" dirty="0"/>
                    </a:p>
                  </a:txBody>
                  <a:tcPr/>
                </a:tc>
                <a:extLst>
                  <a:ext uri="{0D108BD9-81ED-4DB2-BD59-A6C34878D82A}">
                    <a16:rowId xmlns:a16="http://schemas.microsoft.com/office/drawing/2014/main" val="2475753318"/>
                  </a:ext>
                </a:extLst>
              </a:tr>
              <a:tr h="4912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Proportion-Highest Performers</a:t>
                      </a:r>
                    </a:p>
                    <a:p>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0.01</a:t>
                      </a:r>
                    </a:p>
                    <a:p>
                      <a:pPr algn="ctr"/>
                      <a:endParaRPr lang="en-US" sz="1200" dirty="0"/>
                    </a:p>
                  </a:txBody>
                  <a:tcPr/>
                </a:tc>
                <a:tc>
                  <a:txBody>
                    <a:bodyPr/>
                    <a:lstStyle/>
                    <a:p>
                      <a:pPr algn="ctr"/>
                      <a:r>
                        <a:rPr lang="en-US" sz="1200" dirty="0"/>
                        <a:t>0.68</a:t>
                      </a:r>
                    </a:p>
                    <a:p>
                      <a:pPr algn="ctr"/>
                      <a:endParaRPr lang="en-US" sz="1200" dirty="0"/>
                    </a:p>
                  </a:txBody>
                  <a:tcPr/>
                </a:tc>
                <a:tc>
                  <a:txBody>
                    <a:bodyPr/>
                    <a:lstStyle/>
                    <a:p>
                      <a:pPr algn="ctr"/>
                      <a:r>
                        <a:rPr lang="en-US" sz="1200" dirty="0"/>
                        <a:t>0.16</a:t>
                      </a:r>
                    </a:p>
                    <a:p>
                      <a:pPr algn="ctr"/>
                      <a:endParaRPr lang="en-US" sz="1200" dirty="0"/>
                    </a:p>
                  </a:txBody>
                  <a:tcPr/>
                </a:tc>
                <a:tc>
                  <a:txBody>
                    <a:bodyPr/>
                    <a:lstStyle/>
                    <a:p>
                      <a:pPr algn="ctr"/>
                      <a:r>
                        <a:rPr lang="en-US" sz="1200" dirty="0"/>
                        <a:t>0.14</a:t>
                      </a:r>
                    </a:p>
                    <a:p>
                      <a:pPr algn="ctr"/>
                      <a:endParaRPr lang="en-US" sz="1200" dirty="0"/>
                    </a:p>
                  </a:txBody>
                  <a:tcPr/>
                </a:tc>
                <a:extLst>
                  <a:ext uri="{0D108BD9-81ED-4DB2-BD59-A6C34878D82A}">
                    <a16:rowId xmlns:a16="http://schemas.microsoft.com/office/drawing/2014/main" val="67553055"/>
                  </a:ext>
                </a:extLst>
              </a:tr>
            </a:tbl>
          </a:graphicData>
        </a:graphic>
      </p:graphicFrame>
      <p:sp>
        <p:nvSpPr>
          <p:cNvPr id="6" name="Arrow: Pentagon 5">
            <a:extLst>
              <a:ext uri="{FF2B5EF4-FFF2-40B4-BE49-F238E27FC236}">
                <a16:creationId xmlns:a16="http://schemas.microsoft.com/office/drawing/2014/main" id="{B679BAA3-9B12-605F-24F3-33F2DA87B3B3}"/>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2326033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530B3-C6EF-8887-50D2-3469BBEEEF27}"/>
              </a:ext>
            </a:extLst>
          </p:cNvPr>
          <p:cNvSpPr>
            <a:spLocks noGrp="1"/>
          </p:cNvSpPr>
          <p:nvPr>
            <p:ph type="body" sz="quarter" idx="12"/>
          </p:nvPr>
        </p:nvSpPr>
        <p:spPr>
          <a:xfrm>
            <a:off x="3207543" y="378544"/>
            <a:ext cx="5776913" cy="639763"/>
          </a:xfrm>
        </p:spPr>
        <p:txBody>
          <a:bodyPr/>
          <a:lstStyle/>
          <a:p>
            <a:r>
              <a:rPr lang="en-US" dirty="0">
                <a:latin typeface="Aptos" panose="020B0004020202020204" pitchFamily="34" charset="0"/>
              </a:rPr>
              <a:t>Example of Item Review</a:t>
            </a:r>
          </a:p>
        </p:txBody>
      </p:sp>
      <p:sp>
        <p:nvSpPr>
          <p:cNvPr id="3" name="Text Placeholder 2">
            <a:extLst>
              <a:ext uri="{FF2B5EF4-FFF2-40B4-BE49-F238E27FC236}">
                <a16:creationId xmlns:a16="http://schemas.microsoft.com/office/drawing/2014/main" id="{2FD89915-6F86-FEEA-666D-E5D46D78686A}"/>
              </a:ext>
            </a:extLst>
          </p:cNvPr>
          <p:cNvSpPr>
            <a:spLocks noGrp="1"/>
          </p:cNvSpPr>
          <p:nvPr>
            <p:ph type="body" sz="quarter" idx="13"/>
          </p:nvPr>
        </p:nvSpPr>
        <p:spPr>
          <a:xfrm>
            <a:off x="1066800" y="1071258"/>
            <a:ext cx="10058400" cy="1935418"/>
          </a:xfrm>
        </p:spPr>
        <p:txBody>
          <a:bodyPr/>
          <a:lstStyle/>
          <a:p>
            <a:pPr algn="just">
              <a:lnSpc>
                <a:spcPct val="100000"/>
              </a:lnSpc>
            </a:pPr>
            <a:r>
              <a:rPr lang="en-US" dirty="0">
                <a:latin typeface="Aptos" panose="020B0004020202020204" pitchFamily="34" charset="0"/>
              </a:rPr>
              <a:t>A 72-year-old man comes to the office four hours after he had sudden onset of tinnitus and hearing loss in his right ear. Medical history includes coronary artery disease and peripheral vascular disease. The patient takes one 81-mg aspirin tablet daily. On physical examination of the right ear, the external auditory canal is clear of lesions, and the tympanic membrane is intact and mobile with insufflation. No nystagmus is noted. Weber and Rinne tests show sensorineural hearing loss on the right. Which of the following diagnostic studies is most appropriate to confirm a diagnosis?</a:t>
            </a:r>
          </a:p>
        </p:txBody>
      </p:sp>
      <p:sp>
        <p:nvSpPr>
          <p:cNvPr id="4" name="Chart Placeholder 3">
            <a:extLst>
              <a:ext uri="{FF2B5EF4-FFF2-40B4-BE49-F238E27FC236}">
                <a16:creationId xmlns:a16="http://schemas.microsoft.com/office/drawing/2014/main" id="{BEDC3C52-87B5-F5FE-4116-3DFAE8639BFF}"/>
              </a:ext>
            </a:extLst>
          </p:cNvPr>
          <p:cNvSpPr>
            <a:spLocks noGrp="1"/>
          </p:cNvSpPr>
          <p:nvPr>
            <p:ph type="chart" sz="quarter" idx="14"/>
          </p:nvPr>
        </p:nvSpPr>
        <p:spPr>
          <a:xfrm>
            <a:off x="1066800" y="3006676"/>
            <a:ext cx="4071220" cy="2354317"/>
          </a:xfrm>
        </p:spPr>
        <p:txBody>
          <a:bodyPr/>
          <a:lstStyle/>
          <a:p>
            <a:pPr marL="0" indent="0">
              <a:buNone/>
            </a:pPr>
            <a:r>
              <a:rPr lang="en-US" sz="1800" dirty="0">
                <a:latin typeface="Aptos" panose="020B0004020202020204" pitchFamily="34" charset="0"/>
              </a:rPr>
              <a:t>A. Analysis of cerebrospinal fluid</a:t>
            </a:r>
          </a:p>
          <a:p>
            <a:pPr marL="0" indent="0">
              <a:buNone/>
            </a:pPr>
            <a:r>
              <a:rPr lang="en-US" sz="1800" b="1" dirty="0">
                <a:latin typeface="Aptos" panose="020B0004020202020204" pitchFamily="34" charset="0"/>
              </a:rPr>
              <a:t>B. Cerebral angiography</a:t>
            </a:r>
          </a:p>
          <a:p>
            <a:pPr marL="0" indent="0">
              <a:buNone/>
            </a:pPr>
            <a:r>
              <a:rPr lang="en-US" sz="1800" dirty="0">
                <a:latin typeface="Aptos" panose="020B0004020202020204" pitchFamily="34" charset="0"/>
              </a:rPr>
              <a:t>C. Contrast-enhanced CT scan of the head</a:t>
            </a:r>
          </a:p>
          <a:p>
            <a:pPr marL="0" indent="0">
              <a:buNone/>
            </a:pPr>
            <a:r>
              <a:rPr lang="en-US" sz="1800" dirty="0">
                <a:latin typeface="Aptos" panose="020B0004020202020204" pitchFamily="34" charset="0"/>
              </a:rPr>
              <a:t>D. Electroencephalography</a:t>
            </a:r>
          </a:p>
          <a:p>
            <a:pPr marL="0" indent="0">
              <a:buNone/>
            </a:pPr>
            <a:r>
              <a:rPr lang="en-US" sz="1800" dirty="0">
                <a:latin typeface="Aptos" panose="020B0004020202020204" pitchFamily="34" charset="0"/>
              </a:rPr>
              <a:t>E. Toxicology screening</a:t>
            </a:r>
          </a:p>
        </p:txBody>
      </p:sp>
      <p:graphicFrame>
        <p:nvGraphicFramePr>
          <p:cNvPr id="5" name="Table 4">
            <a:extLst>
              <a:ext uri="{FF2B5EF4-FFF2-40B4-BE49-F238E27FC236}">
                <a16:creationId xmlns:a16="http://schemas.microsoft.com/office/drawing/2014/main" id="{0B8AABF9-FDC5-EC27-0C35-293A56D45C39}"/>
              </a:ext>
            </a:extLst>
          </p:cNvPr>
          <p:cNvGraphicFramePr>
            <a:graphicFrameLocks noGrp="1"/>
          </p:cNvGraphicFramePr>
          <p:nvPr/>
        </p:nvGraphicFramePr>
        <p:xfrm>
          <a:off x="4992484" y="2953725"/>
          <a:ext cx="6754295" cy="2885970"/>
        </p:xfrm>
        <a:graphic>
          <a:graphicData uri="http://schemas.openxmlformats.org/drawingml/2006/table">
            <a:tbl>
              <a:tblPr firstRow="1" bandRow="1">
                <a:tableStyleId>{5C22544A-7EE6-4342-B048-85BDC9FD1C3A}</a:tableStyleId>
              </a:tblPr>
              <a:tblGrid>
                <a:gridCol w="2690582">
                  <a:extLst>
                    <a:ext uri="{9D8B030D-6E8A-4147-A177-3AD203B41FA5}">
                      <a16:colId xmlns:a16="http://schemas.microsoft.com/office/drawing/2014/main" val="3195299324"/>
                    </a:ext>
                  </a:extLst>
                </a:gridCol>
                <a:gridCol w="858697">
                  <a:extLst>
                    <a:ext uri="{9D8B030D-6E8A-4147-A177-3AD203B41FA5}">
                      <a16:colId xmlns:a16="http://schemas.microsoft.com/office/drawing/2014/main" val="1254181290"/>
                    </a:ext>
                  </a:extLst>
                </a:gridCol>
                <a:gridCol w="767102">
                  <a:extLst>
                    <a:ext uri="{9D8B030D-6E8A-4147-A177-3AD203B41FA5}">
                      <a16:colId xmlns:a16="http://schemas.microsoft.com/office/drawing/2014/main" val="291220881"/>
                    </a:ext>
                  </a:extLst>
                </a:gridCol>
                <a:gridCol w="812901">
                  <a:extLst>
                    <a:ext uri="{9D8B030D-6E8A-4147-A177-3AD203B41FA5}">
                      <a16:colId xmlns:a16="http://schemas.microsoft.com/office/drawing/2014/main" val="3184638468"/>
                    </a:ext>
                  </a:extLst>
                </a:gridCol>
                <a:gridCol w="824349">
                  <a:extLst>
                    <a:ext uri="{9D8B030D-6E8A-4147-A177-3AD203B41FA5}">
                      <a16:colId xmlns:a16="http://schemas.microsoft.com/office/drawing/2014/main" val="4053203619"/>
                    </a:ext>
                  </a:extLst>
                </a:gridCol>
                <a:gridCol w="800664">
                  <a:extLst>
                    <a:ext uri="{9D8B030D-6E8A-4147-A177-3AD203B41FA5}">
                      <a16:colId xmlns:a16="http://schemas.microsoft.com/office/drawing/2014/main" val="2029084267"/>
                    </a:ext>
                  </a:extLst>
                </a:gridCol>
              </a:tblGrid>
              <a:tr h="260779">
                <a:tc>
                  <a:txBody>
                    <a:bodyPr/>
                    <a:lstStyle/>
                    <a:p>
                      <a:r>
                        <a:rPr lang="en-US" sz="1200" dirty="0"/>
                        <a:t>Item Statistics</a:t>
                      </a:r>
                    </a:p>
                  </a:txBody>
                  <a:tcPr/>
                </a:tc>
                <a:tc>
                  <a:txBody>
                    <a:bodyPr/>
                    <a:lstStyle/>
                    <a:p>
                      <a:pPr algn="ctr"/>
                      <a:r>
                        <a:rPr lang="en-US" sz="1200" dirty="0"/>
                        <a:t>A</a:t>
                      </a:r>
                    </a:p>
                  </a:txBody>
                  <a:tcPr/>
                </a:tc>
                <a:tc>
                  <a:txBody>
                    <a:bodyPr/>
                    <a:lstStyle/>
                    <a:p>
                      <a:pPr algn="ctr"/>
                      <a:r>
                        <a:rPr lang="en-US" sz="1200" b="1" dirty="0"/>
                        <a:t>B</a:t>
                      </a:r>
                    </a:p>
                  </a:txBody>
                  <a:tcPr/>
                </a:tc>
                <a:tc>
                  <a:txBody>
                    <a:bodyPr/>
                    <a:lstStyle/>
                    <a:p>
                      <a:pPr algn="ctr"/>
                      <a:r>
                        <a:rPr lang="en-US" sz="1200" dirty="0"/>
                        <a:t>C</a:t>
                      </a:r>
                    </a:p>
                  </a:txBody>
                  <a:tcPr/>
                </a:tc>
                <a:tc>
                  <a:txBody>
                    <a:bodyPr/>
                    <a:lstStyle/>
                    <a:p>
                      <a:pPr algn="ctr"/>
                      <a:r>
                        <a:rPr lang="en-US" sz="1200" dirty="0"/>
                        <a:t>D</a:t>
                      </a:r>
                    </a:p>
                  </a:txBody>
                  <a:tcPr/>
                </a:tc>
                <a:tc>
                  <a:txBody>
                    <a:bodyPr/>
                    <a:lstStyle/>
                    <a:p>
                      <a:pPr algn="ctr"/>
                      <a:r>
                        <a:rPr lang="en-US" sz="1200" dirty="0"/>
                        <a:t>E</a:t>
                      </a:r>
                    </a:p>
                  </a:txBody>
                  <a:tcPr/>
                </a:tc>
                <a:extLst>
                  <a:ext uri="{0D108BD9-81ED-4DB2-BD59-A6C34878D82A}">
                    <a16:rowId xmlns:a16="http://schemas.microsoft.com/office/drawing/2014/main" val="3282788017"/>
                  </a:ext>
                </a:extLst>
              </a:tr>
              <a:tr h="522330">
                <a:tc>
                  <a:txBody>
                    <a:bodyPr/>
                    <a:lstStyle/>
                    <a:p>
                      <a:r>
                        <a:rPr lang="en-US" sz="1200" dirty="0"/>
                        <a:t>Point Biserial</a:t>
                      </a:r>
                    </a:p>
                  </a:txBody>
                  <a:tcPr/>
                </a:tc>
                <a:tc>
                  <a:txBody>
                    <a:bodyPr/>
                    <a:lstStyle/>
                    <a:p>
                      <a:pPr algn="ctr"/>
                      <a:r>
                        <a:rPr lang="en-US" sz="1200" dirty="0"/>
                        <a:t>-0.01</a:t>
                      </a:r>
                    </a:p>
                    <a:p>
                      <a:pPr algn="ctr"/>
                      <a:endParaRPr lang="en-US" sz="1200" dirty="0"/>
                    </a:p>
                  </a:txBody>
                  <a:tcPr/>
                </a:tc>
                <a:tc>
                  <a:txBody>
                    <a:bodyPr/>
                    <a:lstStyle/>
                    <a:p>
                      <a:pPr algn="ctr"/>
                      <a:r>
                        <a:rPr lang="en-US" sz="1200" b="1" dirty="0"/>
                        <a:t>0.01</a:t>
                      </a:r>
                    </a:p>
                    <a:p>
                      <a:pPr algn="ctr"/>
                      <a:endParaRPr lang="en-US" sz="1200" b="1" dirty="0"/>
                    </a:p>
                  </a:txBody>
                  <a:tcPr/>
                </a:tc>
                <a:tc>
                  <a:txBody>
                    <a:bodyPr/>
                    <a:lstStyle/>
                    <a:p>
                      <a:pPr algn="ctr"/>
                      <a:r>
                        <a:rPr lang="en-US" sz="1200" dirty="0"/>
                        <a:t>-0.06</a:t>
                      </a:r>
                    </a:p>
                    <a:p>
                      <a:pPr algn="ctr"/>
                      <a:endParaRPr lang="en-US" sz="1200" dirty="0"/>
                    </a:p>
                  </a:txBody>
                  <a:tcPr/>
                </a:tc>
                <a:tc>
                  <a:txBody>
                    <a:bodyPr/>
                    <a:lstStyle/>
                    <a:p>
                      <a:pPr algn="ctr"/>
                      <a:r>
                        <a:rPr lang="en-US" sz="1200" dirty="0"/>
                        <a:t>-0.05</a:t>
                      </a:r>
                    </a:p>
                    <a:p>
                      <a:pPr algn="ctr"/>
                      <a:endParaRPr lang="en-US" sz="1200" dirty="0"/>
                    </a:p>
                  </a:txBody>
                  <a:tcPr/>
                </a:tc>
                <a:tc>
                  <a:txBody>
                    <a:bodyPr/>
                    <a:lstStyle/>
                    <a:p>
                      <a:pPr algn="ctr"/>
                      <a:r>
                        <a:rPr lang="en-US" sz="1200" dirty="0"/>
                        <a:t>0.08</a:t>
                      </a:r>
                    </a:p>
                    <a:p>
                      <a:pPr algn="ctr"/>
                      <a:endParaRPr lang="en-US" sz="1200" dirty="0"/>
                    </a:p>
                  </a:txBody>
                  <a:tcPr/>
                </a:tc>
                <a:extLst>
                  <a:ext uri="{0D108BD9-81ED-4DB2-BD59-A6C34878D82A}">
                    <a16:rowId xmlns:a16="http://schemas.microsoft.com/office/drawing/2014/main" val="3530406570"/>
                  </a:ext>
                </a:extLst>
              </a:tr>
              <a:tr h="522330">
                <a:tc>
                  <a:txBody>
                    <a:bodyPr/>
                    <a:lstStyle/>
                    <a:p>
                      <a:r>
                        <a:rPr lang="en-US" sz="1200" dirty="0"/>
                        <a:t>Proportion (all)</a:t>
                      </a:r>
                    </a:p>
                  </a:txBody>
                  <a:tcPr/>
                </a:tc>
                <a:tc>
                  <a:txBody>
                    <a:bodyPr/>
                    <a:lstStyle/>
                    <a:p>
                      <a:pPr algn="ctr"/>
                      <a:r>
                        <a:rPr lang="en-US" sz="1200" dirty="0"/>
                        <a:t>0.00</a:t>
                      </a:r>
                    </a:p>
                    <a:p>
                      <a:pPr algn="ctr"/>
                      <a:endParaRPr lang="en-US" sz="1200" dirty="0"/>
                    </a:p>
                  </a:txBody>
                  <a:tcPr/>
                </a:tc>
                <a:tc>
                  <a:txBody>
                    <a:bodyPr/>
                    <a:lstStyle/>
                    <a:p>
                      <a:pPr algn="ctr"/>
                      <a:r>
                        <a:rPr lang="en-US" sz="1200" b="1" dirty="0"/>
                        <a:t>0.24</a:t>
                      </a:r>
                    </a:p>
                    <a:p>
                      <a:pPr algn="ctr"/>
                      <a:endParaRPr lang="en-US" sz="1200" b="1" dirty="0"/>
                    </a:p>
                  </a:txBody>
                  <a:tcPr/>
                </a:tc>
                <a:tc>
                  <a:txBody>
                    <a:bodyPr/>
                    <a:lstStyle/>
                    <a:p>
                      <a:pPr algn="ctr"/>
                      <a:r>
                        <a:rPr lang="en-US" sz="1200" dirty="0"/>
                        <a:t>0.51</a:t>
                      </a:r>
                    </a:p>
                    <a:p>
                      <a:pPr algn="ctr"/>
                      <a:endParaRPr lang="en-US" sz="1200" dirty="0"/>
                    </a:p>
                  </a:txBody>
                  <a:tcPr/>
                </a:tc>
                <a:tc>
                  <a:txBody>
                    <a:bodyPr/>
                    <a:lstStyle/>
                    <a:p>
                      <a:pPr algn="ctr"/>
                      <a:r>
                        <a:rPr lang="en-US" sz="1200" dirty="0"/>
                        <a:t>0.02</a:t>
                      </a:r>
                    </a:p>
                    <a:p>
                      <a:pPr algn="ctr"/>
                      <a:endParaRPr lang="en-US" sz="1200" dirty="0"/>
                    </a:p>
                  </a:txBody>
                  <a:tcPr/>
                </a:tc>
                <a:tc>
                  <a:txBody>
                    <a:bodyPr/>
                    <a:lstStyle/>
                    <a:p>
                      <a:pPr algn="ctr"/>
                      <a:r>
                        <a:rPr lang="en-US" sz="1200" dirty="0"/>
                        <a:t>0.23</a:t>
                      </a:r>
                    </a:p>
                    <a:p>
                      <a:pPr algn="ctr"/>
                      <a:endParaRPr lang="en-US" sz="1200" dirty="0"/>
                    </a:p>
                  </a:txBody>
                  <a:tcPr/>
                </a:tc>
                <a:extLst>
                  <a:ext uri="{0D108BD9-81ED-4DB2-BD59-A6C34878D82A}">
                    <a16:rowId xmlns:a16="http://schemas.microsoft.com/office/drawing/2014/main" val="1065546665"/>
                  </a:ext>
                </a:extLst>
              </a:tr>
              <a:tr h="522330">
                <a:tc>
                  <a:txBody>
                    <a:bodyPr/>
                    <a:lstStyle/>
                    <a:p>
                      <a:r>
                        <a:rPr lang="en-US" sz="1200" dirty="0"/>
                        <a:t>Proportion-Lowest Performers</a:t>
                      </a:r>
                    </a:p>
                  </a:txBody>
                  <a:tcPr/>
                </a:tc>
                <a:tc>
                  <a:txBody>
                    <a:bodyPr/>
                    <a:lstStyle/>
                    <a:p>
                      <a:pPr algn="ctr"/>
                      <a:r>
                        <a:rPr lang="en-US" sz="1200" dirty="0"/>
                        <a:t>0.00</a:t>
                      </a:r>
                    </a:p>
                    <a:p>
                      <a:pPr algn="ctr"/>
                      <a:endParaRPr lang="en-US" sz="1200" dirty="0"/>
                    </a:p>
                  </a:txBody>
                  <a:tcPr/>
                </a:tc>
                <a:tc>
                  <a:txBody>
                    <a:bodyPr/>
                    <a:lstStyle/>
                    <a:p>
                      <a:pPr algn="ctr"/>
                      <a:r>
                        <a:rPr lang="en-US" sz="1200" b="0" dirty="0"/>
                        <a:t>0.23</a:t>
                      </a:r>
                    </a:p>
                    <a:p>
                      <a:pPr algn="ctr"/>
                      <a:endParaRPr lang="en-US" sz="1200" b="0" dirty="0"/>
                    </a:p>
                  </a:txBody>
                  <a:tcPr/>
                </a:tc>
                <a:tc>
                  <a:txBody>
                    <a:bodyPr/>
                    <a:lstStyle/>
                    <a:p>
                      <a:pPr algn="ctr"/>
                      <a:r>
                        <a:rPr lang="en-US" sz="1200" dirty="0"/>
                        <a:t>0.57</a:t>
                      </a:r>
                    </a:p>
                    <a:p>
                      <a:pPr algn="ctr"/>
                      <a:endParaRPr lang="en-US" sz="1200" dirty="0"/>
                    </a:p>
                  </a:txBody>
                  <a:tcPr/>
                </a:tc>
                <a:tc>
                  <a:txBody>
                    <a:bodyPr/>
                    <a:lstStyle/>
                    <a:p>
                      <a:pPr algn="ctr"/>
                      <a:r>
                        <a:rPr lang="en-US" sz="1200" dirty="0"/>
                        <a:t>0.02</a:t>
                      </a:r>
                    </a:p>
                    <a:p>
                      <a:pPr algn="ctr"/>
                      <a:endParaRPr lang="en-US" sz="1200" dirty="0"/>
                    </a:p>
                  </a:txBody>
                  <a:tcPr/>
                </a:tc>
                <a:tc>
                  <a:txBody>
                    <a:bodyPr/>
                    <a:lstStyle/>
                    <a:p>
                      <a:pPr algn="ctr"/>
                      <a:r>
                        <a:rPr lang="en-US" sz="1200" dirty="0"/>
                        <a:t>0.18</a:t>
                      </a:r>
                    </a:p>
                    <a:p>
                      <a:pPr algn="ctr"/>
                      <a:endParaRPr lang="en-US" sz="1200" dirty="0"/>
                    </a:p>
                  </a:txBody>
                  <a:tcPr/>
                </a:tc>
                <a:extLst>
                  <a:ext uri="{0D108BD9-81ED-4DB2-BD59-A6C34878D82A}">
                    <a16:rowId xmlns:a16="http://schemas.microsoft.com/office/drawing/2014/main" val="431665883"/>
                  </a:ext>
                </a:extLst>
              </a:tr>
              <a:tr h="522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Proportion-Average Performers</a:t>
                      </a:r>
                    </a:p>
                    <a:p>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b="0" dirty="0"/>
                        <a:t>0.25</a:t>
                      </a:r>
                    </a:p>
                    <a:p>
                      <a:pPr algn="ctr"/>
                      <a:endParaRPr lang="en-US" sz="1200" b="0" dirty="0"/>
                    </a:p>
                  </a:txBody>
                  <a:tcPr/>
                </a:tc>
                <a:tc>
                  <a:txBody>
                    <a:bodyPr/>
                    <a:lstStyle/>
                    <a:p>
                      <a:pPr algn="ctr"/>
                      <a:r>
                        <a:rPr lang="en-US" sz="1200" dirty="0"/>
                        <a:t>0.49</a:t>
                      </a:r>
                    </a:p>
                    <a:p>
                      <a:pPr algn="ctr"/>
                      <a:endParaRPr lang="en-US" sz="1200" dirty="0"/>
                    </a:p>
                  </a:txBody>
                  <a:tcPr/>
                </a:tc>
                <a:tc>
                  <a:txBody>
                    <a:bodyPr/>
                    <a:lstStyle/>
                    <a:p>
                      <a:pPr algn="ctr"/>
                      <a:r>
                        <a:rPr lang="en-US" sz="1200" dirty="0"/>
                        <a:t>0.02</a:t>
                      </a:r>
                    </a:p>
                    <a:p>
                      <a:pPr algn="ctr"/>
                      <a:endParaRPr lang="en-US" sz="1200" dirty="0"/>
                    </a:p>
                  </a:txBody>
                  <a:tcPr/>
                </a:tc>
                <a:tc>
                  <a:txBody>
                    <a:bodyPr/>
                    <a:lstStyle/>
                    <a:p>
                      <a:pPr algn="ctr"/>
                      <a:r>
                        <a:rPr lang="en-US" sz="1200" dirty="0"/>
                        <a:t>0.24</a:t>
                      </a:r>
                    </a:p>
                    <a:p>
                      <a:pPr algn="ctr"/>
                      <a:endParaRPr lang="en-US" sz="1200" dirty="0"/>
                    </a:p>
                  </a:txBody>
                  <a:tcPr/>
                </a:tc>
                <a:extLst>
                  <a:ext uri="{0D108BD9-81ED-4DB2-BD59-A6C34878D82A}">
                    <a16:rowId xmlns:a16="http://schemas.microsoft.com/office/drawing/2014/main" val="2475753318"/>
                  </a:ext>
                </a:extLst>
              </a:tr>
              <a:tr h="522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Proportion-Highest Performers</a:t>
                      </a:r>
                    </a:p>
                    <a:p>
                      <a:endParaRPr lang="en-US" sz="1200" dirty="0"/>
                    </a:p>
                  </a:txBody>
                  <a:tcPr/>
                </a:tc>
                <a:tc>
                  <a:txBody>
                    <a:bodyPr/>
                    <a:lstStyle/>
                    <a:p>
                      <a:pPr algn="ctr"/>
                      <a:r>
                        <a:rPr lang="en-US" sz="1200" dirty="0"/>
                        <a:t>0.00</a:t>
                      </a:r>
                    </a:p>
                    <a:p>
                      <a:pPr algn="ctr"/>
                      <a:endParaRPr lang="en-US" sz="1200" dirty="0"/>
                    </a:p>
                  </a:txBody>
                  <a:tcPr/>
                </a:tc>
                <a:tc>
                  <a:txBody>
                    <a:bodyPr/>
                    <a:lstStyle/>
                    <a:p>
                      <a:pPr algn="ctr"/>
                      <a:r>
                        <a:rPr lang="en-US" sz="1200" b="0" dirty="0"/>
                        <a:t>0.22</a:t>
                      </a:r>
                    </a:p>
                    <a:p>
                      <a:pPr algn="ctr"/>
                      <a:endParaRPr lang="en-US" sz="1200" b="0" dirty="0"/>
                    </a:p>
                  </a:txBody>
                  <a:tcPr/>
                </a:tc>
                <a:tc>
                  <a:txBody>
                    <a:bodyPr/>
                    <a:lstStyle/>
                    <a:p>
                      <a:pPr algn="ctr"/>
                      <a:r>
                        <a:rPr lang="en-US" sz="1200" dirty="0"/>
                        <a:t>0.48</a:t>
                      </a:r>
                    </a:p>
                    <a:p>
                      <a:pPr algn="ctr"/>
                      <a:endParaRPr lang="en-US" sz="1200" dirty="0"/>
                    </a:p>
                  </a:txBody>
                  <a:tcPr/>
                </a:tc>
                <a:tc>
                  <a:txBody>
                    <a:bodyPr/>
                    <a:lstStyle/>
                    <a:p>
                      <a:pPr algn="ctr"/>
                      <a:r>
                        <a:rPr lang="en-US" sz="1200" dirty="0"/>
                        <a:t>0.01</a:t>
                      </a:r>
                    </a:p>
                  </a:txBody>
                  <a:tcPr/>
                </a:tc>
                <a:tc>
                  <a:txBody>
                    <a:bodyPr/>
                    <a:lstStyle/>
                    <a:p>
                      <a:pPr algn="ctr"/>
                      <a:r>
                        <a:rPr lang="en-US" sz="1200" dirty="0"/>
                        <a:t>0.28</a:t>
                      </a:r>
                    </a:p>
                    <a:p>
                      <a:pPr algn="ctr"/>
                      <a:endParaRPr lang="en-US" sz="1200" dirty="0"/>
                    </a:p>
                  </a:txBody>
                  <a:tcPr/>
                </a:tc>
                <a:extLst>
                  <a:ext uri="{0D108BD9-81ED-4DB2-BD59-A6C34878D82A}">
                    <a16:rowId xmlns:a16="http://schemas.microsoft.com/office/drawing/2014/main" val="67553055"/>
                  </a:ext>
                </a:extLst>
              </a:tr>
            </a:tbl>
          </a:graphicData>
        </a:graphic>
      </p:graphicFrame>
      <p:sp>
        <p:nvSpPr>
          <p:cNvPr id="6" name="Arrow: Pentagon 5">
            <a:extLst>
              <a:ext uri="{FF2B5EF4-FFF2-40B4-BE49-F238E27FC236}">
                <a16:creationId xmlns:a16="http://schemas.microsoft.com/office/drawing/2014/main" id="{DB78B18A-A1FC-B2BF-F4AE-3754D2699189}"/>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184344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CCC8-731E-434C-233F-89AD8E58636D}"/>
            </a:ext>
          </a:extLst>
        </p:cNvPr>
        <p:cNvGrpSpPr/>
        <p:nvPr/>
      </p:nvGrpSpPr>
      <p:grpSpPr>
        <a:xfrm>
          <a:off x="0" y="0"/>
          <a:ext cx="0" cy="0"/>
          <a:chOff x="0" y="0"/>
          <a:chExt cx="0" cy="0"/>
        </a:xfrm>
      </p:grpSpPr>
      <p:sp>
        <p:nvSpPr>
          <p:cNvPr id="5" name="Flowchart: Alternate Process 4">
            <a:extLst>
              <a:ext uri="{FF2B5EF4-FFF2-40B4-BE49-F238E27FC236}">
                <a16:creationId xmlns:a16="http://schemas.microsoft.com/office/drawing/2014/main" id="{D44A4297-D7DE-F48A-10BF-4535DBFDC89B}"/>
              </a:ext>
            </a:extLst>
          </p:cNvPr>
          <p:cNvSpPr/>
          <p:nvPr/>
        </p:nvSpPr>
        <p:spPr>
          <a:xfrm>
            <a:off x="4157330" y="3880884"/>
            <a:ext cx="1743740" cy="1031358"/>
          </a:xfrm>
          <a:prstGeom prst="flowChartAlternateProcess">
            <a:avLst/>
          </a:prstGeom>
          <a:solidFill>
            <a:schemeClr val="bg1"/>
          </a:solidFill>
          <a:ln>
            <a:solidFill>
              <a:schemeClr val="accent2">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2" name="Text Placeholder 1">
            <a:extLst>
              <a:ext uri="{FF2B5EF4-FFF2-40B4-BE49-F238E27FC236}">
                <a16:creationId xmlns:a16="http://schemas.microsoft.com/office/drawing/2014/main" id="{AA560CE2-B958-6E85-5AA4-393D35519A66}"/>
              </a:ext>
            </a:extLst>
          </p:cNvPr>
          <p:cNvSpPr>
            <a:spLocks noGrp="1"/>
          </p:cNvSpPr>
          <p:nvPr>
            <p:ph type="body" sz="quarter" idx="12"/>
          </p:nvPr>
        </p:nvSpPr>
        <p:spPr>
          <a:xfrm>
            <a:off x="1526685" y="568841"/>
            <a:ext cx="5776913" cy="639763"/>
          </a:xfrm>
        </p:spPr>
        <p:txBody>
          <a:bodyPr/>
          <a:lstStyle/>
          <a:p>
            <a:pPr algn="l"/>
            <a:r>
              <a:rPr lang="en-US" dirty="0"/>
              <a:t>A typical exam cycle</a:t>
            </a:r>
          </a:p>
        </p:txBody>
      </p:sp>
      <p:pic>
        <p:nvPicPr>
          <p:cNvPr id="49" name="Picture 48">
            <a:extLst>
              <a:ext uri="{FF2B5EF4-FFF2-40B4-BE49-F238E27FC236}">
                <a16:creationId xmlns:a16="http://schemas.microsoft.com/office/drawing/2014/main" id="{35C7537F-140C-8133-96D6-07D1B4DE3CDB}"/>
              </a:ext>
            </a:extLst>
          </p:cNvPr>
          <p:cNvPicPr>
            <a:picLocks noChangeAspect="1"/>
          </p:cNvPicPr>
          <p:nvPr/>
        </p:nvPicPr>
        <p:blipFill>
          <a:blip r:embed="rId2"/>
          <a:stretch>
            <a:fillRect/>
          </a:stretch>
        </p:blipFill>
        <p:spPr>
          <a:xfrm>
            <a:off x="2955851" y="179594"/>
            <a:ext cx="8291332" cy="6029820"/>
          </a:xfrm>
          <a:prstGeom prst="rect">
            <a:avLst/>
          </a:prstGeom>
        </p:spPr>
      </p:pic>
      <p:sp>
        <p:nvSpPr>
          <p:cNvPr id="3" name="Arrow: Pentagon 2">
            <a:extLst>
              <a:ext uri="{FF2B5EF4-FFF2-40B4-BE49-F238E27FC236}">
                <a16:creationId xmlns:a16="http://schemas.microsoft.com/office/drawing/2014/main" id="{BEAF86A7-DA93-CBBB-64EF-924669E5E26A}"/>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974389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BF934-DF2D-9F40-B71C-C320B669CC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049F17-88B3-0B30-6E4B-C79319D45394}"/>
              </a:ext>
            </a:extLst>
          </p:cNvPr>
          <p:cNvSpPr>
            <a:spLocks noGrp="1"/>
          </p:cNvSpPr>
          <p:nvPr>
            <p:ph type="body" sz="quarter" idx="12"/>
          </p:nvPr>
        </p:nvSpPr>
        <p:spPr>
          <a:xfrm>
            <a:off x="1195744" y="733326"/>
            <a:ext cx="6799940" cy="639763"/>
          </a:xfrm>
        </p:spPr>
        <p:txBody>
          <a:bodyPr lIns="91440" tIns="45720" rIns="91440" bIns="45720">
            <a:normAutofit/>
          </a:bodyPr>
          <a:lstStyle/>
          <a:p>
            <a:r>
              <a:rPr lang="en-US" sz="2800" dirty="0"/>
              <a:t>Key Validation in Exam Development Cycle</a:t>
            </a:r>
          </a:p>
        </p:txBody>
      </p:sp>
      <p:sp>
        <p:nvSpPr>
          <p:cNvPr id="14" name="Text Placeholder 2">
            <a:extLst>
              <a:ext uri="{FF2B5EF4-FFF2-40B4-BE49-F238E27FC236}">
                <a16:creationId xmlns:a16="http://schemas.microsoft.com/office/drawing/2014/main" id="{ABB96D22-DC4A-D1F7-131B-99A30BACEF5E}"/>
              </a:ext>
            </a:extLst>
          </p:cNvPr>
          <p:cNvSpPr>
            <a:spLocks noGrp="1"/>
          </p:cNvSpPr>
          <p:nvPr>
            <p:ph type="body" sz="quarter" idx="13"/>
          </p:nvPr>
        </p:nvSpPr>
        <p:spPr>
          <a:xfrm>
            <a:off x="1195387" y="1579563"/>
            <a:ext cx="7470148" cy="4237149"/>
          </a:xfrm>
        </p:spPr>
        <p:txBody>
          <a:bodyPr lIns="91440" tIns="45720" rIns="91440" bIns="45720">
            <a:normAutofit lnSpcReduction="10000"/>
          </a:bodyPr>
          <a:lstStyle/>
          <a:p>
            <a:pPr marL="342900" indent="-342900">
              <a:lnSpc>
                <a:spcPct val="100000"/>
              </a:lnSpc>
              <a:spcBef>
                <a:spcPts val="0"/>
              </a:spcBef>
              <a:buFont typeface="Wingdings" panose="05000000000000000000" pitchFamily="2" charset="2"/>
              <a:buChar char="§"/>
            </a:pPr>
            <a:r>
              <a:rPr lang="en-US" dirty="0"/>
              <a:t>Key validation provides an additional opportunity to identify flawed items and make appropriate decisions:</a:t>
            </a:r>
          </a:p>
          <a:p>
            <a:pPr>
              <a:lnSpc>
                <a:spcPct val="100000"/>
              </a:lnSpc>
              <a:spcBef>
                <a:spcPts val="0"/>
              </a:spcBef>
            </a:pPr>
            <a:endParaRPr lang="en-US" dirty="0"/>
          </a:p>
          <a:p>
            <a:pPr marL="1028700" lvl="1" indent="-342900">
              <a:lnSpc>
                <a:spcPct val="100000"/>
              </a:lnSpc>
              <a:spcBef>
                <a:spcPts val="0"/>
              </a:spcBef>
              <a:buFont typeface="Courier New" panose="02070309020205020404" pitchFamily="49" charset="0"/>
              <a:buChar char="o"/>
            </a:pPr>
            <a:r>
              <a:rPr lang="en-US" sz="1800" dirty="0"/>
              <a:t>Items written over a period with outdated content can be modified.</a:t>
            </a:r>
            <a:br>
              <a:rPr lang="en-US" sz="1800" dirty="0"/>
            </a:br>
            <a:endParaRPr lang="en-US" sz="1800" dirty="0"/>
          </a:p>
          <a:p>
            <a:pPr marL="1028700" lvl="1" indent="-342900">
              <a:lnSpc>
                <a:spcPct val="100000"/>
              </a:lnSpc>
              <a:spcBef>
                <a:spcPts val="0"/>
              </a:spcBef>
              <a:buFont typeface="Courier New,monospace" panose="02070309020205020404" pitchFamily="49" charset="0"/>
              <a:buChar char="o"/>
            </a:pPr>
            <a:r>
              <a:rPr lang="en-US" sz="1800" dirty="0"/>
              <a:t>Items with inappropriate content can be removed from scoring in the current and/or future administration.</a:t>
            </a:r>
            <a:br>
              <a:rPr lang="en-US" sz="1800" dirty="0"/>
            </a:br>
            <a:endParaRPr lang="en-US" sz="1800" dirty="0"/>
          </a:p>
          <a:p>
            <a:pPr marL="1028700" lvl="1" indent="-342900">
              <a:lnSpc>
                <a:spcPct val="100000"/>
              </a:lnSpc>
              <a:spcBef>
                <a:spcPts val="0"/>
              </a:spcBef>
              <a:buFont typeface="Courier New" panose="02070309020205020404" pitchFamily="49" charset="0"/>
              <a:buChar char="o"/>
            </a:pPr>
            <a:r>
              <a:rPr lang="en-US" sz="1800" dirty="0"/>
              <a:t>It provides some bases of fairness for examinees by ensuring that only construct-relevant content is covered with appropriate level of difficulty. </a:t>
            </a:r>
          </a:p>
          <a:p>
            <a:pPr lvl="1" indent="0">
              <a:lnSpc>
                <a:spcPct val="100000"/>
              </a:lnSpc>
              <a:spcBef>
                <a:spcPts val="0"/>
              </a:spcBef>
              <a:buNone/>
            </a:pPr>
            <a:endParaRPr lang="en-US" sz="1800" dirty="0"/>
          </a:p>
          <a:p>
            <a:pPr marL="342900" indent="-342900">
              <a:lnSpc>
                <a:spcPct val="100000"/>
              </a:lnSpc>
              <a:spcBef>
                <a:spcPts val="0"/>
              </a:spcBef>
              <a:buFont typeface="Wingdings,Sans-Serif" panose="05000000000000000000" pitchFamily="2" charset="2"/>
              <a:buChar char="§"/>
            </a:pPr>
            <a:r>
              <a:rPr lang="en-US" dirty="0"/>
              <a:t>Not all flagged items are truly flawed, hence KV exemplifies the bridge between statistics and content expertise in developing high quality assessments.</a:t>
            </a:r>
          </a:p>
          <a:p>
            <a:pPr>
              <a:spcBef>
                <a:spcPts val="0"/>
              </a:spcBef>
              <a:spcAft>
                <a:spcPts val="600"/>
              </a:spcAft>
            </a:pPr>
            <a:endParaRPr lang="en-US" sz="1500" dirty="0"/>
          </a:p>
          <a:p>
            <a:pPr marL="342900" indent="-342900">
              <a:spcBef>
                <a:spcPts val="0"/>
              </a:spcBef>
              <a:spcAft>
                <a:spcPts val="600"/>
              </a:spcAft>
              <a:buFont typeface="Arial" panose="020B0604020202020204" pitchFamily="34" charset="0"/>
              <a:buChar char="•"/>
            </a:pPr>
            <a:endParaRPr lang="en-US" sz="1500" dirty="0"/>
          </a:p>
        </p:txBody>
      </p:sp>
      <p:pic>
        <p:nvPicPr>
          <p:cNvPr id="13" name="Picture 12" descr="A hand holding a pen and shading circles on a sheet">
            <a:extLst>
              <a:ext uri="{FF2B5EF4-FFF2-40B4-BE49-F238E27FC236}">
                <a16:creationId xmlns:a16="http://schemas.microsoft.com/office/drawing/2014/main" id="{92F37F17-4B54-300D-C97B-00B8909F72B8}"/>
              </a:ext>
            </a:extLst>
          </p:cNvPr>
          <p:cNvPicPr>
            <a:picLocks noChangeAspect="1"/>
          </p:cNvPicPr>
          <p:nvPr/>
        </p:nvPicPr>
        <p:blipFill>
          <a:blip r:embed="rId3"/>
          <a:srcRect l="50190" r="26879"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3" name="Arrow: Pentagon 2">
            <a:extLst>
              <a:ext uri="{FF2B5EF4-FFF2-40B4-BE49-F238E27FC236}">
                <a16:creationId xmlns:a16="http://schemas.microsoft.com/office/drawing/2014/main" id="{2B8C1F94-E680-2603-CA15-6DDFCF15BB0F}"/>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253990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6C5A2-ED28-D654-F8EA-3B428FC6FA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3E6A44-4AD6-EA4D-DEC4-C649076A7797}"/>
              </a:ext>
            </a:extLst>
          </p:cNvPr>
          <p:cNvSpPr>
            <a:spLocks noGrp="1"/>
          </p:cNvSpPr>
          <p:nvPr>
            <p:ph type="body" sz="quarter" idx="12"/>
          </p:nvPr>
        </p:nvSpPr>
        <p:spPr/>
        <p:txBody>
          <a:bodyPr>
            <a:normAutofit/>
          </a:bodyPr>
          <a:lstStyle/>
          <a:p>
            <a:r>
              <a:rPr lang="en-US" sz="2800" dirty="0"/>
              <a:t>Item Analysis</a:t>
            </a:r>
          </a:p>
        </p:txBody>
      </p:sp>
      <p:sp>
        <p:nvSpPr>
          <p:cNvPr id="3" name="Text Placeholder 2">
            <a:extLst>
              <a:ext uri="{FF2B5EF4-FFF2-40B4-BE49-F238E27FC236}">
                <a16:creationId xmlns:a16="http://schemas.microsoft.com/office/drawing/2014/main" id="{D5F1D98F-E869-28ED-4AAE-689753C835AB}"/>
              </a:ext>
            </a:extLst>
          </p:cNvPr>
          <p:cNvSpPr>
            <a:spLocks noGrp="1"/>
          </p:cNvSpPr>
          <p:nvPr>
            <p:ph type="body" sz="quarter" idx="13"/>
          </p:nvPr>
        </p:nvSpPr>
        <p:spPr/>
        <p:txBody>
          <a:bodyPr>
            <a:normAutofit/>
          </a:bodyPr>
          <a:lstStyle/>
          <a:p>
            <a:pPr marL="342900" indent="-342900">
              <a:spcBef>
                <a:spcPts val="0"/>
              </a:spcBef>
              <a:spcAft>
                <a:spcPts val="600"/>
              </a:spcAft>
              <a:buFont typeface="Wingdings" panose="05000000000000000000" pitchFamily="2" charset="2"/>
              <a:buChar char="§"/>
            </a:pPr>
            <a:r>
              <a:rPr lang="en-US" dirty="0"/>
              <a:t>Item analysis is </a:t>
            </a:r>
            <a:r>
              <a:rPr lang="en-US" b="1" dirty="0"/>
              <a:t>a statistical analysis</a:t>
            </a:r>
            <a:r>
              <a:rPr lang="en-US" dirty="0"/>
              <a:t> of the response data gathered from an assessment.</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dirty="0"/>
              <a:t>This type of analysis provides clues about which items are working well and which items may need a second look.</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dirty="0"/>
              <a:t>Today, we will focus on just a few item-evaluation metrics.</a:t>
            </a:r>
          </a:p>
        </p:txBody>
      </p:sp>
      <p:pic>
        <p:nvPicPr>
          <p:cNvPr id="5" name="Picture 4" descr="Desk with productivity items">
            <a:extLst>
              <a:ext uri="{FF2B5EF4-FFF2-40B4-BE49-F238E27FC236}">
                <a16:creationId xmlns:a16="http://schemas.microsoft.com/office/drawing/2014/main" id="{1C31BC44-CE5B-EEBE-2138-8C00ED90544E}"/>
              </a:ext>
            </a:extLst>
          </p:cNvPr>
          <p:cNvPicPr>
            <a:picLocks noChangeAspect="1"/>
          </p:cNvPicPr>
          <p:nvPr/>
        </p:nvPicPr>
        <p:blipFill>
          <a:blip r:embed="rId2"/>
          <a:srcRect l="43799" r="2992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1C61B6CE-909A-8CBF-1C17-7216F5BB01E4}"/>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14418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3B52-9242-2145-4454-C22323233FD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728AC5-AFAD-EC08-72D9-610AEB527979}"/>
              </a:ext>
            </a:extLst>
          </p:cNvPr>
          <p:cNvSpPr>
            <a:spLocks noGrp="1"/>
          </p:cNvSpPr>
          <p:nvPr>
            <p:ph type="body" sz="quarter" idx="12"/>
          </p:nvPr>
        </p:nvSpPr>
        <p:spPr/>
        <p:txBody>
          <a:bodyPr>
            <a:normAutofit/>
          </a:bodyPr>
          <a:lstStyle/>
          <a:p>
            <a:r>
              <a:rPr lang="en-US" sz="2800" dirty="0"/>
              <a:t>Item Statistics</a:t>
            </a:r>
          </a:p>
        </p:txBody>
      </p:sp>
      <p:sp>
        <p:nvSpPr>
          <p:cNvPr id="3" name="Text Placeholder 2">
            <a:extLst>
              <a:ext uri="{FF2B5EF4-FFF2-40B4-BE49-F238E27FC236}">
                <a16:creationId xmlns:a16="http://schemas.microsoft.com/office/drawing/2014/main" id="{4D0F85F5-FA74-785D-3C44-80AC84B12594}"/>
              </a:ext>
            </a:extLst>
          </p:cNvPr>
          <p:cNvSpPr>
            <a:spLocks noGrp="1"/>
          </p:cNvSpPr>
          <p:nvPr>
            <p:ph type="body" sz="quarter" idx="13"/>
          </p:nvPr>
        </p:nvSpPr>
        <p:spPr/>
        <p:txBody>
          <a:bodyPr>
            <a:normAutofit/>
          </a:bodyPr>
          <a:lstStyle/>
          <a:p>
            <a:pPr marL="342900" indent="-342900">
              <a:spcBef>
                <a:spcPts val="0"/>
              </a:spcBef>
              <a:spcAft>
                <a:spcPts val="600"/>
              </a:spcAft>
              <a:buFont typeface="Wingdings" panose="05000000000000000000" pitchFamily="2" charset="2"/>
              <a:buChar char="§"/>
            </a:pPr>
            <a:r>
              <a:rPr lang="en-US" b="1" i="1" dirty="0"/>
              <a:t>p</a:t>
            </a:r>
            <a:r>
              <a:rPr lang="en-US" b="1" dirty="0"/>
              <a:t>-value</a:t>
            </a:r>
            <a:r>
              <a:rPr lang="en-US" dirty="0"/>
              <a:t> - the proportion of people who answer an item correctly </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b="1" dirty="0"/>
              <a:t>Distractor proportions  </a:t>
            </a:r>
            <a:r>
              <a:rPr lang="en-US" dirty="0"/>
              <a:t>- the proportion of people selecting each incorrect option </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b="1" dirty="0"/>
              <a:t>Point-biserial correlation </a:t>
            </a:r>
            <a:r>
              <a:rPr lang="en-US" dirty="0"/>
              <a:t>- the relationship between performance of a specific item and the performance of the total exam </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dirty="0"/>
              <a:t>We use these three measures in combination to help find flawed items</a:t>
            </a:r>
          </a:p>
        </p:txBody>
      </p:sp>
      <p:pic>
        <p:nvPicPr>
          <p:cNvPr id="5" name="Picture 4" descr="Desk with productivity items">
            <a:extLst>
              <a:ext uri="{FF2B5EF4-FFF2-40B4-BE49-F238E27FC236}">
                <a16:creationId xmlns:a16="http://schemas.microsoft.com/office/drawing/2014/main" id="{54E1AAF2-2562-5202-3B12-EBDC238B8408}"/>
              </a:ext>
            </a:extLst>
          </p:cNvPr>
          <p:cNvPicPr>
            <a:picLocks noChangeAspect="1"/>
          </p:cNvPicPr>
          <p:nvPr/>
        </p:nvPicPr>
        <p:blipFill>
          <a:blip r:embed="rId2"/>
          <a:srcRect l="43799" r="2992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CD2A67DC-B30C-BFC2-08AB-62262DBBA2C2}"/>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430099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8C65D-2AF7-3A0A-CC37-AF294D1FAC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CCDBED6-C65C-C8D9-B991-FCC8A2E24E6A}"/>
              </a:ext>
            </a:extLst>
          </p:cNvPr>
          <p:cNvSpPr>
            <a:spLocks noGrp="1"/>
          </p:cNvSpPr>
          <p:nvPr>
            <p:ph type="body" sz="quarter" idx="12"/>
          </p:nvPr>
        </p:nvSpPr>
        <p:spPr/>
        <p:txBody>
          <a:bodyPr lIns="91440" tIns="45720" rIns="91440" bIns="45720">
            <a:normAutofit/>
          </a:bodyPr>
          <a:lstStyle/>
          <a:p>
            <a:r>
              <a:rPr lang="en-US" sz="2800" dirty="0"/>
              <a:t>P-value (P) </a:t>
            </a:r>
          </a:p>
        </p:txBody>
      </p:sp>
      <p:sp>
        <p:nvSpPr>
          <p:cNvPr id="3" name="Text Placeholder 2">
            <a:extLst>
              <a:ext uri="{FF2B5EF4-FFF2-40B4-BE49-F238E27FC236}">
                <a16:creationId xmlns:a16="http://schemas.microsoft.com/office/drawing/2014/main" id="{BC1319EB-BF2F-4FCE-C66A-091189F2B04F}"/>
              </a:ext>
            </a:extLst>
          </p:cNvPr>
          <p:cNvSpPr>
            <a:spLocks noGrp="1"/>
          </p:cNvSpPr>
          <p:nvPr>
            <p:ph type="body" sz="quarter" idx="13"/>
          </p:nvPr>
        </p:nvSpPr>
        <p:spPr/>
        <p:txBody>
          <a:bodyPr lIns="91440" tIns="45720" rIns="91440" bIns="45720">
            <a:normAutofit/>
          </a:bodyPr>
          <a:lstStyle/>
          <a:p>
            <a:pPr marL="342900" indent="-342900">
              <a:spcBef>
                <a:spcPts val="0"/>
              </a:spcBef>
              <a:spcAft>
                <a:spcPts val="600"/>
              </a:spcAft>
              <a:buFont typeface="Wingdings" panose="05000000000000000000" pitchFamily="2" charset="2"/>
              <a:buChar char="§"/>
            </a:pPr>
            <a:r>
              <a:rPr lang="en-US" dirty="0"/>
              <a:t>P is the proportion of examinees who answer a question correctly.</a:t>
            </a:r>
          </a:p>
          <a:p>
            <a:pPr>
              <a:spcBef>
                <a:spcPts val="0"/>
              </a:spcBef>
              <a:spcAft>
                <a:spcPts val="600"/>
              </a:spcAft>
            </a:pPr>
            <a:endParaRPr lang="en-US" dirty="0"/>
          </a:p>
          <a:p>
            <a:pPr marL="342900" indent="-342900">
              <a:spcBef>
                <a:spcPts val="0"/>
              </a:spcBef>
              <a:spcAft>
                <a:spcPts val="600"/>
              </a:spcAft>
              <a:buFont typeface="Wingdings" panose="05000000000000000000" pitchFamily="2" charset="2"/>
              <a:buChar char="§"/>
            </a:pPr>
            <a:r>
              <a:rPr lang="en-US" dirty="0"/>
              <a:t>What is a good P or what is a bad P?</a:t>
            </a:r>
          </a:p>
          <a:p>
            <a:pPr marL="1028700" lvl="1" indent="-342900">
              <a:spcBef>
                <a:spcPts val="0"/>
              </a:spcBef>
              <a:spcAft>
                <a:spcPts val="600"/>
              </a:spcAft>
              <a:buFont typeface="Courier New" panose="02070309020205020404" pitchFamily="49" charset="0"/>
              <a:buChar char="o"/>
            </a:pPr>
            <a:r>
              <a:rPr lang="en-US" sz="1800" dirty="0"/>
              <a:t>Depends on context</a:t>
            </a:r>
          </a:p>
          <a:p>
            <a:pPr marL="1028700" lvl="1" indent="-342900">
              <a:spcBef>
                <a:spcPts val="0"/>
              </a:spcBef>
              <a:spcAft>
                <a:spcPts val="600"/>
              </a:spcAft>
              <a:buFont typeface="Courier New" panose="02070309020205020404" pitchFamily="49" charset="0"/>
              <a:buChar char="o"/>
            </a:pPr>
            <a:r>
              <a:rPr lang="en-US" sz="1800" dirty="0"/>
              <a:t>Depends on the exam's intent (validity argument?) </a:t>
            </a:r>
          </a:p>
          <a:p>
            <a:pPr marL="1257300" lvl="2" indent="0">
              <a:spcBef>
                <a:spcPts val="0"/>
              </a:spcBef>
              <a:spcAft>
                <a:spcPts val="600"/>
              </a:spcAft>
              <a:buNone/>
            </a:pPr>
            <a:endParaRPr lang="en-US" sz="1800" dirty="0"/>
          </a:p>
        </p:txBody>
      </p:sp>
      <p:pic>
        <p:nvPicPr>
          <p:cNvPr id="5" name="Picture 4" descr="Multi-coloured push pins connected by a black wire">
            <a:extLst>
              <a:ext uri="{FF2B5EF4-FFF2-40B4-BE49-F238E27FC236}">
                <a16:creationId xmlns:a16="http://schemas.microsoft.com/office/drawing/2014/main" id="{ED1EE918-280B-6677-0214-8838290725D2}"/>
              </a:ext>
            </a:extLst>
          </p:cNvPr>
          <p:cNvPicPr>
            <a:picLocks noChangeAspect="1"/>
          </p:cNvPicPr>
          <p:nvPr/>
        </p:nvPicPr>
        <p:blipFill>
          <a:blip r:embed="rId2"/>
          <a:srcRect l="15796" r="57927"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6F7891BC-2596-2BA7-117E-FAD439E0E9C4}"/>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72286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B576E9-FBAC-3A88-84DB-87B08C4F0928}"/>
              </a:ext>
            </a:extLst>
          </p:cNvPr>
          <p:cNvSpPr>
            <a:spLocks noGrp="1"/>
          </p:cNvSpPr>
          <p:nvPr>
            <p:ph type="body" sz="quarter" idx="12"/>
          </p:nvPr>
        </p:nvSpPr>
        <p:spPr/>
        <p:txBody>
          <a:bodyPr>
            <a:normAutofit/>
          </a:bodyPr>
          <a:lstStyle/>
          <a:p>
            <a:r>
              <a:rPr lang="en-US" sz="2800" dirty="0"/>
              <a:t>Point Biserial Correlation</a:t>
            </a:r>
          </a:p>
        </p:txBody>
      </p:sp>
      <p:sp>
        <p:nvSpPr>
          <p:cNvPr id="4" name="Text Placeholder 3">
            <a:extLst>
              <a:ext uri="{FF2B5EF4-FFF2-40B4-BE49-F238E27FC236}">
                <a16:creationId xmlns:a16="http://schemas.microsoft.com/office/drawing/2014/main" id="{71E9BC9A-AB03-85DA-AD13-0767B599A61E}"/>
              </a:ext>
            </a:extLst>
          </p:cNvPr>
          <p:cNvSpPr>
            <a:spLocks noGrp="1"/>
          </p:cNvSpPr>
          <p:nvPr>
            <p:ph type="body" sz="quarter" idx="13"/>
          </p:nvPr>
        </p:nvSpPr>
        <p:spPr/>
        <p:txBody>
          <a:bodyPr>
            <a:normAutofit/>
          </a:bodyPr>
          <a:lstStyle/>
          <a:p>
            <a:pPr marL="285750" indent="-285750">
              <a:buFont typeface="Wingdings" panose="05000000000000000000" pitchFamily="2" charset="2"/>
              <a:buChar char="§"/>
            </a:pPr>
            <a:r>
              <a:rPr lang="en-US" dirty="0"/>
              <a:t>What is a good point biserial correlation?</a:t>
            </a:r>
          </a:p>
          <a:p>
            <a:pPr marL="1028700" lvl="1" indent="-342900">
              <a:buFont typeface="Courier New" panose="02070309020205020404" pitchFamily="49" charset="0"/>
              <a:buChar char="o"/>
            </a:pPr>
            <a:r>
              <a:rPr lang="en-US" sz="1800" dirty="0"/>
              <a:t>It is positive</a:t>
            </a:r>
          </a:p>
          <a:p>
            <a:pPr marL="1028700" lvl="1" indent="-342900">
              <a:buFont typeface="Courier New" panose="02070309020205020404" pitchFamily="49" charset="0"/>
              <a:buChar char="o"/>
            </a:pPr>
            <a:r>
              <a:rPr lang="en-US" sz="1800" dirty="0"/>
              <a:t>It is further away from zero</a:t>
            </a:r>
          </a:p>
          <a:p>
            <a:pPr marL="1028700" lvl="1" indent="-342900">
              <a:buFont typeface="Courier New" panose="02070309020205020404" pitchFamily="49" charset="0"/>
              <a:buChar char="o"/>
            </a:pPr>
            <a:r>
              <a:rPr lang="en-US" sz="1800" dirty="0"/>
              <a:t>Could be context based</a:t>
            </a:r>
          </a:p>
          <a:p>
            <a:pPr lvl="1" indent="0">
              <a:buNone/>
            </a:pPr>
            <a:endParaRPr lang="en-US" sz="1800" dirty="0"/>
          </a:p>
          <a:p>
            <a:pPr marL="285750" indent="-285750">
              <a:buFont typeface="Wingdings" panose="05000000000000000000" pitchFamily="2" charset="2"/>
              <a:buChar char="§"/>
            </a:pPr>
            <a:r>
              <a:rPr lang="en-US" dirty="0"/>
              <a:t>Point biserial correlation is usually impacted by item difficulty:</a:t>
            </a:r>
          </a:p>
          <a:p>
            <a:pPr marL="1028700" lvl="1" indent="-342900">
              <a:buFont typeface="Courier New" panose="02070309020205020404" pitchFamily="49" charset="0"/>
              <a:buChar char="o"/>
            </a:pPr>
            <a:r>
              <a:rPr lang="en-US" sz="1800" dirty="0"/>
              <a:t>Very difficult and very easy items tend to discriminate poorly.</a:t>
            </a:r>
          </a:p>
          <a:p>
            <a:pPr marL="1028700" lvl="1" indent="-342900">
              <a:buFont typeface="Courier New" panose="02070309020205020404" pitchFamily="49" charset="0"/>
              <a:buChar char="o"/>
            </a:pPr>
            <a:r>
              <a:rPr lang="en-US" sz="1800" dirty="0"/>
              <a:t>Items whose difficulty are around the average performance tend to discriminate better.</a:t>
            </a:r>
          </a:p>
        </p:txBody>
      </p:sp>
      <p:pic>
        <p:nvPicPr>
          <p:cNvPr id="6" name="Picture 5" descr="Blue arrows pointing at a red button">
            <a:extLst>
              <a:ext uri="{FF2B5EF4-FFF2-40B4-BE49-F238E27FC236}">
                <a16:creationId xmlns:a16="http://schemas.microsoft.com/office/drawing/2014/main" id="{11D12905-1E6B-155E-49CA-ADA929340784}"/>
              </a:ext>
            </a:extLst>
          </p:cNvPr>
          <p:cNvPicPr>
            <a:picLocks noChangeAspect="1"/>
          </p:cNvPicPr>
          <p:nvPr/>
        </p:nvPicPr>
        <p:blipFill>
          <a:blip r:embed="rId3"/>
          <a:srcRect l="41049" r="32675"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2" name="Arrow: Pentagon 1">
            <a:extLst>
              <a:ext uri="{FF2B5EF4-FFF2-40B4-BE49-F238E27FC236}">
                <a16:creationId xmlns:a16="http://schemas.microsoft.com/office/drawing/2014/main" id="{84C6F183-96B3-E89A-9592-F94322A8D3A3}"/>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91415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8C65D-2AF7-3A0A-CC37-AF294D1FAC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CCDBED6-C65C-C8D9-B991-FCC8A2E24E6A}"/>
              </a:ext>
            </a:extLst>
          </p:cNvPr>
          <p:cNvSpPr>
            <a:spLocks noGrp="1"/>
          </p:cNvSpPr>
          <p:nvPr>
            <p:ph type="body" sz="quarter" idx="12"/>
          </p:nvPr>
        </p:nvSpPr>
        <p:spPr/>
        <p:txBody>
          <a:bodyPr>
            <a:normAutofit/>
          </a:bodyPr>
          <a:lstStyle/>
          <a:p>
            <a:r>
              <a:rPr lang="en-US" sz="2800" dirty="0"/>
              <a:t>Item Statistics</a:t>
            </a:r>
          </a:p>
        </p:txBody>
      </p:sp>
      <p:sp>
        <p:nvSpPr>
          <p:cNvPr id="3" name="Text Placeholder 2">
            <a:extLst>
              <a:ext uri="{FF2B5EF4-FFF2-40B4-BE49-F238E27FC236}">
                <a16:creationId xmlns:a16="http://schemas.microsoft.com/office/drawing/2014/main" id="{BC1319EB-BF2F-4FCE-C66A-091189F2B04F}"/>
              </a:ext>
            </a:extLst>
          </p:cNvPr>
          <p:cNvSpPr>
            <a:spLocks noGrp="1"/>
          </p:cNvSpPr>
          <p:nvPr>
            <p:ph type="body" sz="quarter" idx="13"/>
          </p:nvPr>
        </p:nvSpPr>
        <p:spPr/>
        <p:txBody>
          <a:bodyPr>
            <a:normAutofit/>
          </a:bodyPr>
          <a:lstStyle/>
          <a:p>
            <a:pPr marL="342900" indent="-342900">
              <a:spcBef>
                <a:spcPts val="0"/>
              </a:spcBef>
              <a:spcAft>
                <a:spcPts val="600"/>
              </a:spcAft>
              <a:buFont typeface="Wingdings" panose="05000000000000000000" pitchFamily="2" charset="2"/>
              <a:buChar char="§"/>
            </a:pPr>
            <a:r>
              <a:rPr lang="en-US" dirty="0"/>
              <a:t>What might constitute evidence that an item is functioning properly?</a:t>
            </a:r>
          </a:p>
          <a:p>
            <a:pPr marL="342900" indent="-342900">
              <a:spcBef>
                <a:spcPts val="0"/>
              </a:spcBef>
              <a:spcAft>
                <a:spcPts val="600"/>
              </a:spcAft>
              <a:buFont typeface="Arial" panose="020B0604020202020204" pitchFamily="34" charset="0"/>
              <a:buChar char="•"/>
            </a:pPr>
            <a:endParaRPr lang="en-US" dirty="0"/>
          </a:p>
          <a:p>
            <a:pPr lvl="1">
              <a:spcBef>
                <a:spcPts val="0"/>
              </a:spcBef>
              <a:spcAft>
                <a:spcPts val="600"/>
              </a:spcAft>
              <a:buFont typeface="Courier New" panose="02070309020205020404" pitchFamily="49" charset="0"/>
              <a:buChar char="o"/>
            </a:pPr>
            <a:r>
              <a:rPr lang="en-US" sz="1800" dirty="0"/>
              <a:t> </a:t>
            </a:r>
            <a:r>
              <a:rPr lang="en-US" sz="1800" b="1" i="1" dirty="0"/>
              <a:t>p</a:t>
            </a:r>
            <a:r>
              <a:rPr lang="en-US" sz="1800" b="1" dirty="0"/>
              <a:t>-value</a:t>
            </a:r>
            <a:r>
              <a:rPr lang="en-US" sz="1800" dirty="0"/>
              <a:t> is greater than chance: the proportion of people answering correctly should be greater than chance.</a:t>
            </a:r>
          </a:p>
          <a:p>
            <a:pPr lvl="1">
              <a:spcBef>
                <a:spcPts val="0"/>
              </a:spcBef>
              <a:spcAft>
                <a:spcPts val="600"/>
              </a:spcAft>
              <a:buFont typeface="Courier New" panose="02070309020205020404" pitchFamily="49" charset="0"/>
              <a:buChar char="o"/>
            </a:pPr>
            <a:endParaRPr lang="en-US" sz="1800" dirty="0"/>
          </a:p>
          <a:p>
            <a:pPr lvl="1">
              <a:spcBef>
                <a:spcPts val="0"/>
              </a:spcBef>
              <a:spcAft>
                <a:spcPts val="600"/>
              </a:spcAft>
              <a:buFont typeface="Courier New" panose="02070309020205020404" pitchFamily="49" charset="0"/>
              <a:buChar char="o"/>
            </a:pPr>
            <a:r>
              <a:rPr lang="en-US" sz="1800" dirty="0"/>
              <a:t>The key is selected most often.</a:t>
            </a:r>
          </a:p>
          <a:p>
            <a:pPr lvl="1">
              <a:spcBef>
                <a:spcPts val="0"/>
              </a:spcBef>
              <a:spcAft>
                <a:spcPts val="600"/>
              </a:spcAft>
              <a:buFont typeface="Courier New" panose="02070309020205020404" pitchFamily="49" charset="0"/>
              <a:buChar char="o"/>
            </a:pPr>
            <a:endParaRPr lang="en-US" sz="1800" dirty="0"/>
          </a:p>
          <a:p>
            <a:pPr lvl="1">
              <a:spcBef>
                <a:spcPts val="0"/>
              </a:spcBef>
              <a:spcAft>
                <a:spcPts val="600"/>
              </a:spcAft>
              <a:buFont typeface="Courier New" panose="02070309020205020404" pitchFamily="49" charset="0"/>
              <a:buChar char="o"/>
            </a:pPr>
            <a:r>
              <a:rPr lang="en-US" sz="1800" b="1" dirty="0"/>
              <a:t>positive point-biserial </a:t>
            </a:r>
            <a:r>
              <a:rPr lang="en-US" sz="1800" dirty="0"/>
              <a:t>correlation:  the probability of an examinee getting the question correct increases with a test-taker’s ability.</a:t>
            </a:r>
          </a:p>
          <a:p>
            <a:pPr lvl="1">
              <a:spcBef>
                <a:spcPts val="0"/>
              </a:spcBef>
              <a:spcAft>
                <a:spcPts val="600"/>
              </a:spcAft>
              <a:buFont typeface="Courier New" panose="02070309020205020404" pitchFamily="49" charset="0"/>
              <a:buChar char="o"/>
            </a:pPr>
            <a:endParaRPr lang="en-US" sz="1800" dirty="0"/>
          </a:p>
          <a:p>
            <a:pPr lvl="1">
              <a:spcBef>
                <a:spcPts val="0"/>
              </a:spcBef>
              <a:spcAft>
                <a:spcPts val="600"/>
              </a:spcAft>
              <a:buFont typeface="Courier New" panose="02070309020205020404" pitchFamily="49" charset="0"/>
              <a:buChar char="o"/>
            </a:pPr>
            <a:r>
              <a:rPr lang="en-US" sz="1800" dirty="0"/>
              <a:t>The key should have the highest, positive point biserial correlation</a:t>
            </a:r>
          </a:p>
        </p:txBody>
      </p:sp>
      <p:pic>
        <p:nvPicPr>
          <p:cNvPr id="5" name="Picture 4" descr="Multi-coloured push pins connected by a black wire">
            <a:extLst>
              <a:ext uri="{FF2B5EF4-FFF2-40B4-BE49-F238E27FC236}">
                <a16:creationId xmlns:a16="http://schemas.microsoft.com/office/drawing/2014/main" id="{ED1EE918-280B-6677-0214-8838290725D2}"/>
              </a:ext>
            </a:extLst>
          </p:cNvPr>
          <p:cNvPicPr>
            <a:picLocks noChangeAspect="1"/>
          </p:cNvPicPr>
          <p:nvPr/>
        </p:nvPicPr>
        <p:blipFill>
          <a:blip r:embed="rId2"/>
          <a:srcRect l="15796" r="57927" b="-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BB762C68-B304-A3FA-8569-FFEAA7C43515}"/>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305771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87660-D4CA-5E87-F7FE-BF9D3A26888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8F7826-066E-0229-F462-1803E0F8082B}"/>
              </a:ext>
            </a:extLst>
          </p:cNvPr>
          <p:cNvSpPr>
            <a:spLocks noGrp="1"/>
          </p:cNvSpPr>
          <p:nvPr>
            <p:ph type="body" sz="quarter" idx="12"/>
          </p:nvPr>
        </p:nvSpPr>
        <p:spPr/>
        <p:txBody>
          <a:bodyPr>
            <a:normAutofit/>
          </a:bodyPr>
          <a:lstStyle/>
          <a:p>
            <a:r>
              <a:rPr lang="en-US" sz="2800" dirty="0"/>
              <a:t>Item Statistics</a:t>
            </a:r>
          </a:p>
        </p:txBody>
      </p:sp>
      <p:sp>
        <p:nvSpPr>
          <p:cNvPr id="3" name="Text Placeholder 2">
            <a:extLst>
              <a:ext uri="{FF2B5EF4-FFF2-40B4-BE49-F238E27FC236}">
                <a16:creationId xmlns:a16="http://schemas.microsoft.com/office/drawing/2014/main" id="{ADA25DFF-78ED-68AF-D8CC-B331CAC0B5F9}"/>
              </a:ext>
            </a:extLst>
          </p:cNvPr>
          <p:cNvSpPr>
            <a:spLocks noGrp="1"/>
          </p:cNvSpPr>
          <p:nvPr>
            <p:ph type="body" sz="quarter" idx="13"/>
          </p:nvPr>
        </p:nvSpPr>
        <p:spPr/>
        <p:txBody>
          <a:bodyPr>
            <a:normAutofit/>
          </a:bodyPr>
          <a:lstStyle/>
          <a:p>
            <a:pPr marL="342900" indent="-342900">
              <a:spcBef>
                <a:spcPts val="0"/>
              </a:spcBef>
              <a:spcAft>
                <a:spcPts val="600"/>
              </a:spcAft>
              <a:buFont typeface="Wingdings" panose="05000000000000000000" pitchFamily="2" charset="2"/>
              <a:buChar char="§"/>
            </a:pPr>
            <a:r>
              <a:rPr lang="en-US" dirty="0"/>
              <a:t>What might constitute evidence that an item is </a:t>
            </a:r>
            <a:r>
              <a:rPr lang="en-US" b="1" i="1" dirty="0"/>
              <a:t>not</a:t>
            </a:r>
            <a:r>
              <a:rPr lang="en-US" dirty="0"/>
              <a:t> functioning properly?</a:t>
            </a:r>
          </a:p>
          <a:p>
            <a:pPr marL="342900" indent="-342900">
              <a:spcBef>
                <a:spcPts val="0"/>
              </a:spcBef>
              <a:spcAft>
                <a:spcPts val="600"/>
              </a:spcAft>
              <a:buFont typeface="Wingdings" panose="05000000000000000000" pitchFamily="2" charset="2"/>
              <a:buChar char="§"/>
            </a:pPr>
            <a:endParaRPr lang="en-US" dirty="0"/>
          </a:p>
          <a:p>
            <a:pPr marL="687388" lvl="1" indent="-342900">
              <a:spcBef>
                <a:spcPts val="0"/>
              </a:spcBef>
              <a:spcAft>
                <a:spcPts val="600"/>
              </a:spcAft>
              <a:buFont typeface="Courier New" panose="02070309020205020404" pitchFamily="49" charset="0"/>
              <a:buChar char="o"/>
            </a:pPr>
            <a:r>
              <a:rPr lang="en-US" sz="1800" i="1" dirty="0"/>
              <a:t>P</a:t>
            </a:r>
            <a:r>
              <a:rPr lang="en-US" sz="1800" dirty="0"/>
              <a:t>-value is below chance.</a:t>
            </a:r>
          </a:p>
          <a:p>
            <a:pPr marL="687388" lvl="1" indent="-342900">
              <a:spcBef>
                <a:spcPts val="0"/>
              </a:spcBef>
              <a:spcAft>
                <a:spcPts val="600"/>
              </a:spcAft>
              <a:buFont typeface="Courier New" panose="02070309020205020404" pitchFamily="49" charset="0"/>
              <a:buChar char="o"/>
            </a:pPr>
            <a:endParaRPr lang="en-US" sz="1800" dirty="0"/>
          </a:p>
          <a:p>
            <a:pPr marL="687388" lvl="1" indent="-342900">
              <a:spcBef>
                <a:spcPts val="0"/>
              </a:spcBef>
              <a:spcAft>
                <a:spcPts val="600"/>
              </a:spcAft>
              <a:buFont typeface="Courier New" panose="02070309020205020404" pitchFamily="49" charset="0"/>
              <a:buChar char="o"/>
            </a:pPr>
            <a:r>
              <a:rPr lang="en-US" sz="1800" dirty="0"/>
              <a:t>Negative, or near-zero, point-biserial correlation (low performers are more or as likely to answer correctly).</a:t>
            </a:r>
          </a:p>
          <a:p>
            <a:pPr marL="687388" lvl="1" indent="-342900">
              <a:spcBef>
                <a:spcPts val="0"/>
              </a:spcBef>
              <a:spcAft>
                <a:spcPts val="600"/>
              </a:spcAft>
              <a:buFont typeface="Courier New" panose="02070309020205020404" pitchFamily="49" charset="0"/>
              <a:buChar char="o"/>
            </a:pPr>
            <a:endParaRPr lang="en-US" sz="1800" dirty="0"/>
          </a:p>
          <a:p>
            <a:pPr marL="687388" lvl="1" indent="-342900">
              <a:spcBef>
                <a:spcPts val="0"/>
              </a:spcBef>
              <a:spcAft>
                <a:spcPts val="600"/>
              </a:spcAft>
              <a:buFont typeface="Courier New" panose="02070309020205020404" pitchFamily="49" charset="0"/>
              <a:buChar char="o"/>
            </a:pPr>
            <a:r>
              <a:rPr lang="en-US" sz="1800" dirty="0"/>
              <a:t>One or more answer option is selected at a high rate.</a:t>
            </a:r>
          </a:p>
          <a:p>
            <a:pPr marL="973138" lvl="2" indent="-285750">
              <a:spcBef>
                <a:spcPts val="0"/>
              </a:spcBef>
              <a:spcAft>
                <a:spcPts val="600"/>
              </a:spcAft>
            </a:pPr>
            <a:r>
              <a:rPr lang="en-US" sz="1800" dirty="0"/>
              <a:t>Are we giving away the answer? </a:t>
            </a:r>
          </a:p>
          <a:p>
            <a:pPr marL="973138" lvl="2" indent="-285750">
              <a:spcBef>
                <a:spcPts val="0"/>
              </a:spcBef>
              <a:spcAft>
                <a:spcPts val="600"/>
              </a:spcAft>
            </a:pPr>
            <a:r>
              <a:rPr lang="en-US" sz="1800" dirty="0"/>
              <a:t>Is the item mis-keyed? </a:t>
            </a:r>
          </a:p>
          <a:p>
            <a:pPr marL="973138" lvl="2" indent="-285750">
              <a:spcBef>
                <a:spcPts val="0"/>
              </a:spcBef>
              <a:spcAft>
                <a:spcPts val="600"/>
              </a:spcAft>
            </a:pPr>
            <a:r>
              <a:rPr lang="en-US" sz="1800" dirty="0"/>
              <a:t>Do we have bad distractors?</a:t>
            </a:r>
          </a:p>
        </p:txBody>
      </p:sp>
      <p:pic>
        <p:nvPicPr>
          <p:cNvPr id="11" name="Picture 10" descr="Financial graphs on a dark display">
            <a:extLst>
              <a:ext uri="{FF2B5EF4-FFF2-40B4-BE49-F238E27FC236}">
                <a16:creationId xmlns:a16="http://schemas.microsoft.com/office/drawing/2014/main" id="{EC73441B-27FF-33EA-01E2-3A50F6E58251}"/>
              </a:ext>
            </a:extLst>
          </p:cNvPr>
          <p:cNvPicPr>
            <a:picLocks noChangeAspect="1"/>
          </p:cNvPicPr>
          <p:nvPr/>
        </p:nvPicPr>
        <p:blipFill>
          <a:blip r:embed="rId3"/>
          <a:srcRect l="36176" r="39221"/>
          <a:stretch/>
        </p:blipFill>
        <p:spPr>
          <a:xfrm>
            <a:off x="9492342" y="10"/>
            <a:ext cx="2699657" cy="6857990"/>
          </a:xfrm>
          <a:custGeom>
            <a:avLst/>
            <a:gdLst>
              <a:gd name="connsiteX0" fmla="*/ 0 w 2699657"/>
              <a:gd name="connsiteY0" fmla="*/ 0 h 6858000"/>
              <a:gd name="connsiteX1" fmla="*/ 2699657 w 2699657"/>
              <a:gd name="connsiteY1" fmla="*/ 0 h 6858000"/>
              <a:gd name="connsiteX2" fmla="*/ 2699657 w 2699657"/>
              <a:gd name="connsiteY2" fmla="*/ 6858000 h 6858000"/>
              <a:gd name="connsiteX3" fmla="*/ 0 w 26996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99657" h="6858000">
                <a:moveTo>
                  <a:pt x="0" y="0"/>
                </a:moveTo>
                <a:lnTo>
                  <a:pt x="2699657" y="0"/>
                </a:lnTo>
                <a:lnTo>
                  <a:pt x="2699657" y="6858000"/>
                </a:lnTo>
                <a:lnTo>
                  <a:pt x="0" y="6858000"/>
                </a:lnTo>
                <a:close/>
              </a:path>
            </a:pathLst>
          </a:custGeom>
          <a:noFill/>
        </p:spPr>
      </p:pic>
      <p:sp>
        <p:nvSpPr>
          <p:cNvPr id="4" name="Arrow: Pentagon 3">
            <a:extLst>
              <a:ext uri="{FF2B5EF4-FFF2-40B4-BE49-F238E27FC236}">
                <a16:creationId xmlns:a16="http://schemas.microsoft.com/office/drawing/2014/main" id="{E3C3927C-354D-D338-495E-C0DFA9730A93}"/>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95688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8580E-4A0E-0257-22D6-F5CCAC7CB8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98381A-D861-A669-257C-D32BEDFCF70C}"/>
              </a:ext>
            </a:extLst>
          </p:cNvPr>
          <p:cNvSpPr>
            <a:spLocks noGrp="1"/>
          </p:cNvSpPr>
          <p:nvPr>
            <p:ph type="body" sz="quarter" idx="11"/>
          </p:nvPr>
        </p:nvSpPr>
        <p:spPr/>
        <p:txBody>
          <a:bodyPr>
            <a:normAutofit/>
          </a:bodyPr>
          <a:lstStyle/>
          <a:p>
            <a:r>
              <a:rPr lang="en-US" sz="2800" dirty="0"/>
              <a:t>A Short Quiz</a:t>
            </a:r>
          </a:p>
        </p:txBody>
      </p:sp>
      <p:sp>
        <p:nvSpPr>
          <p:cNvPr id="3" name="Text Placeholder 2">
            <a:extLst>
              <a:ext uri="{FF2B5EF4-FFF2-40B4-BE49-F238E27FC236}">
                <a16:creationId xmlns:a16="http://schemas.microsoft.com/office/drawing/2014/main" id="{C0F11DD9-4811-96FA-B9C8-7B4CC2652B2B}"/>
              </a:ext>
            </a:extLst>
          </p:cNvPr>
          <p:cNvSpPr>
            <a:spLocks noGrp="1"/>
          </p:cNvSpPr>
          <p:nvPr>
            <p:ph type="body" sz="quarter" idx="12"/>
          </p:nvPr>
        </p:nvSpPr>
        <p:spPr/>
        <p:txBody>
          <a:bodyPr>
            <a:normAutofit/>
          </a:bodyPr>
          <a:lstStyle/>
          <a:p>
            <a:pPr marL="342900" indent="-342900">
              <a:spcBef>
                <a:spcPts val="0"/>
              </a:spcBef>
              <a:spcAft>
                <a:spcPts val="600"/>
              </a:spcAft>
              <a:buFont typeface="Wingdings" panose="05000000000000000000" pitchFamily="2" charset="2"/>
              <a:buChar char="§"/>
            </a:pPr>
            <a:r>
              <a:rPr lang="en-US" dirty="0"/>
              <a:t>An item has a p-value of .75 and a point-biserial of 0.20</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dirty="0"/>
              <a:t>An item has a point-biserial near zero and a p-value of 0.15</a:t>
            </a:r>
          </a:p>
          <a:p>
            <a:pPr marL="342900" indent="-342900">
              <a:spcBef>
                <a:spcPts val="0"/>
              </a:spcBef>
              <a:spcAft>
                <a:spcPts val="600"/>
              </a:spcAft>
              <a:buFont typeface="Wingdings" panose="05000000000000000000" pitchFamily="2" charset="2"/>
              <a:buChar char="§"/>
            </a:pPr>
            <a:endParaRPr lang="en-US" dirty="0"/>
          </a:p>
          <a:p>
            <a:pPr marL="342900" indent="-342900">
              <a:spcBef>
                <a:spcPts val="0"/>
              </a:spcBef>
              <a:spcAft>
                <a:spcPts val="600"/>
              </a:spcAft>
              <a:buFont typeface="Wingdings" panose="05000000000000000000" pitchFamily="2" charset="2"/>
              <a:buChar char="§"/>
            </a:pPr>
            <a:r>
              <a:rPr lang="en-US" dirty="0"/>
              <a:t>An item has a </a:t>
            </a:r>
            <a:r>
              <a:rPr lang="en-US" i="1" dirty="0"/>
              <a:t>p</a:t>
            </a:r>
            <a:r>
              <a:rPr lang="en-US" dirty="0"/>
              <a:t>-value of 0.95</a:t>
            </a:r>
          </a:p>
          <a:p>
            <a:pPr marL="342900" indent="-342900">
              <a:spcBef>
                <a:spcPts val="0"/>
              </a:spcBef>
              <a:spcAft>
                <a:spcPts val="600"/>
              </a:spcAft>
              <a:buFont typeface="Arial" panose="020B0604020202020204" pitchFamily="34" charset="0"/>
              <a:buChar char="•"/>
            </a:pPr>
            <a:endParaRPr lang="en-US" dirty="0"/>
          </a:p>
          <a:p>
            <a:pPr marL="1028700" lvl="1" indent="-342900">
              <a:spcBef>
                <a:spcPts val="0"/>
              </a:spcBef>
              <a:spcAft>
                <a:spcPts val="600"/>
              </a:spcAft>
              <a:buFont typeface="Courier New" panose="02070309020205020404" pitchFamily="49" charset="0"/>
              <a:buChar char="o"/>
            </a:pPr>
            <a:r>
              <a:rPr lang="en-US" sz="1800" dirty="0"/>
              <a:t>Is this a good item? </a:t>
            </a:r>
          </a:p>
          <a:p>
            <a:pPr lvl="1" indent="0">
              <a:spcBef>
                <a:spcPts val="0"/>
              </a:spcBef>
              <a:spcAft>
                <a:spcPts val="600"/>
              </a:spcAft>
              <a:buNone/>
            </a:pPr>
            <a:endParaRPr lang="en-US" sz="1800" dirty="0"/>
          </a:p>
          <a:p>
            <a:pPr marL="1028700" lvl="1" indent="-342900">
              <a:spcBef>
                <a:spcPts val="0"/>
              </a:spcBef>
              <a:spcAft>
                <a:spcPts val="600"/>
              </a:spcAft>
              <a:buFont typeface="Courier New" panose="02070309020205020404" pitchFamily="49" charset="0"/>
              <a:buChar char="o"/>
            </a:pPr>
            <a:r>
              <a:rPr lang="en-US" sz="1800" dirty="0"/>
              <a:t>How do you know?</a:t>
            </a:r>
          </a:p>
          <a:p>
            <a:pPr marL="1028700" lvl="1" indent="-342900">
              <a:spcBef>
                <a:spcPts val="0"/>
              </a:spcBef>
              <a:spcAft>
                <a:spcPts val="600"/>
              </a:spcAft>
              <a:buFont typeface="Courier New" panose="02070309020205020404" pitchFamily="49" charset="0"/>
              <a:buChar char="o"/>
            </a:pPr>
            <a:endParaRPr lang="en-US" sz="1800" dirty="0"/>
          </a:p>
        </p:txBody>
      </p:sp>
      <p:sp>
        <p:nvSpPr>
          <p:cNvPr id="4" name="Arrow: Pentagon 3">
            <a:extLst>
              <a:ext uri="{FF2B5EF4-FFF2-40B4-BE49-F238E27FC236}">
                <a16:creationId xmlns:a16="http://schemas.microsoft.com/office/drawing/2014/main" id="{8430051A-3C5A-C249-79B5-78A4DFC682F7}"/>
              </a:ext>
            </a:extLst>
          </p:cNvPr>
          <p:cNvSpPr/>
          <p:nvPr/>
        </p:nvSpPr>
        <p:spPr>
          <a:xfrm>
            <a:off x="-488136" y="254022"/>
            <a:ext cx="1271239" cy="739035"/>
          </a:xfrm>
          <a:prstGeom prst="homePlat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491903645"/>
      </p:ext>
    </p:extLst>
  </p:cSld>
  <p:clrMapOvr>
    <a:masterClrMapping/>
  </p:clrMapOvr>
</p:sld>
</file>

<file path=ppt/theme/theme1.xml><?xml version="1.0" encoding="utf-8"?>
<a:theme xmlns:a="http://schemas.openxmlformats.org/drawingml/2006/main" name="1_Office Theme">
  <a:themeElements>
    <a:clrScheme name="NCCPA">
      <a:dk1>
        <a:sysClr val="windowText" lastClr="000000"/>
      </a:dk1>
      <a:lt1>
        <a:sysClr val="window" lastClr="FFFFFF"/>
      </a:lt1>
      <a:dk2>
        <a:srgbClr val="007C84"/>
      </a:dk2>
      <a:lt2>
        <a:srgbClr val="E2E3E5"/>
      </a:lt2>
      <a:accent1>
        <a:srgbClr val="4C145E"/>
      </a:accent1>
      <a:accent2>
        <a:srgbClr val="CD9E2C"/>
      </a:accent2>
      <a:accent3>
        <a:srgbClr val="007C84"/>
      </a:accent3>
      <a:accent4>
        <a:srgbClr val="636466"/>
      </a:accent4>
      <a:accent5>
        <a:srgbClr val="8F7797"/>
      </a:accent5>
      <a:accent6>
        <a:srgbClr val="E0C58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CPA Template">
      <a:majorFont>
        <a:latin typeface="Oswa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Option 1 Revised.potx  -  Read-Only" id="{F5917BF7-3347-4F23-B6C7-6AD61E99EBDB}" vid="{60954B57-E4A3-4402-9A63-78B8D430439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TotalTime>
  <Words>2016</Words>
  <Application>Microsoft Office PowerPoint</Application>
  <PresentationFormat>Widescreen</PresentationFormat>
  <Paragraphs>459</Paragraphs>
  <Slides>28</Slides>
  <Notes>18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28</vt:i4>
      </vt:variant>
    </vt:vector>
  </HeadingPairs>
  <TitlesOfParts>
    <vt:vector size="40" baseType="lpstr">
      <vt:lpstr>Aptos</vt:lpstr>
      <vt:lpstr>Aptos Display</vt:lpstr>
      <vt:lpstr>Arial</vt:lpstr>
      <vt:lpstr>Calibri</vt:lpstr>
      <vt:lpstr>Courier New</vt:lpstr>
      <vt:lpstr>Courier New,monospace</vt:lpstr>
      <vt:lpstr>Oswald</vt:lpstr>
      <vt:lpstr>Roboto</vt:lpstr>
      <vt:lpstr>Wingdings</vt:lpstr>
      <vt:lpstr>Wingdings,Sans-Serif</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Hadeja Lane</dc:creator>
  <cp:lastModifiedBy>Hadeja Lane</cp:lastModifiedBy>
  <cp:revision>1</cp:revision>
  <dcterms:created xsi:type="dcterms:W3CDTF">2026-03-17T19:04:59Z</dcterms:created>
  <dcterms:modified xsi:type="dcterms:W3CDTF">2026-03-17T19:43:04Z</dcterms:modified>
</cp:coreProperties>
</file>