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75" r:id="rId4"/>
  </p:sldMasterIdLst>
  <p:notesMasterIdLst>
    <p:notesMasterId r:id="rId16"/>
  </p:notesMasterIdLst>
  <p:sldIdLst>
    <p:sldId id="256" r:id="rId5"/>
    <p:sldId id="259" r:id="rId6"/>
    <p:sldId id="263" r:id="rId7"/>
    <p:sldId id="260" r:id="rId8"/>
    <p:sldId id="284" r:id="rId9"/>
    <p:sldId id="268" r:id="rId10"/>
    <p:sldId id="267" r:id="rId11"/>
    <p:sldId id="280" r:id="rId12"/>
    <p:sldId id="257" r:id="rId13"/>
    <p:sldId id="262" r:id="rId14"/>
    <p:sldId id="283" r:id="rId15"/>
  </p:sldIdLst>
  <p:sldSz cx="9144000" cy="5143500" type="screen16x9"/>
  <p:notesSz cx="6858000" cy="9144000"/>
  <p:embeddedFontLst>
    <p:embeddedFont>
      <p:font typeface="Oswald Regular" pitchFamily="2" charset="0"/>
      <p:regular r:id="rId17"/>
    </p:embeddedFont>
    <p:embeddedFont>
      <p:font typeface="Roboto Slab Regular" panose="020B0604020202020204" charset="0"/>
      <p:regular r:id="rId18"/>
      <p:bold r:id="rId19"/>
    </p:embeddedFont>
    <p:embeddedFont>
      <p:font typeface="Zilla Slab Light" panose="020B0604020202020204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8D0"/>
    <a:srgbClr val="8E6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204" y="186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540b6adc3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540b6adc3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40b6adc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40b6adc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643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5540b6adc3_2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5540b6adc3_2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21.png"/><Relationship Id="rId12" Type="http://schemas.openxmlformats.org/officeDocument/2006/relationships/image" Target="../media/image19.svg"/><Relationship Id="rId2" Type="http://schemas.openxmlformats.org/officeDocument/2006/relationships/image" Target="../media/image35.png"/><Relationship Id="rId16" Type="http://schemas.openxmlformats.org/officeDocument/2006/relationships/image" Target="../media/image4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11" Type="http://schemas.openxmlformats.org/officeDocument/2006/relationships/image" Target="../media/image18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32.svg"/><Relationship Id="rId4" Type="http://schemas.openxmlformats.org/officeDocument/2006/relationships/image" Target="../media/image37.svg"/><Relationship Id="rId9" Type="http://schemas.openxmlformats.org/officeDocument/2006/relationships/image" Target="../media/image31.png"/><Relationship Id="rId1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0.png"/><Relationship Id="rId18" Type="http://schemas.openxmlformats.org/officeDocument/2006/relationships/image" Target="../media/image46.svg"/><Relationship Id="rId3" Type="http://schemas.openxmlformats.org/officeDocument/2006/relationships/image" Target="../media/image43.png"/><Relationship Id="rId21" Type="http://schemas.openxmlformats.org/officeDocument/2006/relationships/image" Target="../media/image31.png"/><Relationship Id="rId7" Type="http://schemas.openxmlformats.org/officeDocument/2006/relationships/image" Target="../media/image25.png"/><Relationship Id="rId12" Type="http://schemas.openxmlformats.org/officeDocument/2006/relationships/image" Target="../media/image13.svg"/><Relationship Id="rId17" Type="http://schemas.openxmlformats.org/officeDocument/2006/relationships/image" Target="../media/image45.png"/><Relationship Id="rId2" Type="http://schemas.openxmlformats.org/officeDocument/2006/relationships/image" Target="../media/image42.png"/><Relationship Id="rId16" Type="http://schemas.openxmlformats.org/officeDocument/2006/relationships/image" Target="../media/image15.svg"/><Relationship Id="rId20" Type="http://schemas.openxmlformats.org/officeDocument/2006/relationships/image" Target="../media/image4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2.png"/><Relationship Id="rId24" Type="http://schemas.openxmlformats.org/officeDocument/2006/relationships/image" Target="../media/image50.svg"/><Relationship Id="rId5" Type="http://schemas.openxmlformats.org/officeDocument/2006/relationships/image" Target="../media/image23.png"/><Relationship Id="rId15" Type="http://schemas.openxmlformats.org/officeDocument/2006/relationships/image" Target="../media/image14.png"/><Relationship Id="rId23" Type="http://schemas.openxmlformats.org/officeDocument/2006/relationships/image" Target="../media/image49.png"/><Relationship Id="rId10" Type="http://schemas.openxmlformats.org/officeDocument/2006/relationships/image" Target="../media/image3.svg"/><Relationship Id="rId19" Type="http://schemas.openxmlformats.org/officeDocument/2006/relationships/image" Target="../media/image47.png"/><Relationship Id="rId4" Type="http://schemas.openxmlformats.org/officeDocument/2006/relationships/image" Target="../media/image44.svg"/><Relationship Id="rId9" Type="http://schemas.openxmlformats.org/officeDocument/2006/relationships/image" Target="../media/image2.png"/><Relationship Id="rId14" Type="http://schemas.openxmlformats.org/officeDocument/2006/relationships/image" Target="../media/image11.svg"/><Relationship Id="rId22" Type="http://schemas.openxmlformats.org/officeDocument/2006/relationships/image" Target="../media/image3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18475" y="3119750"/>
            <a:ext cx="87069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9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5480125" y="3772325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5652281" y="1286845"/>
            <a:ext cx="3108300" cy="31083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_2_1_1_1_1_1_1_1_1_1_3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_2_1_1_1_1_1_1_1_1_1_3_2_1_1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AFA8D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2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08968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089699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165299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3"/>
          </p:nvPr>
        </p:nvSpPr>
        <p:spPr>
          <a:xfrm>
            <a:off x="5335138" y="10610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4"/>
          </p:nvPr>
        </p:nvSpPr>
        <p:spPr>
          <a:xfrm>
            <a:off x="5335147" y="12942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5" hasCustomPrompt="1"/>
          </p:nvPr>
        </p:nvSpPr>
        <p:spPr>
          <a:xfrm>
            <a:off x="4413250" y="9543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6"/>
          </p:nvPr>
        </p:nvSpPr>
        <p:spPr>
          <a:xfrm>
            <a:off x="308968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7"/>
          </p:nvPr>
        </p:nvSpPr>
        <p:spPr>
          <a:xfrm>
            <a:off x="3089699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8" hasCustomPrompt="1"/>
          </p:nvPr>
        </p:nvSpPr>
        <p:spPr>
          <a:xfrm>
            <a:off x="2165299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ctrTitle" idx="9"/>
          </p:nvPr>
        </p:nvSpPr>
        <p:spPr>
          <a:xfrm>
            <a:off x="5335138" y="20971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3"/>
          </p:nvPr>
        </p:nvSpPr>
        <p:spPr>
          <a:xfrm>
            <a:off x="5335147" y="23303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14" hasCustomPrompt="1"/>
          </p:nvPr>
        </p:nvSpPr>
        <p:spPr>
          <a:xfrm>
            <a:off x="4413250" y="19904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15"/>
          </p:nvPr>
        </p:nvSpPr>
        <p:spPr>
          <a:xfrm>
            <a:off x="308968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6"/>
          </p:nvPr>
        </p:nvSpPr>
        <p:spPr>
          <a:xfrm>
            <a:off x="3089699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7" hasCustomPrompt="1"/>
          </p:nvPr>
        </p:nvSpPr>
        <p:spPr>
          <a:xfrm>
            <a:off x="2165299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 idx="18"/>
          </p:nvPr>
        </p:nvSpPr>
        <p:spPr>
          <a:xfrm>
            <a:off x="5335138" y="3133250"/>
            <a:ext cx="21114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9"/>
          </p:nvPr>
        </p:nvSpPr>
        <p:spPr>
          <a:xfrm>
            <a:off x="5335147" y="336645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0" hasCustomPrompt="1"/>
          </p:nvPr>
        </p:nvSpPr>
        <p:spPr>
          <a:xfrm>
            <a:off x="4413250" y="3026500"/>
            <a:ext cx="1031100" cy="8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9E6B80-EF7E-4FE9-B0E1-42DF0B762A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11953">
            <a:off x="7675331" y="3889471"/>
            <a:ext cx="701328" cy="8727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_1_1_2_1">
    <p:bg>
      <p:bgPr>
        <a:solidFill>
          <a:srgbClr val="AFA8D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650" y="3382772"/>
            <a:ext cx="1867380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2699100" y="1261125"/>
            <a:ext cx="3745800" cy="3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2">
    <p:bg>
      <p:bgPr>
        <a:solidFill>
          <a:srgbClr val="AFA8D0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29820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2"/>
          </p:nvPr>
        </p:nvSpPr>
        <p:spPr>
          <a:xfrm>
            <a:off x="29820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3"/>
          </p:nvPr>
        </p:nvSpPr>
        <p:spPr>
          <a:xfrm>
            <a:off x="5977900" y="12181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4"/>
          </p:nvPr>
        </p:nvSpPr>
        <p:spPr>
          <a:xfrm>
            <a:off x="5977900" y="89830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5"/>
          </p:nvPr>
        </p:nvSpPr>
        <p:spPr>
          <a:xfrm>
            <a:off x="29820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6"/>
          </p:nvPr>
        </p:nvSpPr>
        <p:spPr>
          <a:xfrm>
            <a:off x="29820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7"/>
          </p:nvPr>
        </p:nvSpPr>
        <p:spPr>
          <a:xfrm>
            <a:off x="5977900" y="28758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8"/>
          </p:nvPr>
        </p:nvSpPr>
        <p:spPr>
          <a:xfrm>
            <a:off x="5977900" y="2556050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AFA8D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1982250"/>
            <a:ext cx="5430600" cy="31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7566550" y="0"/>
            <a:ext cx="1577450" cy="1397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2788350" y="2875200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1"/>
          </p:nvPr>
        </p:nvSpPr>
        <p:spPr>
          <a:xfrm flipH="1">
            <a:off x="2454725" y="2268300"/>
            <a:ext cx="42345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4E6CAC1-9B66-49DF-B6D5-BFA6968C20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165918">
            <a:off x="1645353" y="3957403"/>
            <a:ext cx="379439" cy="4721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6BFAA50-A295-4C0C-A20A-20E0C3BA5C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097" y="2560243"/>
            <a:ext cx="312451" cy="31989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60C35FF-CD1E-469D-9416-7CF55ACEF7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07375" y="4058900"/>
            <a:ext cx="361950" cy="35242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85AE649-12B7-4A4E-8A08-F8A3006819C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5889" y="4418086"/>
            <a:ext cx="297880" cy="40958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BA35710-B4F9-4297-9DF5-5349356877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548" y="3564675"/>
            <a:ext cx="351879" cy="3198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20E2D57-92AF-47B6-B3AC-6FA94FD104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23428" y="4651460"/>
            <a:ext cx="302790" cy="3027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0FE856-C5B2-4D23-9F7E-5E445DD6A9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58318" y="3029400"/>
            <a:ext cx="351879" cy="3518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1FC5E83-4018-4EC4-82F2-1C7DA70C852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71900" y="4129556"/>
            <a:ext cx="600075" cy="600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CUSTOM_1_1_1_2_2">
    <p:bg>
      <p:bgPr>
        <a:solidFill>
          <a:srgbClr val="AFA8D0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75278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A1B0B99-AB79-4A61-AA4E-95DE157B4E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786" y="551650"/>
            <a:ext cx="561975" cy="723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F994B12-E44D-49D5-9E00-9525B3B8BC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6180" y="1109272"/>
            <a:ext cx="361648" cy="43397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4F4ADEB-916E-4CAF-A823-D48A8053A2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3569" y="2435902"/>
            <a:ext cx="410742" cy="5332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42F2F9-9A30-4D34-AC5C-193D2CA3C4B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5957" y="965533"/>
            <a:ext cx="410742" cy="55486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2BBB6EC-7296-4114-8AE0-44A26C2AA0C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47033" y="202510"/>
            <a:ext cx="742950" cy="5048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012D22A-6A63-43E0-9C7B-D0560A9B01F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74317" y="1603907"/>
            <a:ext cx="389593" cy="624972"/>
          </a:xfrm>
          <a:prstGeom prst="rect">
            <a:avLst/>
          </a:prstGeom>
        </p:spPr>
      </p:pic>
      <p:pic>
        <p:nvPicPr>
          <p:cNvPr id="10" name="Picture 9" descr="A picture containing text, clipart, gear&#10;&#10;Description automatically generated">
            <a:extLst>
              <a:ext uri="{FF2B5EF4-FFF2-40B4-BE49-F238E27FC236}">
                <a16:creationId xmlns:a16="http://schemas.microsoft.com/office/drawing/2014/main" id="{1E850BCB-6B9C-4344-943A-55F95780994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78470" y="3555204"/>
            <a:ext cx="770880" cy="265957"/>
          </a:xfrm>
          <a:prstGeom prst="rect">
            <a:avLst/>
          </a:prstGeom>
        </p:spPr>
      </p:pic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1_1_1_1_1_1">
    <p:bg>
      <p:bgPr>
        <a:solidFill>
          <a:srgbClr val="AFA8D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2274575" y="3981301"/>
            <a:ext cx="6869420" cy="11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ctrTitle"/>
          </p:nvPr>
        </p:nvSpPr>
        <p:spPr>
          <a:xfrm>
            <a:off x="899250" y="4128125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366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2"/>
          </p:nvPr>
        </p:nvSpPr>
        <p:spPr>
          <a:xfrm>
            <a:off x="1366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ubTitle" idx="3"/>
          </p:nvPr>
        </p:nvSpPr>
        <p:spPr>
          <a:xfrm>
            <a:off x="3004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4"/>
          </p:nvPr>
        </p:nvSpPr>
        <p:spPr>
          <a:xfrm>
            <a:off x="3004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5"/>
          </p:nvPr>
        </p:nvSpPr>
        <p:spPr>
          <a:xfrm>
            <a:off x="4642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6"/>
          </p:nvPr>
        </p:nvSpPr>
        <p:spPr>
          <a:xfrm>
            <a:off x="4642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7"/>
          </p:nvPr>
        </p:nvSpPr>
        <p:spPr>
          <a:xfrm>
            <a:off x="6280125" y="26935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8"/>
          </p:nvPr>
        </p:nvSpPr>
        <p:spPr>
          <a:xfrm>
            <a:off x="6280125" y="2373725"/>
            <a:ext cx="1577100" cy="4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_1_1_2_3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1776125" y="0"/>
            <a:ext cx="7256070" cy="48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25B0031-F8AB-49FF-92FD-BC9C86D6C0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248" y="1169295"/>
            <a:ext cx="483277" cy="41423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2B4AB72-AA32-43E0-B1AD-30AFD4F099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5310" y="170357"/>
            <a:ext cx="714375" cy="5905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0AF5EE6-E84F-46D8-A16B-325332E366D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0522" y="1376413"/>
            <a:ext cx="561975" cy="7239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3E0E564-92BD-4D00-BF33-D8DCFD7D70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4187" y="241794"/>
            <a:ext cx="327549" cy="5254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2806050-53F6-4327-92C0-C2BD953A336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8670" y="2728912"/>
            <a:ext cx="600075" cy="600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38212BB-779E-4798-B3D1-A002086447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10316" y="671668"/>
            <a:ext cx="361950" cy="3524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B17818B-102F-4BB5-9E4F-D37F3D4A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62575" y="1826003"/>
            <a:ext cx="419100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CUSTOM_1_1_1_2_2_1_1">
    <p:bg>
      <p:bgPr>
        <a:solidFill>
          <a:srgbClr val="AFA8D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2202" y="0"/>
            <a:ext cx="5851430" cy="413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E70A27F-3598-49FD-8A67-4314148B0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275" y="1477467"/>
            <a:ext cx="405671" cy="4056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7539625-78F7-4B1E-B138-CA9240B0AD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81986">
            <a:off x="2469735" y="1299847"/>
            <a:ext cx="405671" cy="48680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0D56D7B-26F0-46B5-83A3-2B8AC344B1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5232" y="188158"/>
            <a:ext cx="542925" cy="7048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52536AD-CBE8-4946-80EC-B5413A0D51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10625" y="2152212"/>
            <a:ext cx="539790" cy="67173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929F482-666F-4EE0-88AD-D8C446EC3A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9978" y="548234"/>
            <a:ext cx="419100" cy="381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06E2C5-7EF2-459A-9C9D-364DE03FB0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66715" y="121483"/>
            <a:ext cx="304800" cy="4191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2D67290-CC99-4845-9F4D-F7EADCCBFC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50172" y="121483"/>
            <a:ext cx="359697" cy="35969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3E415B-8CF6-44EA-82C1-34B95AC672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73549" y="1101013"/>
            <a:ext cx="466725" cy="6477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A3B9509-EC65-4C29-AA7F-888687A5EAC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93299" y="2427024"/>
            <a:ext cx="613582" cy="53525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75008C2-4AD2-4828-B99F-7CD0DCFB993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20025577">
            <a:off x="2981591" y="584253"/>
            <a:ext cx="350327" cy="56198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6F7BC1-6D1C-411B-B6F5-93BC84FF56B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0649190">
            <a:off x="1629938" y="1008128"/>
            <a:ext cx="352425" cy="5334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300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6" r:id="rId9"/>
    <p:sldLayoutId id="2147483668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pasdothat.net/become-a-pa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4DB5A9-48A0-4106-BF43-45512E0EF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-215393" y="4519769"/>
            <a:ext cx="9652737" cy="45555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I Can Be a Physician Assistant/Associate (PA)!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137BC12-120D-4666-9FF2-34598E33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906" y="-290021"/>
            <a:ext cx="1448685" cy="1448685"/>
          </a:xfrm>
          <a:prstGeom prst="rect">
            <a:avLst/>
          </a:prstGeom>
        </p:spPr>
      </p:pic>
      <p:grpSp>
        <p:nvGrpSpPr>
          <p:cNvPr id="4" name="Graphic 6">
            <a:extLst>
              <a:ext uri="{FF2B5EF4-FFF2-40B4-BE49-F238E27FC236}">
                <a16:creationId xmlns:a16="http://schemas.microsoft.com/office/drawing/2014/main" id="{69F0669C-24A4-4435-854D-40FB3170536F}"/>
              </a:ext>
            </a:extLst>
          </p:cNvPr>
          <p:cNvGrpSpPr/>
          <p:nvPr/>
        </p:nvGrpSpPr>
        <p:grpSpPr>
          <a:xfrm>
            <a:off x="-313593" y="-152400"/>
            <a:ext cx="4885593" cy="4209039"/>
            <a:chOff x="-176" y="0"/>
            <a:chExt cx="6002146" cy="485844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674845DA-6AB2-40EB-8DDD-5A52F712F199}"/>
                </a:ext>
              </a:extLst>
            </p:cNvPr>
            <p:cNvGrpSpPr/>
            <p:nvPr/>
          </p:nvGrpSpPr>
          <p:grpSpPr>
            <a:xfrm>
              <a:off x="-176" y="0"/>
              <a:ext cx="6002146" cy="4003722"/>
              <a:chOff x="-176" y="0"/>
              <a:chExt cx="6002146" cy="4003722"/>
            </a:xfrm>
          </p:grpSpPr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9A4CBA04-05C1-4506-9CAD-883B7681B522}"/>
                  </a:ext>
                </a:extLst>
              </p:cNvPr>
              <p:cNvGrpSpPr/>
              <p:nvPr/>
            </p:nvGrpSpPr>
            <p:grpSpPr>
              <a:xfrm>
                <a:off x="-176" y="0"/>
                <a:ext cx="6002146" cy="4003722"/>
                <a:chOff x="-176" y="0"/>
                <a:chExt cx="6002146" cy="4003722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F2AD2010-515E-4962-A687-C50837FCD0F4}"/>
                    </a:ext>
                  </a:extLst>
                </p:cNvPr>
                <p:cNvSpPr/>
                <p:nvPr/>
              </p:nvSpPr>
              <p:spPr>
                <a:xfrm>
                  <a:off x="2565401" y="3652714"/>
                  <a:ext cx="5479" cy="351008"/>
                </a:xfrm>
                <a:custGeom>
                  <a:avLst/>
                  <a:gdLst>
                    <a:gd name="connsiteX0" fmla="*/ 0 w 5479"/>
                    <a:gd name="connsiteY0" fmla="*/ 351008 h 351008"/>
                    <a:gd name="connsiteX1" fmla="*/ 4065 w 5479"/>
                    <a:gd name="connsiteY1" fmla="*/ 530 h 351008"/>
                    <a:gd name="connsiteX2" fmla="*/ 5479 w 5479"/>
                    <a:gd name="connsiteY2" fmla="*/ 0 h 351008"/>
                    <a:gd name="connsiteX3" fmla="*/ 0 w 5479"/>
                    <a:gd name="connsiteY3" fmla="*/ 351008 h 35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79" h="351008">
                      <a:moveTo>
                        <a:pt x="0" y="351008"/>
                      </a:moveTo>
                      <a:cubicBezTo>
                        <a:pt x="0" y="351008"/>
                        <a:pt x="1591" y="218983"/>
                        <a:pt x="4065" y="530"/>
                      </a:cubicBezTo>
                      <a:cubicBezTo>
                        <a:pt x="4595" y="354"/>
                        <a:pt x="4949" y="177"/>
                        <a:pt x="5479" y="0"/>
                      </a:cubicBezTo>
                      <a:lnTo>
                        <a:pt x="0" y="351008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838E23A-D4BC-4BD9-9CAC-4729FDA17D1C}"/>
                    </a:ext>
                  </a:extLst>
                </p:cNvPr>
                <p:cNvSpPr/>
                <p:nvPr/>
              </p:nvSpPr>
              <p:spPr>
                <a:xfrm>
                  <a:off x="-176" y="0"/>
                  <a:ext cx="6002146" cy="3684635"/>
                </a:xfrm>
                <a:custGeom>
                  <a:avLst/>
                  <a:gdLst>
                    <a:gd name="connsiteX0" fmla="*/ 1414 w 6002146"/>
                    <a:gd name="connsiteY0" fmla="*/ 6186 h 3684635"/>
                    <a:gd name="connsiteX1" fmla="*/ 2628498 w 6002146"/>
                    <a:gd name="connsiteY1" fmla="*/ 0 h 3684635"/>
                    <a:gd name="connsiteX2" fmla="*/ 5978454 w 6002146"/>
                    <a:gd name="connsiteY2" fmla="*/ 6186 h 3684635"/>
                    <a:gd name="connsiteX3" fmla="*/ 5994715 w 6002146"/>
                    <a:gd name="connsiteY3" fmla="*/ 263168 h 3684635"/>
                    <a:gd name="connsiteX4" fmla="*/ 5499839 w 6002146"/>
                    <a:gd name="connsiteY4" fmla="*/ 581302 h 3684635"/>
                    <a:gd name="connsiteX5" fmla="*/ 5228894 w 6002146"/>
                    <a:gd name="connsiteY5" fmla="*/ 1488516 h 3684635"/>
                    <a:gd name="connsiteX6" fmla="*/ 4875411 w 6002146"/>
                    <a:gd name="connsiteY6" fmla="*/ 1959885 h 3684635"/>
                    <a:gd name="connsiteX7" fmla="*/ 4357029 w 6002146"/>
                    <a:gd name="connsiteY7" fmla="*/ 2218281 h 3684635"/>
                    <a:gd name="connsiteX8" fmla="*/ 3814963 w 6002146"/>
                    <a:gd name="connsiteY8" fmla="*/ 3326803 h 3684635"/>
                    <a:gd name="connsiteX9" fmla="*/ 3272897 w 6002146"/>
                    <a:gd name="connsiteY9" fmla="*/ 3385658 h 3684635"/>
                    <a:gd name="connsiteX10" fmla="*/ 2695306 w 6002146"/>
                    <a:gd name="connsiteY10" fmla="*/ 3581134 h 3684635"/>
                    <a:gd name="connsiteX11" fmla="*/ 2695483 w 6002146"/>
                    <a:gd name="connsiteY11" fmla="*/ 3594743 h 3684635"/>
                    <a:gd name="connsiteX12" fmla="*/ 2632740 w 6002146"/>
                    <a:gd name="connsiteY12" fmla="*/ 3623729 h 3684635"/>
                    <a:gd name="connsiteX13" fmla="*/ 2571057 w 6002146"/>
                    <a:gd name="connsiteY13" fmla="*/ 3652714 h 3684635"/>
                    <a:gd name="connsiteX14" fmla="*/ 2569643 w 6002146"/>
                    <a:gd name="connsiteY14" fmla="*/ 3653244 h 3684635"/>
                    <a:gd name="connsiteX15" fmla="*/ 2569643 w 6002146"/>
                    <a:gd name="connsiteY15" fmla="*/ 3647059 h 3684635"/>
                    <a:gd name="connsiteX16" fmla="*/ 1846947 w 6002146"/>
                    <a:gd name="connsiteY16" fmla="*/ 3356142 h 3684635"/>
                    <a:gd name="connsiteX17" fmla="*/ 1246027 w 6002146"/>
                    <a:gd name="connsiteY17" fmla="*/ 2976148 h 3684635"/>
                    <a:gd name="connsiteX18" fmla="*/ 848359 w 6002146"/>
                    <a:gd name="connsiteY18" fmla="*/ 3002659 h 3684635"/>
                    <a:gd name="connsiteX19" fmla="*/ 556735 w 6002146"/>
                    <a:gd name="connsiteY19" fmla="*/ 2551969 h 3684635"/>
                    <a:gd name="connsiteX20" fmla="*/ 318134 w 6002146"/>
                    <a:gd name="connsiteY20" fmla="*/ 2057093 h 3684635"/>
                    <a:gd name="connsiteX21" fmla="*/ 0 w 6002146"/>
                    <a:gd name="connsiteY21" fmla="*/ 1951048 h 3684635"/>
                    <a:gd name="connsiteX22" fmla="*/ 1414 w 6002146"/>
                    <a:gd name="connsiteY22" fmla="*/ 6186 h 368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002146" h="3684635">
                      <a:moveTo>
                        <a:pt x="1414" y="6186"/>
                      </a:moveTo>
                      <a:lnTo>
                        <a:pt x="2628498" y="0"/>
                      </a:lnTo>
                      <a:lnTo>
                        <a:pt x="5978454" y="6186"/>
                      </a:lnTo>
                      <a:cubicBezTo>
                        <a:pt x="5978454" y="135737"/>
                        <a:pt x="6018221" y="133616"/>
                        <a:pt x="5994715" y="263168"/>
                      </a:cubicBezTo>
                      <a:cubicBezTo>
                        <a:pt x="5935860" y="522448"/>
                        <a:pt x="5700087" y="498764"/>
                        <a:pt x="5499839" y="581302"/>
                      </a:cubicBezTo>
                      <a:cubicBezTo>
                        <a:pt x="5028469" y="746202"/>
                        <a:pt x="5264242" y="1123368"/>
                        <a:pt x="5228894" y="1488516"/>
                      </a:cubicBezTo>
                      <a:cubicBezTo>
                        <a:pt x="5205388" y="1712447"/>
                        <a:pt x="5111008" y="1900854"/>
                        <a:pt x="4875411" y="1959885"/>
                      </a:cubicBezTo>
                      <a:cubicBezTo>
                        <a:pt x="4651480" y="2007075"/>
                        <a:pt x="4521928" y="2006192"/>
                        <a:pt x="4357029" y="2218281"/>
                      </a:cubicBezTo>
                      <a:cubicBezTo>
                        <a:pt x="4062401" y="2571764"/>
                        <a:pt x="4392377" y="3091030"/>
                        <a:pt x="3814963" y="3326803"/>
                      </a:cubicBezTo>
                      <a:cubicBezTo>
                        <a:pt x="3650063" y="3397500"/>
                        <a:pt x="3449638" y="3350310"/>
                        <a:pt x="3272897" y="3385658"/>
                      </a:cubicBezTo>
                      <a:cubicBezTo>
                        <a:pt x="3068761" y="3405100"/>
                        <a:pt x="2880708" y="3496652"/>
                        <a:pt x="2695306" y="3581134"/>
                      </a:cubicBezTo>
                      <a:lnTo>
                        <a:pt x="2695483" y="3594743"/>
                      </a:lnTo>
                      <a:cubicBezTo>
                        <a:pt x="2674981" y="3605348"/>
                        <a:pt x="2653949" y="3615068"/>
                        <a:pt x="2632740" y="3623729"/>
                      </a:cubicBezTo>
                      <a:cubicBezTo>
                        <a:pt x="2613475" y="3634863"/>
                        <a:pt x="2592973" y="3644584"/>
                        <a:pt x="2571057" y="3652714"/>
                      </a:cubicBezTo>
                      <a:cubicBezTo>
                        <a:pt x="2570527" y="3652891"/>
                        <a:pt x="2570173" y="3653068"/>
                        <a:pt x="2569643" y="3653244"/>
                      </a:cubicBezTo>
                      <a:cubicBezTo>
                        <a:pt x="2569643" y="3651300"/>
                        <a:pt x="2569643" y="3649179"/>
                        <a:pt x="2569643" y="3647059"/>
                      </a:cubicBezTo>
                      <a:cubicBezTo>
                        <a:pt x="2287740" y="3738611"/>
                        <a:pt x="1977383" y="3670742"/>
                        <a:pt x="1846947" y="3356142"/>
                      </a:cubicBezTo>
                      <a:cubicBezTo>
                        <a:pt x="1740903" y="3082193"/>
                        <a:pt x="1564161" y="2887778"/>
                        <a:pt x="1246027" y="2976148"/>
                      </a:cubicBezTo>
                      <a:cubicBezTo>
                        <a:pt x="1104634" y="3020334"/>
                        <a:pt x="1007426" y="3073356"/>
                        <a:pt x="848359" y="3002659"/>
                      </a:cubicBezTo>
                      <a:cubicBezTo>
                        <a:pt x="680454" y="2923126"/>
                        <a:pt x="592084" y="2728710"/>
                        <a:pt x="556735" y="2551969"/>
                      </a:cubicBezTo>
                      <a:cubicBezTo>
                        <a:pt x="521387" y="2366390"/>
                        <a:pt x="512550" y="2154301"/>
                        <a:pt x="318134" y="2057093"/>
                      </a:cubicBezTo>
                      <a:cubicBezTo>
                        <a:pt x="212090" y="2012908"/>
                        <a:pt x="43655" y="2082190"/>
                        <a:pt x="0" y="1951048"/>
                      </a:cubicBezTo>
                      <a:lnTo>
                        <a:pt x="1414" y="6186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E62D33F-9649-47A3-9D25-2F06D15EA7C7}"/>
                  </a:ext>
                </a:extLst>
              </p:cNvPr>
              <p:cNvSpPr/>
              <p:nvPr/>
            </p:nvSpPr>
            <p:spPr>
              <a:xfrm>
                <a:off x="1032523" y="1941504"/>
                <a:ext cx="294097" cy="294274"/>
              </a:xfrm>
              <a:custGeom>
                <a:avLst/>
                <a:gdLst>
                  <a:gd name="connsiteX0" fmla="*/ 0 w 294097"/>
                  <a:gd name="connsiteY0" fmla="*/ 62213 h 294274"/>
                  <a:gd name="connsiteX1" fmla="*/ 78120 w 294097"/>
                  <a:gd name="connsiteY1" fmla="*/ 166490 h 294274"/>
                  <a:gd name="connsiteX2" fmla="*/ 62213 w 294097"/>
                  <a:gd name="connsiteY2" fmla="*/ 294274 h 294274"/>
                  <a:gd name="connsiteX3" fmla="*/ 166490 w 294097"/>
                  <a:gd name="connsiteY3" fmla="*/ 215978 h 294274"/>
                  <a:gd name="connsiteX4" fmla="*/ 294098 w 294097"/>
                  <a:gd name="connsiteY4" fmla="*/ 231885 h 294274"/>
                  <a:gd name="connsiteX5" fmla="*/ 215801 w 294097"/>
                  <a:gd name="connsiteY5" fmla="*/ 127607 h 294274"/>
                  <a:gd name="connsiteX6" fmla="*/ 231708 w 294097"/>
                  <a:gd name="connsiteY6" fmla="*/ 0 h 294274"/>
                  <a:gd name="connsiteX7" fmla="*/ 127431 w 294097"/>
                  <a:gd name="connsiteY7" fmla="*/ 78120 h 294274"/>
                  <a:gd name="connsiteX8" fmla="*/ 0 w 294097"/>
                  <a:gd name="connsiteY8" fmla="*/ 62213 h 294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4097" h="294274">
                    <a:moveTo>
                      <a:pt x="0" y="62213"/>
                    </a:moveTo>
                    <a:lnTo>
                      <a:pt x="78120" y="166490"/>
                    </a:lnTo>
                    <a:lnTo>
                      <a:pt x="62213" y="294274"/>
                    </a:lnTo>
                    <a:lnTo>
                      <a:pt x="166490" y="215978"/>
                    </a:lnTo>
                    <a:lnTo>
                      <a:pt x="294098" y="231885"/>
                    </a:lnTo>
                    <a:lnTo>
                      <a:pt x="215801" y="127607"/>
                    </a:lnTo>
                    <a:lnTo>
                      <a:pt x="231708" y="0"/>
                    </a:lnTo>
                    <a:lnTo>
                      <a:pt x="127431" y="78120"/>
                    </a:lnTo>
                    <a:lnTo>
                      <a:pt x="0" y="62213"/>
                    </a:lnTo>
                    <a:close/>
                  </a:path>
                </a:pathLst>
              </a:custGeom>
              <a:solidFill>
                <a:srgbClr val="B3AAD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5D030A0-BC1B-4677-89CD-896538B1D20D}"/>
                  </a:ext>
                </a:extLst>
              </p:cNvPr>
              <p:cNvSpPr/>
              <p:nvPr/>
            </p:nvSpPr>
            <p:spPr>
              <a:xfrm>
                <a:off x="2222522" y="1838994"/>
                <a:ext cx="264228" cy="264228"/>
              </a:xfrm>
              <a:custGeom>
                <a:avLst/>
                <a:gdLst>
                  <a:gd name="connsiteX0" fmla="*/ 25274 w 264228"/>
                  <a:gd name="connsiteY0" fmla="*/ 0 h 264228"/>
                  <a:gd name="connsiteX1" fmla="*/ 60799 w 264228"/>
                  <a:gd name="connsiteY1" fmla="*/ 125486 h 264228"/>
                  <a:gd name="connsiteX2" fmla="*/ 0 w 264228"/>
                  <a:gd name="connsiteY2" fmla="*/ 238954 h 264228"/>
                  <a:gd name="connsiteX3" fmla="*/ 125486 w 264228"/>
                  <a:gd name="connsiteY3" fmla="*/ 203429 h 264228"/>
                  <a:gd name="connsiteX4" fmla="*/ 238954 w 264228"/>
                  <a:gd name="connsiteY4" fmla="*/ 264228 h 264228"/>
                  <a:gd name="connsiteX5" fmla="*/ 203429 w 264228"/>
                  <a:gd name="connsiteY5" fmla="*/ 138742 h 264228"/>
                  <a:gd name="connsiteX6" fmla="*/ 264228 w 264228"/>
                  <a:gd name="connsiteY6" fmla="*/ 25274 h 264228"/>
                  <a:gd name="connsiteX7" fmla="*/ 138742 w 264228"/>
                  <a:gd name="connsiteY7" fmla="*/ 60799 h 264228"/>
                  <a:gd name="connsiteX8" fmla="*/ 25274 w 264228"/>
                  <a:gd name="connsiteY8" fmla="*/ 0 h 26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228" h="264228">
                    <a:moveTo>
                      <a:pt x="25274" y="0"/>
                    </a:moveTo>
                    <a:lnTo>
                      <a:pt x="60799" y="125486"/>
                    </a:lnTo>
                    <a:lnTo>
                      <a:pt x="0" y="238954"/>
                    </a:lnTo>
                    <a:lnTo>
                      <a:pt x="125486" y="203429"/>
                    </a:lnTo>
                    <a:lnTo>
                      <a:pt x="238954" y="264228"/>
                    </a:lnTo>
                    <a:lnTo>
                      <a:pt x="203429" y="138742"/>
                    </a:lnTo>
                    <a:lnTo>
                      <a:pt x="264228" y="25274"/>
                    </a:lnTo>
                    <a:lnTo>
                      <a:pt x="138742" y="60799"/>
                    </a:lnTo>
                    <a:lnTo>
                      <a:pt x="25274" y="0"/>
                    </a:lnTo>
                    <a:close/>
                  </a:path>
                </a:pathLst>
              </a:custGeom>
              <a:solidFill>
                <a:srgbClr val="51C0B1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C6F7C5F-2A01-4981-9D6A-B5756A9F6BC0}"/>
                  </a:ext>
                </a:extLst>
              </p:cNvPr>
              <p:cNvSpPr/>
              <p:nvPr/>
            </p:nvSpPr>
            <p:spPr>
              <a:xfrm>
                <a:off x="3309659" y="2967487"/>
                <a:ext cx="256451" cy="256451"/>
              </a:xfrm>
              <a:custGeom>
                <a:avLst/>
                <a:gdLst>
                  <a:gd name="connsiteX0" fmla="*/ 0 w 256451"/>
                  <a:gd name="connsiteY0" fmla="*/ 54436 h 256451"/>
                  <a:gd name="connsiteX1" fmla="*/ 68222 w 256451"/>
                  <a:gd name="connsiteY1" fmla="*/ 145281 h 256451"/>
                  <a:gd name="connsiteX2" fmla="*/ 54436 w 256451"/>
                  <a:gd name="connsiteY2" fmla="*/ 256452 h 256451"/>
                  <a:gd name="connsiteX3" fmla="*/ 145281 w 256451"/>
                  <a:gd name="connsiteY3" fmla="*/ 188230 h 256451"/>
                  <a:gd name="connsiteX4" fmla="*/ 256452 w 256451"/>
                  <a:gd name="connsiteY4" fmla="*/ 202016 h 256451"/>
                  <a:gd name="connsiteX5" fmla="*/ 188230 w 256451"/>
                  <a:gd name="connsiteY5" fmla="*/ 111170 h 256451"/>
                  <a:gd name="connsiteX6" fmla="*/ 202192 w 256451"/>
                  <a:gd name="connsiteY6" fmla="*/ 0 h 256451"/>
                  <a:gd name="connsiteX7" fmla="*/ 111347 w 256451"/>
                  <a:gd name="connsiteY7" fmla="*/ 68046 h 256451"/>
                  <a:gd name="connsiteX8" fmla="*/ 0 w 256451"/>
                  <a:gd name="connsiteY8" fmla="*/ 54436 h 25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451" h="256451">
                    <a:moveTo>
                      <a:pt x="0" y="54436"/>
                    </a:moveTo>
                    <a:lnTo>
                      <a:pt x="68222" y="145281"/>
                    </a:lnTo>
                    <a:lnTo>
                      <a:pt x="54436" y="256452"/>
                    </a:lnTo>
                    <a:lnTo>
                      <a:pt x="145281" y="188230"/>
                    </a:lnTo>
                    <a:lnTo>
                      <a:pt x="256452" y="202016"/>
                    </a:lnTo>
                    <a:lnTo>
                      <a:pt x="188230" y="111170"/>
                    </a:lnTo>
                    <a:lnTo>
                      <a:pt x="202192" y="0"/>
                    </a:lnTo>
                    <a:lnTo>
                      <a:pt x="111347" y="68046"/>
                    </a:lnTo>
                    <a:lnTo>
                      <a:pt x="0" y="54436"/>
                    </a:lnTo>
                    <a:close/>
                  </a:path>
                </a:pathLst>
              </a:custGeom>
              <a:solidFill>
                <a:srgbClr val="F17FB1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0838CA2-7D97-47DF-AB9E-5EE3EEB161DC}"/>
                  </a:ext>
                </a:extLst>
              </p:cNvPr>
              <p:cNvSpPr/>
              <p:nvPr/>
            </p:nvSpPr>
            <p:spPr>
              <a:xfrm>
                <a:off x="92258" y="1458293"/>
                <a:ext cx="256451" cy="256451"/>
              </a:xfrm>
              <a:custGeom>
                <a:avLst/>
                <a:gdLst>
                  <a:gd name="connsiteX0" fmla="*/ 0 w 256451"/>
                  <a:gd name="connsiteY0" fmla="*/ 54436 h 256451"/>
                  <a:gd name="connsiteX1" fmla="*/ 68222 w 256451"/>
                  <a:gd name="connsiteY1" fmla="*/ 145281 h 256451"/>
                  <a:gd name="connsiteX2" fmla="*/ 54436 w 256451"/>
                  <a:gd name="connsiteY2" fmla="*/ 256452 h 256451"/>
                  <a:gd name="connsiteX3" fmla="*/ 145281 w 256451"/>
                  <a:gd name="connsiteY3" fmla="*/ 188230 h 256451"/>
                  <a:gd name="connsiteX4" fmla="*/ 256452 w 256451"/>
                  <a:gd name="connsiteY4" fmla="*/ 202015 h 256451"/>
                  <a:gd name="connsiteX5" fmla="*/ 188230 w 256451"/>
                  <a:gd name="connsiteY5" fmla="*/ 111170 h 256451"/>
                  <a:gd name="connsiteX6" fmla="*/ 202192 w 256451"/>
                  <a:gd name="connsiteY6" fmla="*/ 0 h 256451"/>
                  <a:gd name="connsiteX7" fmla="*/ 111347 w 256451"/>
                  <a:gd name="connsiteY7" fmla="*/ 68045 h 256451"/>
                  <a:gd name="connsiteX8" fmla="*/ 0 w 256451"/>
                  <a:gd name="connsiteY8" fmla="*/ 54436 h 256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451" h="256451">
                    <a:moveTo>
                      <a:pt x="0" y="54436"/>
                    </a:moveTo>
                    <a:lnTo>
                      <a:pt x="68222" y="145281"/>
                    </a:lnTo>
                    <a:lnTo>
                      <a:pt x="54436" y="256452"/>
                    </a:lnTo>
                    <a:lnTo>
                      <a:pt x="145281" y="188230"/>
                    </a:lnTo>
                    <a:lnTo>
                      <a:pt x="256452" y="202015"/>
                    </a:lnTo>
                    <a:lnTo>
                      <a:pt x="188230" y="111170"/>
                    </a:lnTo>
                    <a:lnTo>
                      <a:pt x="202192" y="0"/>
                    </a:lnTo>
                    <a:lnTo>
                      <a:pt x="111347" y="68045"/>
                    </a:lnTo>
                    <a:lnTo>
                      <a:pt x="0" y="54436"/>
                    </a:lnTo>
                    <a:close/>
                  </a:path>
                </a:pathLst>
              </a:custGeom>
              <a:solidFill>
                <a:srgbClr val="B3AAD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21DD91E-F4B1-49BD-A50C-9D578B7040BE}"/>
                  </a:ext>
                </a:extLst>
              </p:cNvPr>
              <p:cNvSpPr/>
              <p:nvPr/>
            </p:nvSpPr>
            <p:spPr>
              <a:xfrm>
                <a:off x="4694427" y="30046"/>
                <a:ext cx="293744" cy="293744"/>
              </a:xfrm>
              <a:custGeom>
                <a:avLst/>
                <a:gdLst>
                  <a:gd name="connsiteX0" fmla="*/ 0 w 293744"/>
                  <a:gd name="connsiteY0" fmla="*/ 165430 h 293744"/>
                  <a:gd name="connsiteX1" fmla="*/ 109227 w 293744"/>
                  <a:gd name="connsiteY1" fmla="*/ 196713 h 293744"/>
                  <a:gd name="connsiteX2" fmla="*/ 165430 w 293744"/>
                  <a:gd name="connsiteY2" fmla="*/ 293744 h 293744"/>
                  <a:gd name="connsiteX3" fmla="*/ 196713 w 293744"/>
                  <a:gd name="connsiteY3" fmla="*/ 184518 h 293744"/>
                  <a:gd name="connsiteX4" fmla="*/ 293745 w 293744"/>
                  <a:gd name="connsiteY4" fmla="*/ 128314 h 293744"/>
                  <a:gd name="connsiteX5" fmla="*/ 184518 w 293744"/>
                  <a:gd name="connsiteY5" fmla="*/ 97031 h 293744"/>
                  <a:gd name="connsiteX6" fmla="*/ 128491 w 293744"/>
                  <a:gd name="connsiteY6" fmla="*/ 0 h 293744"/>
                  <a:gd name="connsiteX7" fmla="*/ 97208 w 293744"/>
                  <a:gd name="connsiteY7" fmla="*/ 109226 h 293744"/>
                  <a:gd name="connsiteX8" fmla="*/ 0 w 293744"/>
                  <a:gd name="connsiteY8" fmla="*/ 165430 h 293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744" h="293744">
                    <a:moveTo>
                      <a:pt x="0" y="165430"/>
                    </a:moveTo>
                    <a:lnTo>
                      <a:pt x="109227" y="196713"/>
                    </a:lnTo>
                    <a:lnTo>
                      <a:pt x="165430" y="293744"/>
                    </a:lnTo>
                    <a:lnTo>
                      <a:pt x="196713" y="184518"/>
                    </a:lnTo>
                    <a:lnTo>
                      <a:pt x="293745" y="128314"/>
                    </a:lnTo>
                    <a:lnTo>
                      <a:pt x="184518" y="97031"/>
                    </a:lnTo>
                    <a:lnTo>
                      <a:pt x="128491" y="0"/>
                    </a:lnTo>
                    <a:lnTo>
                      <a:pt x="97208" y="109226"/>
                    </a:lnTo>
                    <a:lnTo>
                      <a:pt x="0" y="165430"/>
                    </a:lnTo>
                    <a:close/>
                  </a:path>
                </a:pathLst>
              </a:custGeom>
              <a:solidFill>
                <a:srgbClr val="B3AAD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39D782B-BC3E-47C8-B364-AACFCEA7394E}"/>
                  </a:ext>
                </a:extLst>
              </p:cNvPr>
              <p:cNvSpPr/>
              <p:nvPr/>
            </p:nvSpPr>
            <p:spPr>
              <a:xfrm>
                <a:off x="4335112" y="1587491"/>
                <a:ext cx="293036" cy="293214"/>
              </a:xfrm>
              <a:custGeom>
                <a:avLst/>
                <a:gdLst>
                  <a:gd name="connsiteX0" fmla="*/ 0 w 293036"/>
                  <a:gd name="connsiteY0" fmla="*/ 126370 h 293214"/>
                  <a:gd name="connsiteX1" fmla="*/ 97384 w 293036"/>
                  <a:gd name="connsiteY1" fmla="*/ 184871 h 293214"/>
                  <a:gd name="connsiteX2" fmla="*/ 126370 w 293036"/>
                  <a:gd name="connsiteY2" fmla="*/ 293214 h 293214"/>
                  <a:gd name="connsiteX3" fmla="*/ 184872 w 293036"/>
                  <a:gd name="connsiteY3" fmla="*/ 195829 h 293214"/>
                  <a:gd name="connsiteX4" fmla="*/ 293037 w 293036"/>
                  <a:gd name="connsiteY4" fmla="*/ 166844 h 293214"/>
                  <a:gd name="connsiteX5" fmla="*/ 195653 w 293036"/>
                  <a:gd name="connsiteY5" fmla="*/ 108342 h 293214"/>
                  <a:gd name="connsiteX6" fmla="*/ 166667 w 293036"/>
                  <a:gd name="connsiteY6" fmla="*/ 0 h 293214"/>
                  <a:gd name="connsiteX7" fmla="*/ 108166 w 293036"/>
                  <a:gd name="connsiteY7" fmla="*/ 97385 h 293214"/>
                  <a:gd name="connsiteX8" fmla="*/ 0 w 293036"/>
                  <a:gd name="connsiteY8" fmla="*/ 126370 h 29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036" h="293214">
                    <a:moveTo>
                      <a:pt x="0" y="126370"/>
                    </a:moveTo>
                    <a:lnTo>
                      <a:pt x="97384" y="184871"/>
                    </a:lnTo>
                    <a:lnTo>
                      <a:pt x="126370" y="293214"/>
                    </a:lnTo>
                    <a:lnTo>
                      <a:pt x="184872" y="195829"/>
                    </a:lnTo>
                    <a:lnTo>
                      <a:pt x="293037" y="166844"/>
                    </a:lnTo>
                    <a:lnTo>
                      <a:pt x="195653" y="108342"/>
                    </a:lnTo>
                    <a:lnTo>
                      <a:pt x="166667" y="0"/>
                    </a:lnTo>
                    <a:lnTo>
                      <a:pt x="108166" y="97385"/>
                    </a:lnTo>
                    <a:lnTo>
                      <a:pt x="0" y="126370"/>
                    </a:lnTo>
                    <a:close/>
                  </a:path>
                </a:pathLst>
              </a:custGeom>
              <a:solidFill>
                <a:srgbClr val="F0593B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9DC1B65-98FB-4004-AC4C-A0BA45450924}"/>
                  </a:ext>
                </a:extLst>
              </p:cNvPr>
              <p:cNvSpPr/>
              <p:nvPr/>
            </p:nvSpPr>
            <p:spPr>
              <a:xfrm>
                <a:off x="33952" y="958793"/>
                <a:ext cx="373446" cy="351809"/>
              </a:xfrm>
              <a:custGeom>
                <a:avLst/>
                <a:gdLst>
                  <a:gd name="connsiteX0" fmla="*/ 301503 w 373446"/>
                  <a:gd name="connsiteY0" fmla="*/ 138240 h 351809"/>
                  <a:gd name="connsiteX1" fmla="*/ 325716 w 373446"/>
                  <a:gd name="connsiteY1" fmla="*/ 12753 h 351809"/>
                  <a:gd name="connsiteX2" fmla="*/ 215606 w 373446"/>
                  <a:gd name="connsiteY2" fmla="*/ 45804 h 351809"/>
                  <a:gd name="connsiteX3" fmla="*/ 93478 w 373446"/>
                  <a:gd name="connsiteY3" fmla="*/ 3916 h 351809"/>
                  <a:gd name="connsiteX4" fmla="*/ 111152 w 373446"/>
                  <a:gd name="connsiteY4" fmla="*/ 111729 h 351809"/>
                  <a:gd name="connsiteX5" fmla="*/ 335 w 373446"/>
                  <a:gd name="connsiteY5" fmla="*/ 188434 h 351809"/>
                  <a:gd name="connsiteX6" fmla="*/ 137664 w 373446"/>
                  <a:gd name="connsiteY6" fmla="*/ 223959 h 351809"/>
                  <a:gd name="connsiteX7" fmla="*/ 194928 w 373446"/>
                  <a:gd name="connsiteY7" fmla="*/ 351567 h 351809"/>
                  <a:gd name="connsiteX8" fmla="*/ 252192 w 373446"/>
                  <a:gd name="connsiteY8" fmla="*/ 237038 h 351809"/>
                  <a:gd name="connsiteX9" fmla="*/ 372553 w 373446"/>
                  <a:gd name="connsiteY9" fmla="*/ 238276 h 351809"/>
                  <a:gd name="connsiteX10" fmla="*/ 301503 w 373446"/>
                  <a:gd name="connsiteY10" fmla="*/ 138240 h 35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446" h="351809">
                    <a:moveTo>
                      <a:pt x="301503" y="138240"/>
                    </a:moveTo>
                    <a:cubicBezTo>
                      <a:pt x="301503" y="138240"/>
                      <a:pt x="350990" y="28130"/>
                      <a:pt x="325716" y="12753"/>
                    </a:cubicBezTo>
                    <a:cubicBezTo>
                      <a:pt x="300442" y="-2623"/>
                      <a:pt x="215606" y="45804"/>
                      <a:pt x="215606" y="45804"/>
                    </a:cubicBezTo>
                    <a:cubicBezTo>
                      <a:pt x="215606" y="45804"/>
                      <a:pt x="114334" y="-15879"/>
                      <a:pt x="93478" y="3916"/>
                    </a:cubicBezTo>
                    <a:cubicBezTo>
                      <a:pt x="72623" y="23711"/>
                      <a:pt x="111152" y="111729"/>
                      <a:pt x="111152" y="111729"/>
                    </a:cubicBezTo>
                    <a:cubicBezTo>
                      <a:pt x="111152" y="111729"/>
                      <a:pt x="-7088" y="162630"/>
                      <a:pt x="335" y="188434"/>
                    </a:cubicBezTo>
                    <a:cubicBezTo>
                      <a:pt x="7759" y="214239"/>
                      <a:pt x="137664" y="223959"/>
                      <a:pt x="137664" y="223959"/>
                    </a:cubicBezTo>
                    <a:cubicBezTo>
                      <a:pt x="137664" y="223959"/>
                      <a:pt x="164351" y="341139"/>
                      <a:pt x="194928" y="351567"/>
                    </a:cubicBezTo>
                    <a:cubicBezTo>
                      <a:pt x="213662" y="357929"/>
                      <a:pt x="252192" y="237038"/>
                      <a:pt x="252192" y="237038"/>
                    </a:cubicBezTo>
                    <a:cubicBezTo>
                      <a:pt x="252192" y="237038"/>
                      <a:pt x="362125" y="264787"/>
                      <a:pt x="372553" y="238276"/>
                    </a:cubicBezTo>
                    <a:cubicBezTo>
                      <a:pt x="382804" y="211941"/>
                      <a:pt x="301503" y="138240"/>
                      <a:pt x="301503" y="138240"/>
                    </a:cubicBezTo>
                    <a:close/>
                  </a:path>
                </a:pathLst>
              </a:custGeom>
              <a:solidFill>
                <a:srgbClr val="F7982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7AE348B-82EB-476D-B0FF-396CA1531DA8}"/>
                  </a:ext>
                </a:extLst>
              </p:cNvPr>
              <p:cNvSpPr/>
              <p:nvPr/>
            </p:nvSpPr>
            <p:spPr>
              <a:xfrm>
                <a:off x="1820730" y="225201"/>
                <a:ext cx="182920" cy="190407"/>
              </a:xfrm>
              <a:custGeom>
                <a:avLst/>
                <a:gdLst>
                  <a:gd name="connsiteX0" fmla="*/ 118476 w 182920"/>
                  <a:gd name="connsiteY0" fmla="*/ 47864 h 190407"/>
                  <a:gd name="connsiteX1" fmla="*/ 72523 w 182920"/>
                  <a:gd name="connsiteY1" fmla="*/ 497 h 190407"/>
                  <a:gd name="connsiteX2" fmla="*/ 53965 w 182920"/>
                  <a:gd name="connsiteY2" fmla="*/ 56878 h 190407"/>
                  <a:gd name="connsiteX3" fmla="*/ 59 w 182920"/>
                  <a:gd name="connsiteY3" fmla="*/ 96115 h 190407"/>
                  <a:gd name="connsiteX4" fmla="*/ 50960 w 182920"/>
                  <a:gd name="connsiteY4" fmla="*/ 120505 h 190407"/>
                  <a:gd name="connsiteX5" fmla="*/ 50607 w 182920"/>
                  <a:gd name="connsiteY5" fmla="*/ 190141 h 190407"/>
                  <a:gd name="connsiteX6" fmla="*/ 106280 w 182920"/>
                  <a:gd name="connsiteY6" fmla="*/ 142597 h 190407"/>
                  <a:gd name="connsiteX7" fmla="*/ 177154 w 182920"/>
                  <a:gd name="connsiteY7" fmla="*/ 156207 h 190407"/>
                  <a:gd name="connsiteX8" fmla="*/ 145694 w 182920"/>
                  <a:gd name="connsiteY8" fmla="*/ 98059 h 190407"/>
                  <a:gd name="connsiteX9" fmla="*/ 181926 w 182920"/>
                  <a:gd name="connsiteY9" fmla="*/ 47511 h 190407"/>
                  <a:gd name="connsiteX10" fmla="*/ 118476 w 182920"/>
                  <a:gd name="connsiteY10" fmla="*/ 47864 h 19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920" h="190407">
                    <a:moveTo>
                      <a:pt x="118476" y="47864"/>
                    </a:moveTo>
                    <a:cubicBezTo>
                      <a:pt x="118476" y="47864"/>
                      <a:pt x="86662" y="-5689"/>
                      <a:pt x="72523" y="497"/>
                    </a:cubicBezTo>
                    <a:cubicBezTo>
                      <a:pt x="58560" y="6683"/>
                      <a:pt x="53965" y="56878"/>
                      <a:pt x="53965" y="56878"/>
                    </a:cubicBezTo>
                    <a:cubicBezTo>
                      <a:pt x="53965" y="56878"/>
                      <a:pt x="-2062" y="81445"/>
                      <a:pt x="59" y="96115"/>
                    </a:cubicBezTo>
                    <a:cubicBezTo>
                      <a:pt x="2180" y="110784"/>
                      <a:pt x="50960" y="120505"/>
                      <a:pt x="50960" y="120505"/>
                    </a:cubicBezTo>
                    <a:cubicBezTo>
                      <a:pt x="50960" y="120505"/>
                      <a:pt x="37528" y="185546"/>
                      <a:pt x="50607" y="190141"/>
                    </a:cubicBezTo>
                    <a:cubicBezTo>
                      <a:pt x="63686" y="194559"/>
                      <a:pt x="106280" y="142597"/>
                      <a:pt x="106280" y="142597"/>
                    </a:cubicBezTo>
                    <a:cubicBezTo>
                      <a:pt x="106280" y="142597"/>
                      <a:pt x="163721" y="165927"/>
                      <a:pt x="177154" y="156207"/>
                    </a:cubicBezTo>
                    <a:cubicBezTo>
                      <a:pt x="185461" y="150197"/>
                      <a:pt x="145694" y="98059"/>
                      <a:pt x="145694" y="98059"/>
                    </a:cubicBezTo>
                    <a:cubicBezTo>
                      <a:pt x="145694" y="98059"/>
                      <a:pt x="190056" y="59883"/>
                      <a:pt x="181926" y="47511"/>
                    </a:cubicBezTo>
                    <a:cubicBezTo>
                      <a:pt x="173796" y="35315"/>
                      <a:pt x="118476" y="47864"/>
                      <a:pt x="118476" y="47864"/>
                    </a:cubicBezTo>
                    <a:close/>
                  </a:path>
                </a:pathLst>
              </a:custGeom>
              <a:solidFill>
                <a:srgbClr val="51C0B1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7CEF77F-0C99-4C27-AD89-1746E9F97BFB}"/>
                  </a:ext>
                </a:extLst>
              </p:cNvPr>
              <p:cNvSpPr/>
              <p:nvPr/>
            </p:nvSpPr>
            <p:spPr>
              <a:xfrm>
                <a:off x="4752127" y="441495"/>
                <a:ext cx="359520" cy="359629"/>
              </a:xfrm>
              <a:custGeom>
                <a:avLst/>
                <a:gdLst>
                  <a:gd name="connsiteX0" fmla="*/ 247886 w 359520"/>
                  <a:gd name="connsiteY0" fmla="*/ 120896 h 359629"/>
                  <a:gd name="connsiteX1" fmla="*/ 206352 w 359520"/>
                  <a:gd name="connsiteY1" fmla="*/ 4 h 359629"/>
                  <a:gd name="connsiteX2" fmla="*/ 127348 w 359520"/>
                  <a:gd name="connsiteY2" fmla="*/ 83426 h 359629"/>
                  <a:gd name="connsiteX3" fmla="*/ 625 w 359520"/>
                  <a:gd name="connsiteY3" fmla="*/ 107993 h 359629"/>
                  <a:gd name="connsiteX4" fmla="*/ 69554 w 359520"/>
                  <a:gd name="connsiteY4" fmla="*/ 192829 h 359629"/>
                  <a:gd name="connsiteX5" fmla="*/ 11583 w 359520"/>
                  <a:gd name="connsiteY5" fmla="*/ 314604 h 359629"/>
                  <a:gd name="connsiteX6" fmla="*/ 148381 w 359520"/>
                  <a:gd name="connsiteY6" fmla="*/ 277135 h 359629"/>
                  <a:gd name="connsiteX7" fmla="*/ 261672 w 359520"/>
                  <a:gd name="connsiteY7" fmla="*/ 359320 h 359629"/>
                  <a:gd name="connsiteX8" fmla="*/ 254249 w 359520"/>
                  <a:gd name="connsiteY8" fmla="*/ 231536 h 359629"/>
                  <a:gd name="connsiteX9" fmla="*/ 359410 w 359520"/>
                  <a:gd name="connsiteY9" fmla="*/ 172681 h 359629"/>
                  <a:gd name="connsiteX10" fmla="*/ 247886 w 359520"/>
                  <a:gd name="connsiteY10" fmla="*/ 120896 h 35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9520" h="359629">
                    <a:moveTo>
                      <a:pt x="247886" y="120896"/>
                    </a:moveTo>
                    <a:cubicBezTo>
                      <a:pt x="247886" y="120896"/>
                      <a:pt x="236045" y="711"/>
                      <a:pt x="206352" y="4"/>
                    </a:cubicBezTo>
                    <a:cubicBezTo>
                      <a:pt x="176659" y="-703"/>
                      <a:pt x="127348" y="83426"/>
                      <a:pt x="127348" y="83426"/>
                    </a:cubicBezTo>
                    <a:cubicBezTo>
                      <a:pt x="127348" y="83426"/>
                      <a:pt x="8755" y="80422"/>
                      <a:pt x="625" y="107993"/>
                    </a:cubicBezTo>
                    <a:cubicBezTo>
                      <a:pt x="-7682" y="135565"/>
                      <a:pt x="69554" y="192829"/>
                      <a:pt x="69554" y="192829"/>
                    </a:cubicBezTo>
                    <a:cubicBezTo>
                      <a:pt x="69554" y="192829"/>
                      <a:pt x="-7682" y="295870"/>
                      <a:pt x="11583" y="314604"/>
                    </a:cubicBezTo>
                    <a:cubicBezTo>
                      <a:pt x="30848" y="333162"/>
                      <a:pt x="148381" y="277135"/>
                      <a:pt x="148381" y="277135"/>
                    </a:cubicBezTo>
                    <a:cubicBezTo>
                      <a:pt x="148381" y="277135"/>
                      <a:pt x="229859" y="365506"/>
                      <a:pt x="261672" y="359320"/>
                    </a:cubicBezTo>
                    <a:cubicBezTo>
                      <a:pt x="281114" y="355608"/>
                      <a:pt x="254249" y="231536"/>
                      <a:pt x="254249" y="231536"/>
                    </a:cubicBezTo>
                    <a:cubicBezTo>
                      <a:pt x="254249" y="231536"/>
                      <a:pt x="363475" y="200959"/>
                      <a:pt x="359410" y="172681"/>
                    </a:cubicBezTo>
                    <a:cubicBezTo>
                      <a:pt x="355345" y="144402"/>
                      <a:pt x="247886" y="120896"/>
                      <a:pt x="247886" y="120896"/>
                    </a:cubicBezTo>
                    <a:close/>
                  </a:path>
                </a:pathLst>
              </a:custGeom>
              <a:solidFill>
                <a:srgbClr val="51C0B1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26207C3-1306-4A96-B6D8-75F72C7F0375}"/>
                  </a:ext>
                </a:extLst>
              </p:cNvPr>
              <p:cNvSpPr/>
              <p:nvPr/>
            </p:nvSpPr>
            <p:spPr>
              <a:xfrm>
                <a:off x="3288390" y="1636351"/>
                <a:ext cx="376382" cy="358752"/>
              </a:xfrm>
              <a:custGeom>
                <a:avLst/>
                <a:gdLst>
                  <a:gd name="connsiteX0" fmla="*/ 287618 w 376382"/>
                  <a:gd name="connsiteY0" fmla="*/ 128942 h 358752"/>
                  <a:gd name="connsiteX1" fmla="*/ 287972 w 376382"/>
                  <a:gd name="connsiteY1" fmla="*/ 1158 h 358752"/>
                  <a:gd name="connsiteX2" fmla="*/ 185992 w 376382"/>
                  <a:gd name="connsiteY2" fmla="*/ 54180 h 358752"/>
                  <a:gd name="connsiteX3" fmla="*/ 58208 w 376382"/>
                  <a:gd name="connsiteY3" fmla="*/ 35799 h 358752"/>
                  <a:gd name="connsiteX4" fmla="*/ 95677 w 376382"/>
                  <a:gd name="connsiteY4" fmla="*/ 138486 h 358752"/>
                  <a:gd name="connsiteX5" fmla="*/ 944 w 376382"/>
                  <a:gd name="connsiteY5" fmla="*/ 234456 h 358752"/>
                  <a:gd name="connsiteX6" fmla="*/ 142513 w 376382"/>
                  <a:gd name="connsiteY6" fmla="*/ 243824 h 358752"/>
                  <a:gd name="connsiteX7" fmla="*/ 222577 w 376382"/>
                  <a:gd name="connsiteY7" fmla="*/ 358705 h 358752"/>
                  <a:gd name="connsiteX8" fmla="*/ 257572 w 376382"/>
                  <a:gd name="connsiteY8" fmla="*/ 235517 h 358752"/>
                  <a:gd name="connsiteX9" fmla="*/ 376166 w 376382"/>
                  <a:gd name="connsiteY9" fmla="*/ 214308 h 358752"/>
                  <a:gd name="connsiteX10" fmla="*/ 287618 w 376382"/>
                  <a:gd name="connsiteY10" fmla="*/ 128942 h 358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382" h="358752">
                    <a:moveTo>
                      <a:pt x="287618" y="128942"/>
                    </a:moveTo>
                    <a:cubicBezTo>
                      <a:pt x="287618" y="128942"/>
                      <a:pt x="315720" y="11585"/>
                      <a:pt x="287972" y="1158"/>
                    </a:cubicBezTo>
                    <a:cubicBezTo>
                      <a:pt x="260223" y="-9270"/>
                      <a:pt x="185992" y="54180"/>
                      <a:pt x="185992" y="54180"/>
                    </a:cubicBezTo>
                    <a:cubicBezTo>
                      <a:pt x="185992" y="54180"/>
                      <a:pt x="74998" y="12469"/>
                      <a:pt x="58208" y="35799"/>
                    </a:cubicBezTo>
                    <a:cubicBezTo>
                      <a:pt x="41417" y="59129"/>
                      <a:pt x="95677" y="138486"/>
                      <a:pt x="95677" y="138486"/>
                    </a:cubicBezTo>
                    <a:cubicBezTo>
                      <a:pt x="95677" y="138486"/>
                      <a:pt x="-11075" y="210596"/>
                      <a:pt x="944" y="234456"/>
                    </a:cubicBezTo>
                    <a:cubicBezTo>
                      <a:pt x="12962" y="258316"/>
                      <a:pt x="142513" y="243824"/>
                      <a:pt x="142513" y="243824"/>
                    </a:cubicBezTo>
                    <a:cubicBezTo>
                      <a:pt x="142513" y="243824"/>
                      <a:pt x="190587" y="354110"/>
                      <a:pt x="222577" y="358705"/>
                    </a:cubicBezTo>
                    <a:cubicBezTo>
                      <a:pt x="242196" y="361533"/>
                      <a:pt x="257572" y="235517"/>
                      <a:pt x="257572" y="235517"/>
                    </a:cubicBezTo>
                    <a:cubicBezTo>
                      <a:pt x="257572" y="235517"/>
                      <a:pt x="370863" y="242410"/>
                      <a:pt x="376166" y="214308"/>
                    </a:cubicBezTo>
                    <a:cubicBezTo>
                      <a:pt x="381468" y="186206"/>
                      <a:pt x="287618" y="128942"/>
                      <a:pt x="287618" y="128942"/>
                    </a:cubicBezTo>
                    <a:close/>
                  </a:path>
                </a:pathLst>
              </a:custGeom>
              <a:solidFill>
                <a:srgbClr val="F7982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8080747-0432-4104-883D-3D49EE0F9933}"/>
                  </a:ext>
                </a:extLst>
              </p:cNvPr>
              <p:cNvSpPr/>
              <p:nvPr/>
            </p:nvSpPr>
            <p:spPr>
              <a:xfrm>
                <a:off x="1514492" y="675540"/>
                <a:ext cx="364121" cy="356020"/>
              </a:xfrm>
              <a:custGeom>
                <a:avLst/>
                <a:gdLst>
                  <a:gd name="connsiteX0" fmla="*/ 241963 w 364121"/>
                  <a:gd name="connsiteY0" fmla="*/ 106187 h 356020"/>
                  <a:gd name="connsiteX1" fmla="*/ 170383 w 364121"/>
                  <a:gd name="connsiteY1" fmla="*/ 319 h 356020"/>
                  <a:gd name="connsiteX2" fmla="*/ 115946 w 364121"/>
                  <a:gd name="connsiteY2" fmla="*/ 101591 h 356020"/>
                  <a:gd name="connsiteX3" fmla="*/ 4 w 364121"/>
                  <a:gd name="connsiteY3" fmla="*/ 158325 h 356020"/>
                  <a:gd name="connsiteX4" fmla="*/ 88728 w 364121"/>
                  <a:gd name="connsiteY4" fmla="*/ 222129 h 356020"/>
                  <a:gd name="connsiteX5" fmla="*/ 64515 w 364121"/>
                  <a:gd name="connsiteY5" fmla="*/ 354685 h 356020"/>
                  <a:gd name="connsiteX6" fmla="*/ 186820 w 364121"/>
                  <a:gd name="connsiteY6" fmla="*/ 282751 h 356020"/>
                  <a:gd name="connsiteX7" fmla="*/ 317608 w 364121"/>
                  <a:gd name="connsiteY7" fmla="*/ 332592 h 356020"/>
                  <a:gd name="connsiteX8" fmla="*/ 277135 w 364121"/>
                  <a:gd name="connsiteY8" fmla="*/ 211171 h 356020"/>
                  <a:gd name="connsiteX9" fmla="*/ 363208 w 364121"/>
                  <a:gd name="connsiteY9" fmla="*/ 126865 h 356020"/>
                  <a:gd name="connsiteX10" fmla="*/ 241963 w 364121"/>
                  <a:gd name="connsiteY10" fmla="*/ 106187 h 35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4121" h="356020">
                    <a:moveTo>
                      <a:pt x="241963" y="106187"/>
                    </a:moveTo>
                    <a:cubicBezTo>
                      <a:pt x="241963" y="106187"/>
                      <a:pt x="199192" y="-6751"/>
                      <a:pt x="170383" y="319"/>
                    </a:cubicBezTo>
                    <a:cubicBezTo>
                      <a:pt x="141574" y="7388"/>
                      <a:pt x="115946" y="101591"/>
                      <a:pt x="115946" y="101591"/>
                    </a:cubicBezTo>
                    <a:cubicBezTo>
                      <a:pt x="115946" y="101591"/>
                      <a:pt x="711" y="129516"/>
                      <a:pt x="4" y="158325"/>
                    </a:cubicBezTo>
                    <a:cubicBezTo>
                      <a:pt x="-703" y="187134"/>
                      <a:pt x="88728" y="222129"/>
                      <a:pt x="88728" y="222129"/>
                    </a:cubicBezTo>
                    <a:cubicBezTo>
                      <a:pt x="88728" y="222129"/>
                      <a:pt x="41008" y="341783"/>
                      <a:pt x="64515" y="354685"/>
                    </a:cubicBezTo>
                    <a:cubicBezTo>
                      <a:pt x="87845" y="367587"/>
                      <a:pt x="186820" y="282751"/>
                      <a:pt x="186820" y="282751"/>
                    </a:cubicBezTo>
                    <a:cubicBezTo>
                      <a:pt x="186820" y="282751"/>
                      <a:pt x="288623" y="346908"/>
                      <a:pt x="317608" y="332592"/>
                    </a:cubicBezTo>
                    <a:cubicBezTo>
                      <a:pt x="335283" y="323932"/>
                      <a:pt x="277135" y="211171"/>
                      <a:pt x="277135" y="211171"/>
                    </a:cubicBezTo>
                    <a:cubicBezTo>
                      <a:pt x="277135" y="211171"/>
                      <a:pt x="374519" y="153200"/>
                      <a:pt x="363208" y="126865"/>
                    </a:cubicBezTo>
                    <a:cubicBezTo>
                      <a:pt x="351719" y="100708"/>
                      <a:pt x="241963" y="106187"/>
                      <a:pt x="241963" y="106187"/>
                    </a:cubicBezTo>
                    <a:close/>
                  </a:path>
                </a:pathLst>
              </a:custGeom>
              <a:solidFill>
                <a:srgbClr val="F7982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B75C909-3D2A-443F-8E22-5289BC68A1F9}"/>
                  </a:ext>
                </a:extLst>
              </p:cNvPr>
              <p:cNvSpPr/>
              <p:nvPr/>
            </p:nvSpPr>
            <p:spPr>
              <a:xfrm>
                <a:off x="3067356" y="2193017"/>
                <a:ext cx="138191" cy="138191"/>
              </a:xfrm>
              <a:custGeom>
                <a:avLst/>
                <a:gdLst>
                  <a:gd name="connsiteX0" fmla="*/ 874 w 138191"/>
                  <a:gd name="connsiteY0" fmla="*/ 58138 h 138191"/>
                  <a:gd name="connsiteX1" fmla="*/ 58138 w 138191"/>
                  <a:gd name="connsiteY1" fmla="*/ 137318 h 138191"/>
                  <a:gd name="connsiteX2" fmla="*/ 137318 w 138191"/>
                  <a:gd name="connsiteY2" fmla="*/ 80054 h 138191"/>
                  <a:gd name="connsiteX3" fmla="*/ 80054 w 138191"/>
                  <a:gd name="connsiteY3" fmla="*/ 874 h 138191"/>
                  <a:gd name="connsiteX4" fmla="*/ 874 w 138191"/>
                  <a:gd name="connsiteY4" fmla="*/ 58138 h 13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191" h="138191">
                    <a:moveTo>
                      <a:pt x="874" y="58138"/>
                    </a:moveTo>
                    <a:cubicBezTo>
                      <a:pt x="-5136" y="95784"/>
                      <a:pt x="20492" y="131309"/>
                      <a:pt x="58138" y="137318"/>
                    </a:cubicBezTo>
                    <a:cubicBezTo>
                      <a:pt x="95784" y="143327"/>
                      <a:pt x="131309" y="117700"/>
                      <a:pt x="137318" y="80054"/>
                    </a:cubicBezTo>
                    <a:cubicBezTo>
                      <a:pt x="143327" y="42408"/>
                      <a:pt x="117700" y="6883"/>
                      <a:pt x="80054" y="874"/>
                    </a:cubicBezTo>
                    <a:cubicBezTo>
                      <a:pt x="42408" y="-5136"/>
                      <a:pt x="6883" y="20492"/>
                      <a:pt x="874" y="58138"/>
                    </a:cubicBezTo>
                    <a:close/>
                  </a:path>
                </a:pathLst>
              </a:custGeom>
              <a:solidFill>
                <a:srgbClr val="B3AAD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41FE595-2492-44EC-AC62-2DEF676506BC}"/>
                  </a:ext>
                </a:extLst>
              </p:cNvPr>
              <p:cNvSpPr/>
              <p:nvPr/>
            </p:nvSpPr>
            <p:spPr>
              <a:xfrm>
                <a:off x="2014331" y="935502"/>
                <a:ext cx="138191" cy="138191"/>
              </a:xfrm>
              <a:custGeom>
                <a:avLst/>
                <a:gdLst>
                  <a:gd name="connsiteX0" fmla="*/ 874 w 138191"/>
                  <a:gd name="connsiteY0" fmla="*/ 58138 h 138191"/>
                  <a:gd name="connsiteX1" fmla="*/ 58138 w 138191"/>
                  <a:gd name="connsiteY1" fmla="*/ 137318 h 138191"/>
                  <a:gd name="connsiteX2" fmla="*/ 137318 w 138191"/>
                  <a:gd name="connsiteY2" fmla="*/ 80054 h 138191"/>
                  <a:gd name="connsiteX3" fmla="*/ 80054 w 138191"/>
                  <a:gd name="connsiteY3" fmla="*/ 874 h 138191"/>
                  <a:gd name="connsiteX4" fmla="*/ 874 w 138191"/>
                  <a:gd name="connsiteY4" fmla="*/ 58138 h 13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191" h="138191">
                    <a:moveTo>
                      <a:pt x="874" y="58138"/>
                    </a:moveTo>
                    <a:cubicBezTo>
                      <a:pt x="-5136" y="95784"/>
                      <a:pt x="20492" y="131309"/>
                      <a:pt x="58138" y="137318"/>
                    </a:cubicBezTo>
                    <a:cubicBezTo>
                      <a:pt x="95784" y="143327"/>
                      <a:pt x="131309" y="117700"/>
                      <a:pt x="137318" y="80054"/>
                    </a:cubicBezTo>
                    <a:cubicBezTo>
                      <a:pt x="143327" y="42408"/>
                      <a:pt x="117700" y="6883"/>
                      <a:pt x="80054" y="874"/>
                    </a:cubicBezTo>
                    <a:cubicBezTo>
                      <a:pt x="42408" y="-5136"/>
                      <a:pt x="6883" y="20492"/>
                      <a:pt x="874" y="58138"/>
                    </a:cubicBezTo>
                    <a:close/>
                  </a:path>
                </a:pathLst>
              </a:custGeom>
              <a:solidFill>
                <a:srgbClr val="B3AAD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954CF41-458F-420F-BD0C-885CCEDDCE51}"/>
                  </a:ext>
                </a:extLst>
              </p:cNvPr>
              <p:cNvSpPr/>
              <p:nvPr/>
            </p:nvSpPr>
            <p:spPr>
              <a:xfrm>
                <a:off x="5181537" y="259643"/>
                <a:ext cx="138191" cy="138191"/>
              </a:xfrm>
              <a:custGeom>
                <a:avLst/>
                <a:gdLst>
                  <a:gd name="connsiteX0" fmla="*/ 874 w 138191"/>
                  <a:gd name="connsiteY0" fmla="*/ 58138 h 138191"/>
                  <a:gd name="connsiteX1" fmla="*/ 58138 w 138191"/>
                  <a:gd name="connsiteY1" fmla="*/ 137318 h 138191"/>
                  <a:gd name="connsiteX2" fmla="*/ 137318 w 138191"/>
                  <a:gd name="connsiteY2" fmla="*/ 80054 h 138191"/>
                  <a:gd name="connsiteX3" fmla="*/ 80054 w 138191"/>
                  <a:gd name="connsiteY3" fmla="*/ 874 h 138191"/>
                  <a:gd name="connsiteX4" fmla="*/ 874 w 138191"/>
                  <a:gd name="connsiteY4" fmla="*/ 58138 h 13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191" h="138191">
                    <a:moveTo>
                      <a:pt x="874" y="58138"/>
                    </a:moveTo>
                    <a:cubicBezTo>
                      <a:pt x="-5135" y="95784"/>
                      <a:pt x="20492" y="131309"/>
                      <a:pt x="58138" y="137318"/>
                    </a:cubicBezTo>
                    <a:cubicBezTo>
                      <a:pt x="95784" y="143327"/>
                      <a:pt x="131309" y="117700"/>
                      <a:pt x="137318" y="80054"/>
                    </a:cubicBezTo>
                    <a:cubicBezTo>
                      <a:pt x="143327" y="42408"/>
                      <a:pt x="117699" y="6883"/>
                      <a:pt x="80054" y="874"/>
                    </a:cubicBezTo>
                    <a:cubicBezTo>
                      <a:pt x="42408" y="-5136"/>
                      <a:pt x="6883" y="20492"/>
                      <a:pt x="874" y="58138"/>
                    </a:cubicBezTo>
                    <a:close/>
                  </a:path>
                </a:pathLst>
              </a:custGeom>
              <a:solidFill>
                <a:srgbClr val="7CD0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33BEE87-C198-4EAD-8AC4-7D01E104B635}"/>
                  </a:ext>
                </a:extLst>
              </p:cNvPr>
              <p:cNvSpPr/>
              <p:nvPr/>
            </p:nvSpPr>
            <p:spPr>
              <a:xfrm>
                <a:off x="1600300" y="2721900"/>
                <a:ext cx="96333" cy="96333"/>
              </a:xfrm>
              <a:custGeom>
                <a:avLst/>
                <a:gdLst>
                  <a:gd name="connsiteX0" fmla="*/ 623 w 96333"/>
                  <a:gd name="connsiteY0" fmla="*/ 40567 h 96333"/>
                  <a:gd name="connsiteX1" fmla="*/ 40567 w 96333"/>
                  <a:gd name="connsiteY1" fmla="*/ 95710 h 96333"/>
                  <a:gd name="connsiteX2" fmla="*/ 95710 w 96333"/>
                  <a:gd name="connsiteY2" fmla="*/ 55767 h 96333"/>
                  <a:gd name="connsiteX3" fmla="*/ 55767 w 96333"/>
                  <a:gd name="connsiteY3" fmla="*/ 623 h 96333"/>
                  <a:gd name="connsiteX4" fmla="*/ 623 w 96333"/>
                  <a:gd name="connsiteY4" fmla="*/ 40567 h 9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3" h="96333">
                    <a:moveTo>
                      <a:pt x="623" y="40567"/>
                    </a:moveTo>
                    <a:cubicBezTo>
                      <a:pt x="-3618" y="66725"/>
                      <a:pt x="14232" y="91468"/>
                      <a:pt x="40567" y="95710"/>
                    </a:cubicBezTo>
                    <a:cubicBezTo>
                      <a:pt x="66725" y="99952"/>
                      <a:pt x="91469" y="82101"/>
                      <a:pt x="95710" y="55767"/>
                    </a:cubicBezTo>
                    <a:cubicBezTo>
                      <a:pt x="99952" y="29609"/>
                      <a:pt x="82101" y="4865"/>
                      <a:pt x="55767" y="623"/>
                    </a:cubicBezTo>
                    <a:cubicBezTo>
                      <a:pt x="29432" y="-3618"/>
                      <a:pt x="4688" y="14233"/>
                      <a:pt x="623" y="40567"/>
                    </a:cubicBezTo>
                    <a:close/>
                  </a:path>
                </a:pathLst>
              </a:custGeom>
              <a:solidFill>
                <a:srgbClr val="F9C1B9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91A7EA9-ABB4-43B2-AE34-F72B7190DD97}"/>
                  </a:ext>
                </a:extLst>
              </p:cNvPr>
              <p:cNvSpPr/>
              <p:nvPr/>
            </p:nvSpPr>
            <p:spPr>
              <a:xfrm>
                <a:off x="1214120" y="800238"/>
                <a:ext cx="96333" cy="96287"/>
              </a:xfrm>
              <a:custGeom>
                <a:avLst/>
                <a:gdLst>
                  <a:gd name="connsiteX0" fmla="*/ 623 w 96333"/>
                  <a:gd name="connsiteY0" fmla="*/ 40520 h 96287"/>
                  <a:gd name="connsiteX1" fmla="*/ 40567 w 96333"/>
                  <a:gd name="connsiteY1" fmla="*/ 95664 h 96287"/>
                  <a:gd name="connsiteX2" fmla="*/ 95710 w 96333"/>
                  <a:gd name="connsiteY2" fmla="*/ 55720 h 96287"/>
                  <a:gd name="connsiteX3" fmla="*/ 55767 w 96333"/>
                  <a:gd name="connsiteY3" fmla="*/ 577 h 96287"/>
                  <a:gd name="connsiteX4" fmla="*/ 623 w 96333"/>
                  <a:gd name="connsiteY4" fmla="*/ 40520 h 9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3" h="96287">
                    <a:moveTo>
                      <a:pt x="623" y="40520"/>
                    </a:moveTo>
                    <a:cubicBezTo>
                      <a:pt x="-3618" y="66678"/>
                      <a:pt x="14232" y="91422"/>
                      <a:pt x="40567" y="95664"/>
                    </a:cubicBezTo>
                    <a:cubicBezTo>
                      <a:pt x="66725" y="99905"/>
                      <a:pt x="91469" y="82055"/>
                      <a:pt x="95710" y="55720"/>
                    </a:cubicBezTo>
                    <a:cubicBezTo>
                      <a:pt x="99952" y="29562"/>
                      <a:pt x="82101" y="4819"/>
                      <a:pt x="55767" y="577"/>
                    </a:cubicBezTo>
                    <a:cubicBezTo>
                      <a:pt x="29609" y="-3488"/>
                      <a:pt x="4865" y="14363"/>
                      <a:pt x="623" y="4052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DBECE9D-D55A-4997-A282-076F74E448D3}"/>
                  </a:ext>
                </a:extLst>
              </p:cNvPr>
              <p:cNvSpPr/>
              <p:nvPr/>
            </p:nvSpPr>
            <p:spPr>
              <a:xfrm>
                <a:off x="3174712" y="2600349"/>
                <a:ext cx="96333" cy="96287"/>
              </a:xfrm>
              <a:custGeom>
                <a:avLst/>
                <a:gdLst>
                  <a:gd name="connsiteX0" fmla="*/ 623 w 96333"/>
                  <a:gd name="connsiteY0" fmla="*/ 40520 h 96287"/>
                  <a:gd name="connsiteX1" fmla="*/ 40567 w 96333"/>
                  <a:gd name="connsiteY1" fmla="*/ 95664 h 96287"/>
                  <a:gd name="connsiteX2" fmla="*/ 95710 w 96333"/>
                  <a:gd name="connsiteY2" fmla="*/ 55720 h 96287"/>
                  <a:gd name="connsiteX3" fmla="*/ 55767 w 96333"/>
                  <a:gd name="connsiteY3" fmla="*/ 577 h 96287"/>
                  <a:gd name="connsiteX4" fmla="*/ 623 w 96333"/>
                  <a:gd name="connsiteY4" fmla="*/ 40520 h 9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3" h="96287">
                    <a:moveTo>
                      <a:pt x="623" y="40520"/>
                    </a:moveTo>
                    <a:cubicBezTo>
                      <a:pt x="-3618" y="66678"/>
                      <a:pt x="14232" y="91422"/>
                      <a:pt x="40567" y="95664"/>
                    </a:cubicBezTo>
                    <a:cubicBezTo>
                      <a:pt x="66725" y="99905"/>
                      <a:pt x="91469" y="82055"/>
                      <a:pt x="95710" y="55720"/>
                    </a:cubicBezTo>
                    <a:cubicBezTo>
                      <a:pt x="99952" y="29562"/>
                      <a:pt x="82101" y="4819"/>
                      <a:pt x="55767" y="577"/>
                    </a:cubicBezTo>
                    <a:cubicBezTo>
                      <a:pt x="29432" y="-3488"/>
                      <a:pt x="4688" y="14363"/>
                      <a:pt x="623" y="40520"/>
                    </a:cubicBezTo>
                    <a:close/>
                  </a:path>
                </a:pathLst>
              </a:custGeom>
              <a:solidFill>
                <a:srgbClr val="F1695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348FB77-4300-4036-8511-A87DE8E17445}"/>
                  </a:ext>
                </a:extLst>
              </p:cNvPr>
              <p:cNvSpPr/>
              <p:nvPr/>
            </p:nvSpPr>
            <p:spPr>
              <a:xfrm>
                <a:off x="2212001" y="684426"/>
                <a:ext cx="96333" cy="96333"/>
              </a:xfrm>
              <a:custGeom>
                <a:avLst/>
                <a:gdLst>
                  <a:gd name="connsiteX0" fmla="*/ 623 w 96333"/>
                  <a:gd name="connsiteY0" fmla="*/ 40567 h 96333"/>
                  <a:gd name="connsiteX1" fmla="*/ 40567 w 96333"/>
                  <a:gd name="connsiteY1" fmla="*/ 95710 h 96333"/>
                  <a:gd name="connsiteX2" fmla="*/ 95710 w 96333"/>
                  <a:gd name="connsiteY2" fmla="*/ 55767 h 96333"/>
                  <a:gd name="connsiteX3" fmla="*/ 55767 w 96333"/>
                  <a:gd name="connsiteY3" fmla="*/ 623 h 96333"/>
                  <a:gd name="connsiteX4" fmla="*/ 623 w 96333"/>
                  <a:gd name="connsiteY4" fmla="*/ 40567 h 9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3" h="96333">
                    <a:moveTo>
                      <a:pt x="623" y="40567"/>
                    </a:moveTo>
                    <a:cubicBezTo>
                      <a:pt x="-3618" y="66725"/>
                      <a:pt x="14232" y="91469"/>
                      <a:pt x="40567" y="95710"/>
                    </a:cubicBezTo>
                    <a:cubicBezTo>
                      <a:pt x="66725" y="99952"/>
                      <a:pt x="91469" y="82101"/>
                      <a:pt x="95710" y="55767"/>
                    </a:cubicBezTo>
                    <a:cubicBezTo>
                      <a:pt x="99952" y="29609"/>
                      <a:pt x="82101" y="4865"/>
                      <a:pt x="55767" y="623"/>
                    </a:cubicBezTo>
                    <a:cubicBezTo>
                      <a:pt x="29432" y="-3618"/>
                      <a:pt x="4688" y="14233"/>
                      <a:pt x="623" y="40567"/>
                    </a:cubicBezTo>
                    <a:close/>
                  </a:path>
                </a:pathLst>
              </a:custGeom>
              <a:solidFill>
                <a:srgbClr val="F1695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8875466-2B1D-4752-AC2F-5A30ACA8C185}"/>
                  </a:ext>
                </a:extLst>
              </p:cNvPr>
              <p:cNvSpPr/>
              <p:nvPr/>
            </p:nvSpPr>
            <p:spPr>
              <a:xfrm>
                <a:off x="4915084" y="974505"/>
                <a:ext cx="96333" cy="96287"/>
              </a:xfrm>
              <a:custGeom>
                <a:avLst/>
                <a:gdLst>
                  <a:gd name="connsiteX0" fmla="*/ 623 w 96333"/>
                  <a:gd name="connsiteY0" fmla="*/ 40520 h 96287"/>
                  <a:gd name="connsiteX1" fmla="*/ 40567 w 96333"/>
                  <a:gd name="connsiteY1" fmla="*/ 95664 h 96287"/>
                  <a:gd name="connsiteX2" fmla="*/ 95710 w 96333"/>
                  <a:gd name="connsiteY2" fmla="*/ 55720 h 96287"/>
                  <a:gd name="connsiteX3" fmla="*/ 55767 w 96333"/>
                  <a:gd name="connsiteY3" fmla="*/ 577 h 96287"/>
                  <a:gd name="connsiteX4" fmla="*/ 623 w 96333"/>
                  <a:gd name="connsiteY4" fmla="*/ 40520 h 9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3" h="96287">
                    <a:moveTo>
                      <a:pt x="623" y="40520"/>
                    </a:moveTo>
                    <a:cubicBezTo>
                      <a:pt x="-3618" y="66678"/>
                      <a:pt x="14232" y="91422"/>
                      <a:pt x="40567" y="95664"/>
                    </a:cubicBezTo>
                    <a:cubicBezTo>
                      <a:pt x="66724" y="99906"/>
                      <a:pt x="91468" y="82055"/>
                      <a:pt x="95710" y="55720"/>
                    </a:cubicBezTo>
                    <a:cubicBezTo>
                      <a:pt x="99952" y="29562"/>
                      <a:pt x="82101" y="4819"/>
                      <a:pt x="55767" y="577"/>
                    </a:cubicBezTo>
                    <a:cubicBezTo>
                      <a:pt x="29432" y="-3488"/>
                      <a:pt x="4688" y="14363"/>
                      <a:pt x="623" y="40520"/>
                    </a:cubicBezTo>
                    <a:close/>
                  </a:path>
                </a:pathLst>
              </a:custGeom>
              <a:solidFill>
                <a:srgbClr val="F7982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8A7A6E5-D819-43D7-93D3-8688E0639152}"/>
                  </a:ext>
                </a:extLst>
              </p:cNvPr>
              <p:cNvSpPr/>
              <p:nvPr/>
            </p:nvSpPr>
            <p:spPr>
              <a:xfrm>
                <a:off x="5648914" y="128797"/>
                <a:ext cx="96333" cy="96287"/>
              </a:xfrm>
              <a:custGeom>
                <a:avLst/>
                <a:gdLst>
                  <a:gd name="connsiteX0" fmla="*/ 623 w 96333"/>
                  <a:gd name="connsiteY0" fmla="*/ 40520 h 96287"/>
                  <a:gd name="connsiteX1" fmla="*/ 40567 w 96333"/>
                  <a:gd name="connsiteY1" fmla="*/ 95664 h 96287"/>
                  <a:gd name="connsiteX2" fmla="*/ 95710 w 96333"/>
                  <a:gd name="connsiteY2" fmla="*/ 55720 h 96287"/>
                  <a:gd name="connsiteX3" fmla="*/ 55767 w 96333"/>
                  <a:gd name="connsiteY3" fmla="*/ 577 h 96287"/>
                  <a:gd name="connsiteX4" fmla="*/ 623 w 96333"/>
                  <a:gd name="connsiteY4" fmla="*/ 40520 h 9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33" h="96287">
                    <a:moveTo>
                      <a:pt x="623" y="40520"/>
                    </a:moveTo>
                    <a:cubicBezTo>
                      <a:pt x="-3618" y="66678"/>
                      <a:pt x="14233" y="91422"/>
                      <a:pt x="40567" y="95664"/>
                    </a:cubicBezTo>
                    <a:cubicBezTo>
                      <a:pt x="66725" y="99906"/>
                      <a:pt x="91469" y="82055"/>
                      <a:pt x="95710" y="55720"/>
                    </a:cubicBezTo>
                    <a:cubicBezTo>
                      <a:pt x="99952" y="29562"/>
                      <a:pt x="82101" y="4819"/>
                      <a:pt x="55767" y="577"/>
                    </a:cubicBezTo>
                    <a:cubicBezTo>
                      <a:pt x="29432" y="-3488"/>
                      <a:pt x="4689" y="14363"/>
                      <a:pt x="623" y="40520"/>
                    </a:cubicBezTo>
                    <a:close/>
                  </a:path>
                </a:pathLst>
              </a:custGeom>
              <a:solidFill>
                <a:srgbClr val="F7982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50C0951-399F-403D-9253-2C21D81C0059}"/>
                  </a:ext>
                </a:extLst>
              </p:cNvPr>
              <p:cNvSpPr/>
              <p:nvPr/>
            </p:nvSpPr>
            <p:spPr>
              <a:xfrm>
                <a:off x="665230" y="2262265"/>
                <a:ext cx="169367" cy="169367"/>
              </a:xfrm>
              <a:custGeom>
                <a:avLst/>
                <a:gdLst>
                  <a:gd name="connsiteX0" fmla="*/ 1085 w 169367"/>
                  <a:gd name="connsiteY0" fmla="*/ 71251 h 169367"/>
                  <a:gd name="connsiteX1" fmla="*/ 71251 w 169367"/>
                  <a:gd name="connsiteY1" fmla="*/ 168282 h 169367"/>
                  <a:gd name="connsiteX2" fmla="*/ 168282 w 169367"/>
                  <a:gd name="connsiteY2" fmla="*/ 98116 h 169367"/>
                  <a:gd name="connsiteX3" fmla="*/ 97939 w 169367"/>
                  <a:gd name="connsiteY3" fmla="*/ 1085 h 169367"/>
                  <a:gd name="connsiteX4" fmla="*/ 1085 w 169367"/>
                  <a:gd name="connsiteY4" fmla="*/ 71251 h 16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367" h="169367">
                    <a:moveTo>
                      <a:pt x="1085" y="71251"/>
                    </a:moveTo>
                    <a:cubicBezTo>
                      <a:pt x="-6338" y="117381"/>
                      <a:pt x="25122" y="161036"/>
                      <a:pt x="71251" y="168282"/>
                    </a:cubicBezTo>
                    <a:cubicBezTo>
                      <a:pt x="117381" y="175705"/>
                      <a:pt x="160859" y="144246"/>
                      <a:pt x="168282" y="98116"/>
                    </a:cubicBezTo>
                    <a:cubicBezTo>
                      <a:pt x="175705" y="51987"/>
                      <a:pt x="144245" y="8331"/>
                      <a:pt x="97939" y="1085"/>
                    </a:cubicBezTo>
                    <a:cubicBezTo>
                      <a:pt x="51810" y="-6338"/>
                      <a:pt x="8331" y="25122"/>
                      <a:pt x="1085" y="71251"/>
                    </a:cubicBezTo>
                    <a:close/>
                  </a:path>
                </a:pathLst>
              </a:custGeom>
              <a:solidFill>
                <a:srgbClr val="FFCC7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6">
                <a:extLst>
                  <a:ext uri="{FF2B5EF4-FFF2-40B4-BE49-F238E27FC236}">
                    <a16:creationId xmlns:a16="http://schemas.microsoft.com/office/drawing/2014/main" id="{DF678393-D082-4301-9782-A90279C7DFFF}"/>
                  </a:ext>
                </a:extLst>
              </p:cNvPr>
              <p:cNvGrpSpPr/>
              <p:nvPr/>
            </p:nvGrpSpPr>
            <p:grpSpPr>
              <a:xfrm>
                <a:off x="1445825" y="1942844"/>
                <a:ext cx="566793" cy="551264"/>
                <a:chOff x="1445825" y="1942844"/>
                <a:chExt cx="566793" cy="551264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3ED9C0B4-B635-4668-ABEF-9E5BE11C57E6}"/>
                    </a:ext>
                  </a:extLst>
                </p:cNvPr>
                <p:cNvSpPr/>
                <p:nvPr/>
              </p:nvSpPr>
              <p:spPr>
                <a:xfrm>
                  <a:off x="1690229" y="2166409"/>
                  <a:ext cx="86145" cy="86107"/>
                </a:xfrm>
                <a:custGeom>
                  <a:avLst/>
                  <a:gdLst>
                    <a:gd name="connsiteX0" fmla="*/ 5781 w 86145"/>
                    <a:gd name="connsiteY0" fmla="*/ 21472 h 86107"/>
                    <a:gd name="connsiteX1" fmla="*/ 21510 w 86145"/>
                    <a:gd name="connsiteY1" fmla="*/ 80327 h 86107"/>
                    <a:gd name="connsiteX2" fmla="*/ 80365 w 86145"/>
                    <a:gd name="connsiteY2" fmla="*/ 64597 h 86107"/>
                    <a:gd name="connsiteX3" fmla="*/ 64635 w 86145"/>
                    <a:gd name="connsiteY3" fmla="*/ 5742 h 86107"/>
                    <a:gd name="connsiteX4" fmla="*/ 5781 w 86145"/>
                    <a:gd name="connsiteY4" fmla="*/ 21472 h 86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145" h="86107">
                      <a:moveTo>
                        <a:pt x="5781" y="21472"/>
                      </a:moveTo>
                      <a:cubicBezTo>
                        <a:pt x="-6061" y="42151"/>
                        <a:pt x="832" y="68485"/>
                        <a:pt x="21510" y="80327"/>
                      </a:cubicBezTo>
                      <a:cubicBezTo>
                        <a:pt x="42189" y="92168"/>
                        <a:pt x="68524" y="85276"/>
                        <a:pt x="80365" y="64597"/>
                      </a:cubicBezTo>
                      <a:cubicBezTo>
                        <a:pt x="92207" y="43918"/>
                        <a:pt x="85314" y="17584"/>
                        <a:pt x="64635" y="5742"/>
                      </a:cubicBezTo>
                      <a:cubicBezTo>
                        <a:pt x="44133" y="-6100"/>
                        <a:pt x="17799" y="970"/>
                        <a:pt x="5781" y="21472"/>
                      </a:cubicBezTo>
                      <a:close/>
                    </a:path>
                  </a:pathLst>
                </a:custGeom>
                <a:solidFill>
                  <a:srgbClr val="FFCB73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1F58A62-1FC2-45F8-81FA-638FA9B20D13}"/>
                    </a:ext>
                  </a:extLst>
                </p:cNvPr>
                <p:cNvSpPr/>
                <p:nvPr/>
              </p:nvSpPr>
              <p:spPr>
                <a:xfrm>
                  <a:off x="1526708" y="1988101"/>
                  <a:ext cx="417337" cy="449247"/>
                </a:xfrm>
                <a:custGeom>
                  <a:avLst/>
                  <a:gdLst>
                    <a:gd name="connsiteX0" fmla="*/ 261384 w 417337"/>
                    <a:gd name="connsiteY0" fmla="*/ 154887 h 449247"/>
                    <a:gd name="connsiteX1" fmla="*/ 397121 w 417337"/>
                    <a:gd name="connsiteY1" fmla="*/ 435729 h 449247"/>
                    <a:gd name="connsiteX2" fmla="*/ 188036 w 417337"/>
                    <a:gd name="connsiteY2" fmla="*/ 320141 h 449247"/>
                    <a:gd name="connsiteX3" fmla="*/ 58661 w 417337"/>
                    <a:gd name="connsiteY3" fmla="*/ 160190 h 449247"/>
                    <a:gd name="connsiteX4" fmla="*/ 690 w 417337"/>
                    <a:gd name="connsiteY4" fmla="*/ 23745 h 449247"/>
                    <a:gd name="connsiteX5" fmla="*/ 73685 w 417337"/>
                    <a:gd name="connsiteY5" fmla="*/ 8369 h 449247"/>
                    <a:gd name="connsiteX6" fmla="*/ 261384 w 417337"/>
                    <a:gd name="connsiteY6" fmla="*/ 154887 h 449247"/>
                    <a:gd name="connsiteX7" fmla="*/ 250249 w 417337"/>
                    <a:gd name="connsiteY7" fmla="*/ 164255 h 449247"/>
                    <a:gd name="connsiteX8" fmla="*/ 111684 w 417337"/>
                    <a:gd name="connsiteY8" fmla="*/ 43894 h 449247"/>
                    <a:gd name="connsiteX9" fmla="*/ 42755 w 417337"/>
                    <a:gd name="connsiteY9" fmla="*/ 14731 h 449247"/>
                    <a:gd name="connsiteX10" fmla="*/ 32504 w 417337"/>
                    <a:gd name="connsiteY10" fmla="*/ 88786 h 449247"/>
                    <a:gd name="connsiteX11" fmla="*/ 198994 w 417337"/>
                    <a:gd name="connsiteY11" fmla="*/ 310950 h 449247"/>
                    <a:gd name="connsiteX12" fmla="*/ 384219 w 417337"/>
                    <a:gd name="connsiteY12" fmla="*/ 428130 h 449247"/>
                    <a:gd name="connsiteX13" fmla="*/ 339680 w 417337"/>
                    <a:gd name="connsiteY13" fmla="*/ 265881 h 449247"/>
                    <a:gd name="connsiteX14" fmla="*/ 250072 w 417337"/>
                    <a:gd name="connsiteY14" fmla="*/ 164255 h 449247"/>
                    <a:gd name="connsiteX15" fmla="*/ 261384 w 417337"/>
                    <a:gd name="connsiteY15" fmla="*/ 154887 h 44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17337" h="449247">
                      <a:moveTo>
                        <a:pt x="261384" y="154887"/>
                      </a:moveTo>
                      <a:cubicBezTo>
                        <a:pt x="305569" y="205435"/>
                        <a:pt x="475064" y="356372"/>
                        <a:pt x="397121" y="435729"/>
                      </a:cubicBezTo>
                      <a:cubicBezTo>
                        <a:pt x="341271" y="492640"/>
                        <a:pt x="220026" y="353545"/>
                        <a:pt x="188036" y="320141"/>
                      </a:cubicBezTo>
                      <a:cubicBezTo>
                        <a:pt x="140493" y="270653"/>
                        <a:pt x="97368" y="216747"/>
                        <a:pt x="58661" y="160190"/>
                      </a:cubicBezTo>
                      <a:cubicBezTo>
                        <a:pt x="33387" y="122897"/>
                        <a:pt x="-5672" y="71289"/>
                        <a:pt x="690" y="23745"/>
                      </a:cubicBezTo>
                      <a:cubicBezTo>
                        <a:pt x="5286" y="-11603"/>
                        <a:pt x="52829" y="946"/>
                        <a:pt x="73685" y="8369"/>
                      </a:cubicBezTo>
                      <a:cubicBezTo>
                        <a:pt x="147386" y="34880"/>
                        <a:pt x="210659" y="97623"/>
                        <a:pt x="261384" y="154887"/>
                      </a:cubicBezTo>
                      <a:cubicBezTo>
                        <a:pt x="267570" y="161957"/>
                        <a:pt x="256435" y="171324"/>
                        <a:pt x="250249" y="164255"/>
                      </a:cubicBezTo>
                      <a:cubicBezTo>
                        <a:pt x="209245" y="117949"/>
                        <a:pt x="163999" y="76944"/>
                        <a:pt x="111684" y="43894"/>
                      </a:cubicBezTo>
                      <a:cubicBezTo>
                        <a:pt x="90652" y="30638"/>
                        <a:pt x="67499" y="19503"/>
                        <a:pt x="42755" y="14731"/>
                      </a:cubicBezTo>
                      <a:cubicBezTo>
                        <a:pt x="-6733" y="5011"/>
                        <a:pt x="24020" y="71642"/>
                        <a:pt x="32504" y="88786"/>
                      </a:cubicBezTo>
                      <a:cubicBezTo>
                        <a:pt x="73154" y="170971"/>
                        <a:pt x="136605" y="244672"/>
                        <a:pt x="198994" y="310950"/>
                      </a:cubicBezTo>
                      <a:cubicBezTo>
                        <a:pt x="225329" y="338875"/>
                        <a:pt x="335085" y="463301"/>
                        <a:pt x="384219" y="428130"/>
                      </a:cubicBezTo>
                      <a:cubicBezTo>
                        <a:pt x="434767" y="392074"/>
                        <a:pt x="362303" y="295220"/>
                        <a:pt x="339680" y="265881"/>
                      </a:cubicBezTo>
                      <a:cubicBezTo>
                        <a:pt x="312109" y="230002"/>
                        <a:pt x="279765" y="198189"/>
                        <a:pt x="250072" y="164255"/>
                      </a:cubicBezTo>
                      <a:cubicBezTo>
                        <a:pt x="243887" y="157185"/>
                        <a:pt x="255198" y="147818"/>
                        <a:pt x="261384" y="154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FCAB9EAA-50D0-46F0-AEFC-7925564BEAF3}"/>
                    </a:ext>
                  </a:extLst>
                </p:cNvPr>
                <p:cNvSpPr/>
                <p:nvPr/>
              </p:nvSpPr>
              <p:spPr>
                <a:xfrm>
                  <a:off x="1445825" y="2095035"/>
                  <a:ext cx="566793" cy="219633"/>
                </a:xfrm>
                <a:custGeom>
                  <a:avLst/>
                  <a:gdLst>
                    <a:gd name="connsiteX0" fmla="*/ 253543 w 566793"/>
                    <a:gd name="connsiteY0" fmla="*/ 36643 h 219633"/>
                    <a:gd name="connsiteX1" fmla="*/ 564961 w 566793"/>
                    <a:gd name="connsiteY1" fmla="*/ 57498 h 219633"/>
                    <a:gd name="connsiteX2" fmla="*/ 361178 w 566793"/>
                    <a:gd name="connsiteY2" fmla="*/ 182278 h 219633"/>
                    <a:gd name="connsiteX3" fmla="*/ 158279 w 566793"/>
                    <a:gd name="connsiteY3" fmla="*/ 215682 h 219633"/>
                    <a:gd name="connsiteX4" fmla="*/ 10877 w 566793"/>
                    <a:gd name="connsiteY4" fmla="*/ 198715 h 219633"/>
                    <a:gd name="connsiteX5" fmla="*/ 33677 w 566793"/>
                    <a:gd name="connsiteY5" fmla="*/ 127665 h 219633"/>
                    <a:gd name="connsiteX6" fmla="*/ 253543 w 566793"/>
                    <a:gd name="connsiteY6" fmla="*/ 36643 h 219633"/>
                    <a:gd name="connsiteX7" fmla="*/ 256194 w 566793"/>
                    <a:gd name="connsiteY7" fmla="*/ 50959 h 219633"/>
                    <a:gd name="connsiteX8" fmla="*/ 83164 w 566793"/>
                    <a:gd name="connsiteY8" fmla="*/ 111935 h 219633"/>
                    <a:gd name="connsiteX9" fmla="*/ 23779 w 566793"/>
                    <a:gd name="connsiteY9" fmla="*/ 157357 h 219633"/>
                    <a:gd name="connsiteX10" fmla="*/ 83164 w 566793"/>
                    <a:gd name="connsiteY10" fmla="*/ 202779 h 219633"/>
                    <a:gd name="connsiteX11" fmla="*/ 358527 w 566793"/>
                    <a:gd name="connsiteY11" fmla="*/ 167785 h 219633"/>
                    <a:gd name="connsiteX12" fmla="*/ 551882 w 566793"/>
                    <a:gd name="connsiteY12" fmla="*/ 64568 h 219633"/>
                    <a:gd name="connsiteX13" fmla="*/ 388750 w 566793"/>
                    <a:gd name="connsiteY13" fmla="*/ 23210 h 219633"/>
                    <a:gd name="connsiteX14" fmla="*/ 256194 w 566793"/>
                    <a:gd name="connsiteY14" fmla="*/ 50959 h 219633"/>
                    <a:gd name="connsiteX15" fmla="*/ 253543 w 566793"/>
                    <a:gd name="connsiteY15" fmla="*/ 36643 h 21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6793" h="219633">
                      <a:moveTo>
                        <a:pt x="253543" y="36643"/>
                      </a:moveTo>
                      <a:cubicBezTo>
                        <a:pt x="319291" y="23210"/>
                        <a:pt x="534208" y="-49607"/>
                        <a:pt x="564961" y="57498"/>
                      </a:cubicBezTo>
                      <a:cubicBezTo>
                        <a:pt x="586877" y="134027"/>
                        <a:pt x="405894" y="170789"/>
                        <a:pt x="361178" y="182278"/>
                      </a:cubicBezTo>
                      <a:cubicBezTo>
                        <a:pt x="294724" y="199245"/>
                        <a:pt x="226501" y="210026"/>
                        <a:pt x="158279" y="215682"/>
                      </a:cubicBezTo>
                      <a:cubicBezTo>
                        <a:pt x="113387" y="219393"/>
                        <a:pt x="49230" y="227523"/>
                        <a:pt x="10877" y="198715"/>
                      </a:cubicBezTo>
                      <a:cubicBezTo>
                        <a:pt x="-17579" y="177152"/>
                        <a:pt x="16886" y="142157"/>
                        <a:pt x="33677" y="127665"/>
                      </a:cubicBezTo>
                      <a:cubicBezTo>
                        <a:pt x="92708" y="76409"/>
                        <a:pt x="178605" y="52373"/>
                        <a:pt x="253543" y="36643"/>
                      </a:cubicBezTo>
                      <a:cubicBezTo>
                        <a:pt x="262733" y="34699"/>
                        <a:pt x="265385" y="49015"/>
                        <a:pt x="256194" y="50959"/>
                      </a:cubicBezTo>
                      <a:cubicBezTo>
                        <a:pt x="195748" y="63684"/>
                        <a:pt x="137777" y="82772"/>
                        <a:pt x="83164" y="111935"/>
                      </a:cubicBezTo>
                      <a:cubicBezTo>
                        <a:pt x="61248" y="123599"/>
                        <a:pt x="40039" y="138446"/>
                        <a:pt x="23779" y="157357"/>
                      </a:cubicBezTo>
                      <a:cubicBezTo>
                        <a:pt x="-9095" y="195533"/>
                        <a:pt x="63899" y="201719"/>
                        <a:pt x="83164" y="202779"/>
                      </a:cubicBezTo>
                      <a:cubicBezTo>
                        <a:pt x="174716" y="208082"/>
                        <a:pt x="270156" y="189347"/>
                        <a:pt x="358527" y="167785"/>
                      </a:cubicBezTo>
                      <a:cubicBezTo>
                        <a:pt x="395820" y="158771"/>
                        <a:pt x="558245" y="124837"/>
                        <a:pt x="551882" y="64568"/>
                      </a:cubicBezTo>
                      <a:cubicBezTo>
                        <a:pt x="545343" y="2885"/>
                        <a:pt x="425512" y="18085"/>
                        <a:pt x="388750" y="23210"/>
                      </a:cubicBezTo>
                      <a:cubicBezTo>
                        <a:pt x="344034" y="29396"/>
                        <a:pt x="300379" y="41768"/>
                        <a:pt x="256194" y="50959"/>
                      </a:cubicBezTo>
                      <a:cubicBezTo>
                        <a:pt x="246827" y="52903"/>
                        <a:pt x="244352" y="38587"/>
                        <a:pt x="253543" y="366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E6B2A6E-16FE-4B74-AFF9-49D30442540D}"/>
                    </a:ext>
                  </a:extLst>
                </p:cNvPr>
                <p:cNvSpPr/>
                <p:nvPr/>
              </p:nvSpPr>
              <p:spPr>
                <a:xfrm>
                  <a:off x="1605300" y="1942844"/>
                  <a:ext cx="258166" cy="551264"/>
                </a:xfrm>
                <a:custGeom>
                  <a:avLst/>
                  <a:gdLst>
                    <a:gd name="connsiteX0" fmla="*/ 40692 w 258166"/>
                    <a:gd name="connsiteY0" fmla="*/ 257585 h 551264"/>
                    <a:gd name="connsiteX1" fmla="*/ 220791 w 258166"/>
                    <a:gd name="connsiteY1" fmla="*/ 2724 h 551264"/>
                    <a:gd name="connsiteX2" fmla="*/ 220968 w 258166"/>
                    <a:gd name="connsiteY2" fmla="*/ 241679 h 551264"/>
                    <a:gd name="connsiteX3" fmla="*/ 143555 w 258166"/>
                    <a:gd name="connsiteY3" fmla="*/ 432206 h 551264"/>
                    <a:gd name="connsiteX4" fmla="*/ 52180 w 258166"/>
                    <a:gd name="connsiteY4" fmla="*/ 549032 h 551264"/>
                    <a:gd name="connsiteX5" fmla="*/ 3399 w 258166"/>
                    <a:gd name="connsiteY5" fmla="*/ 492651 h 551264"/>
                    <a:gd name="connsiteX6" fmla="*/ 40692 w 258166"/>
                    <a:gd name="connsiteY6" fmla="*/ 257585 h 551264"/>
                    <a:gd name="connsiteX7" fmla="*/ 54301 w 258166"/>
                    <a:gd name="connsiteY7" fmla="*/ 262888 h 551264"/>
                    <a:gd name="connsiteX8" fmla="*/ 16125 w 258166"/>
                    <a:gd name="connsiteY8" fmla="*/ 442457 h 551264"/>
                    <a:gd name="connsiteX9" fmla="*/ 23901 w 258166"/>
                    <a:gd name="connsiteY9" fmla="*/ 516865 h 551264"/>
                    <a:gd name="connsiteX10" fmla="*/ 93537 w 258166"/>
                    <a:gd name="connsiteY10" fmla="*/ 489823 h 551264"/>
                    <a:gd name="connsiteX11" fmla="*/ 207359 w 258166"/>
                    <a:gd name="connsiteY11" fmla="*/ 236553 h 551264"/>
                    <a:gd name="connsiteX12" fmla="*/ 220261 w 258166"/>
                    <a:gd name="connsiteY12" fmla="*/ 17747 h 551264"/>
                    <a:gd name="connsiteX13" fmla="*/ 99900 w 258166"/>
                    <a:gd name="connsiteY13" fmla="*/ 135280 h 551264"/>
                    <a:gd name="connsiteX14" fmla="*/ 54301 w 258166"/>
                    <a:gd name="connsiteY14" fmla="*/ 262888 h 551264"/>
                    <a:gd name="connsiteX15" fmla="*/ 40692 w 258166"/>
                    <a:gd name="connsiteY15" fmla="*/ 257585 h 55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8166" h="551264">
                      <a:moveTo>
                        <a:pt x="40692" y="257585"/>
                      </a:moveTo>
                      <a:cubicBezTo>
                        <a:pt x="63491" y="194489"/>
                        <a:pt x="113509" y="-26968"/>
                        <a:pt x="220791" y="2724"/>
                      </a:cubicBezTo>
                      <a:cubicBezTo>
                        <a:pt x="297497" y="23933"/>
                        <a:pt x="234577" y="197493"/>
                        <a:pt x="220968" y="241679"/>
                      </a:cubicBezTo>
                      <a:cubicBezTo>
                        <a:pt x="200819" y="307250"/>
                        <a:pt x="174485" y="371053"/>
                        <a:pt x="143555" y="432206"/>
                      </a:cubicBezTo>
                      <a:cubicBezTo>
                        <a:pt x="123230" y="472326"/>
                        <a:pt x="96895" y="531534"/>
                        <a:pt x="52180" y="549032"/>
                      </a:cubicBezTo>
                      <a:cubicBezTo>
                        <a:pt x="19129" y="562111"/>
                        <a:pt x="7111" y="514390"/>
                        <a:pt x="3399" y="492651"/>
                      </a:cubicBezTo>
                      <a:cubicBezTo>
                        <a:pt x="-9149" y="415592"/>
                        <a:pt x="15241" y="329696"/>
                        <a:pt x="40692" y="257585"/>
                      </a:cubicBezTo>
                      <a:cubicBezTo>
                        <a:pt x="43873" y="248748"/>
                        <a:pt x="57482" y="254050"/>
                        <a:pt x="54301" y="262888"/>
                      </a:cubicBezTo>
                      <a:cubicBezTo>
                        <a:pt x="33622" y="321212"/>
                        <a:pt x="19660" y="380597"/>
                        <a:pt x="16125" y="442457"/>
                      </a:cubicBezTo>
                      <a:cubicBezTo>
                        <a:pt x="14711" y="467377"/>
                        <a:pt x="16301" y="493005"/>
                        <a:pt x="23901" y="516865"/>
                      </a:cubicBezTo>
                      <a:cubicBezTo>
                        <a:pt x="39454" y="564762"/>
                        <a:pt x="82756" y="505730"/>
                        <a:pt x="93537" y="489823"/>
                      </a:cubicBezTo>
                      <a:cubicBezTo>
                        <a:pt x="145676" y="414532"/>
                        <a:pt x="179610" y="323333"/>
                        <a:pt x="207359" y="236553"/>
                      </a:cubicBezTo>
                      <a:cubicBezTo>
                        <a:pt x="219024" y="199968"/>
                        <a:pt x="274874" y="43728"/>
                        <a:pt x="220261" y="17747"/>
                      </a:cubicBezTo>
                      <a:cubicBezTo>
                        <a:pt x="164234" y="-8941"/>
                        <a:pt x="114570" y="101346"/>
                        <a:pt x="99900" y="135280"/>
                      </a:cubicBezTo>
                      <a:cubicBezTo>
                        <a:pt x="81872" y="176814"/>
                        <a:pt x="69677" y="220470"/>
                        <a:pt x="54301" y="262888"/>
                      </a:cubicBezTo>
                      <a:cubicBezTo>
                        <a:pt x="51119" y="271725"/>
                        <a:pt x="37687" y="266422"/>
                        <a:pt x="40692" y="2575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08A555E3-5F56-4B60-8CBA-8DBAF2E03AD0}"/>
                    </a:ext>
                  </a:extLst>
                </p:cNvPr>
                <p:cNvSpPr/>
                <p:nvPr/>
              </p:nvSpPr>
              <p:spPr>
                <a:xfrm>
                  <a:off x="1550734" y="2288453"/>
                  <a:ext cx="41875" cy="41875"/>
                </a:xfrm>
                <a:custGeom>
                  <a:avLst/>
                  <a:gdLst>
                    <a:gd name="connsiteX0" fmla="*/ 2822 w 41875"/>
                    <a:gd name="connsiteY0" fmla="*/ 10422 h 41875"/>
                    <a:gd name="connsiteX1" fmla="*/ 10422 w 41875"/>
                    <a:gd name="connsiteY1" fmla="*/ 39054 h 41875"/>
                    <a:gd name="connsiteX2" fmla="*/ 39054 w 41875"/>
                    <a:gd name="connsiteY2" fmla="*/ 31454 h 41875"/>
                    <a:gd name="connsiteX3" fmla="*/ 31454 w 41875"/>
                    <a:gd name="connsiteY3" fmla="*/ 2822 h 41875"/>
                    <a:gd name="connsiteX4" fmla="*/ 2822 w 41875"/>
                    <a:gd name="connsiteY4" fmla="*/ 10422 h 41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875" h="41875">
                      <a:moveTo>
                        <a:pt x="2822" y="10422"/>
                      </a:moveTo>
                      <a:cubicBezTo>
                        <a:pt x="-3011" y="20496"/>
                        <a:pt x="524" y="33221"/>
                        <a:pt x="10422" y="39054"/>
                      </a:cubicBezTo>
                      <a:cubicBezTo>
                        <a:pt x="20496" y="44886"/>
                        <a:pt x="33221" y="41352"/>
                        <a:pt x="39054" y="31454"/>
                      </a:cubicBezTo>
                      <a:cubicBezTo>
                        <a:pt x="44886" y="21380"/>
                        <a:pt x="41352" y="8654"/>
                        <a:pt x="31454" y="2822"/>
                      </a:cubicBezTo>
                      <a:cubicBezTo>
                        <a:pt x="21380" y="-3011"/>
                        <a:pt x="8654" y="524"/>
                        <a:pt x="2822" y="10422"/>
                      </a:cubicBezTo>
                      <a:close/>
                    </a:path>
                  </a:pathLst>
                </a:custGeom>
                <a:solidFill>
                  <a:srgbClr val="B4AAD3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3928BD7-278C-40E1-A146-277196EE25C1}"/>
                    </a:ext>
                  </a:extLst>
                </p:cNvPr>
                <p:cNvSpPr/>
                <p:nvPr/>
              </p:nvSpPr>
              <p:spPr>
                <a:xfrm>
                  <a:off x="1846069" y="2400507"/>
                  <a:ext cx="41875" cy="41875"/>
                </a:xfrm>
                <a:custGeom>
                  <a:avLst/>
                  <a:gdLst>
                    <a:gd name="connsiteX0" fmla="*/ 2822 w 41875"/>
                    <a:gd name="connsiteY0" fmla="*/ 10422 h 41875"/>
                    <a:gd name="connsiteX1" fmla="*/ 10422 w 41875"/>
                    <a:gd name="connsiteY1" fmla="*/ 39054 h 41875"/>
                    <a:gd name="connsiteX2" fmla="*/ 39054 w 41875"/>
                    <a:gd name="connsiteY2" fmla="*/ 31454 h 41875"/>
                    <a:gd name="connsiteX3" fmla="*/ 31454 w 41875"/>
                    <a:gd name="connsiteY3" fmla="*/ 2822 h 41875"/>
                    <a:gd name="connsiteX4" fmla="*/ 2822 w 41875"/>
                    <a:gd name="connsiteY4" fmla="*/ 10422 h 41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875" h="41875">
                      <a:moveTo>
                        <a:pt x="2822" y="10422"/>
                      </a:moveTo>
                      <a:cubicBezTo>
                        <a:pt x="-3011" y="20496"/>
                        <a:pt x="524" y="33221"/>
                        <a:pt x="10422" y="39054"/>
                      </a:cubicBezTo>
                      <a:cubicBezTo>
                        <a:pt x="20496" y="44886"/>
                        <a:pt x="33221" y="41352"/>
                        <a:pt x="39054" y="31454"/>
                      </a:cubicBezTo>
                      <a:cubicBezTo>
                        <a:pt x="44886" y="21380"/>
                        <a:pt x="41352" y="8654"/>
                        <a:pt x="31454" y="2822"/>
                      </a:cubicBezTo>
                      <a:cubicBezTo>
                        <a:pt x="21556" y="-3011"/>
                        <a:pt x="8654" y="524"/>
                        <a:pt x="2822" y="10422"/>
                      </a:cubicBezTo>
                      <a:close/>
                    </a:path>
                  </a:pathLst>
                </a:custGeom>
                <a:solidFill>
                  <a:srgbClr val="B4AAD3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4E3D188A-6D9E-4B31-8DDB-1D0DFB03B68C}"/>
                    </a:ext>
                  </a:extLst>
                </p:cNvPr>
                <p:cNvSpPr/>
                <p:nvPr/>
              </p:nvSpPr>
              <p:spPr>
                <a:xfrm>
                  <a:off x="1831400" y="1985479"/>
                  <a:ext cx="41875" cy="41914"/>
                </a:xfrm>
                <a:custGeom>
                  <a:avLst/>
                  <a:gdLst>
                    <a:gd name="connsiteX0" fmla="*/ 2822 w 41875"/>
                    <a:gd name="connsiteY0" fmla="*/ 10461 h 41914"/>
                    <a:gd name="connsiteX1" fmla="*/ 10422 w 41875"/>
                    <a:gd name="connsiteY1" fmla="*/ 39093 h 41914"/>
                    <a:gd name="connsiteX2" fmla="*/ 39054 w 41875"/>
                    <a:gd name="connsiteY2" fmla="*/ 31493 h 41914"/>
                    <a:gd name="connsiteX3" fmla="*/ 31454 w 41875"/>
                    <a:gd name="connsiteY3" fmla="*/ 2861 h 41914"/>
                    <a:gd name="connsiteX4" fmla="*/ 2822 w 41875"/>
                    <a:gd name="connsiteY4" fmla="*/ 10461 h 41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875" h="41914">
                      <a:moveTo>
                        <a:pt x="2822" y="10461"/>
                      </a:moveTo>
                      <a:cubicBezTo>
                        <a:pt x="-3011" y="20535"/>
                        <a:pt x="524" y="33260"/>
                        <a:pt x="10422" y="39093"/>
                      </a:cubicBezTo>
                      <a:cubicBezTo>
                        <a:pt x="20496" y="44925"/>
                        <a:pt x="33221" y="41390"/>
                        <a:pt x="39054" y="31493"/>
                      </a:cubicBezTo>
                      <a:cubicBezTo>
                        <a:pt x="44886" y="21419"/>
                        <a:pt x="41352" y="8693"/>
                        <a:pt x="31454" y="2861"/>
                      </a:cubicBezTo>
                      <a:cubicBezTo>
                        <a:pt x="21380" y="-2972"/>
                        <a:pt x="8654" y="386"/>
                        <a:pt x="2822" y="10461"/>
                      </a:cubicBezTo>
                      <a:close/>
                    </a:path>
                  </a:pathLst>
                </a:custGeom>
                <a:solidFill>
                  <a:srgbClr val="B4AAD3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46" name="Graphic 6">
                <a:extLst>
                  <a:ext uri="{FF2B5EF4-FFF2-40B4-BE49-F238E27FC236}">
                    <a16:creationId xmlns:a16="http://schemas.microsoft.com/office/drawing/2014/main" id="{63A28533-0895-4502-8EE7-BFAB543637AE}"/>
                  </a:ext>
                </a:extLst>
              </p:cNvPr>
              <p:cNvGrpSpPr/>
              <p:nvPr/>
            </p:nvGrpSpPr>
            <p:grpSpPr>
              <a:xfrm>
                <a:off x="3708721" y="1227950"/>
                <a:ext cx="491581" cy="797542"/>
                <a:chOff x="3708721" y="1227950"/>
                <a:chExt cx="491581" cy="797542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2000934-0B38-4E39-95B1-FE1AA94627B6}"/>
                    </a:ext>
                  </a:extLst>
                </p:cNvPr>
                <p:cNvSpPr/>
                <p:nvPr/>
              </p:nvSpPr>
              <p:spPr>
                <a:xfrm>
                  <a:off x="3844301" y="1267765"/>
                  <a:ext cx="340855" cy="599860"/>
                </a:xfrm>
                <a:custGeom>
                  <a:avLst/>
                  <a:gdLst>
                    <a:gd name="connsiteX0" fmla="*/ 0 w 340855"/>
                    <a:gd name="connsiteY0" fmla="*/ 442914 h 599860"/>
                    <a:gd name="connsiteX1" fmla="*/ 121068 w 340855"/>
                    <a:gd name="connsiteY1" fmla="*/ 330153 h 599860"/>
                    <a:gd name="connsiteX2" fmla="*/ 246554 w 340855"/>
                    <a:gd name="connsiteY2" fmla="*/ 0 h 599860"/>
                    <a:gd name="connsiteX3" fmla="*/ 300637 w 340855"/>
                    <a:gd name="connsiteY3" fmla="*/ 56557 h 599860"/>
                    <a:gd name="connsiteX4" fmla="*/ 318665 w 340855"/>
                    <a:gd name="connsiteY4" fmla="*/ 353306 h 599860"/>
                    <a:gd name="connsiteX5" fmla="*/ 327502 w 340855"/>
                    <a:gd name="connsiteY5" fmla="*/ 523861 h 599860"/>
                    <a:gd name="connsiteX6" fmla="*/ 213150 w 340855"/>
                    <a:gd name="connsiteY6" fmla="*/ 561861 h 599860"/>
                    <a:gd name="connsiteX7" fmla="*/ 98799 w 340855"/>
                    <a:gd name="connsiteY7" fmla="*/ 599860 h 599860"/>
                    <a:gd name="connsiteX8" fmla="*/ 12549 w 340855"/>
                    <a:gd name="connsiteY8" fmla="*/ 454932 h 599860"/>
                    <a:gd name="connsiteX9" fmla="*/ 0 w 340855"/>
                    <a:gd name="connsiteY9" fmla="*/ 442914 h 599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0855" h="599860">
                      <a:moveTo>
                        <a:pt x="0" y="442914"/>
                      </a:moveTo>
                      <a:cubicBezTo>
                        <a:pt x="35878" y="402617"/>
                        <a:pt x="76529" y="364794"/>
                        <a:pt x="121068" y="330153"/>
                      </a:cubicBezTo>
                      <a:cubicBezTo>
                        <a:pt x="209439" y="262991"/>
                        <a:pt x="253447" y="127784"/>
                        <a:pt x="246554" y="0"/>
                      </a:cubicBezTo>
                      <a:cubicBezTo>
                        <a:pt x="266703" y="14846"/>
                        <a:pt x="284907" y="33581"/>
                        <a:pt x="300637" y="56557"/>
                      </a:cubicBezTo>
                      <a:cubicBezTo>
                        <a:pt x="365324" y="150584"/>
                        <a:pt x="336869" y="261224"/>
                        <a:pt x="318665" y="353306"/>
                      </a:cubicBezTo>
                      <a:cubicBezTo>
                        <a:pt x="300107" y="446802"/>
                        <a:pt x="327502" y="523861"/>
                        <a:pt x="327502" y="523861"/>
                      </a:cubicBezTo>
                      <a:lnTo>
                        <a:pt x="213150" y="561861"/>
                      </a:lnTo>
                      <a:lnTo>
                        <a:pt x="98799" y="599860"/>
                      </a:lnTo>
                      <a:cubicBezTo>
                        <a:pt x="98799" y="599860"/>
                        <a:pt x="79003" y="520503"/>
                        <a:pt x="12549" y="454932"/>
                      </a:cubicBezTo>
                      <a:cubicBezTo>
                        <a:pt x="8307" y="450867"/>
                        <a:pt x="4242" y="446979"/>
                        <a:pt x="0" y="442914"/>
                      </a:cubicBezTo>
                      <a:close/>
                    </a:path>
                  </a:pathLst>
                </a:custGeom>
                <a:solidFill>
                  <a:srgbClr val="FAB21B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9F75715-3B25-4F6A-8E03-D7EC1C31743E}"/>
                    </a:ext>
                  </a:extLst>
                </p:cNvPr>
                <p:cNvSpPr/>
                <p:nvPr/>
              </p:nvSpPr>
              <p:spPr>
                <a:xfrm>
                  <a:off x="3708721" y="1227950"/>
                  <a:ext cx="382837" cy="482729"/>
                </a:xfrm>
                <a:custGeom>
                  <a:avLst/>
                  <a:gdLst>
                    <a:gd name="connsiteX0" fmla="*/ 256649 w 382837"/>
                    <a:gd name="connsiteY0" fmla="*/ 369968 h 482729"/>
                    <a:gd name="connsiteX1" fmla="*/ 135581 w 382837"/>
                    <a:gd name="connsiteY1" fmla="*/ 482729 h 482729"/>
                    <a:gd name="connsiteX2" fmla="*/ 20 w 382837"/>
                    <a:gd name="connsiteY2" fmla="*/ 240947 h 482729"/>
                    <a:gd name="connsiteX3" fmla="*/ 171813 w 382837"/>
                    <a:gd name="connsiteY3" fmla="*/ 14718 h 482729"/>
                    <a:gd name="connsiteX4" fmla="*/ 382135 w 382837"/>
                    <a:gd name="connsiteY4" fmla="*/ 39638 h 482729"/>
                    <a:gd name="connsiteX5" fmla="*/ 256649 w 382837"/>
                    <a:gd name="connsiteY5" fmla="*/ 369968 h 48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2837" h="482729">
                      <a:moveTo>
                        <a:pt x="256649" y="369968"/>
                      </a:moveTo>
                      <a:cubicBezTo>
                        <a:pt x="212110" y="404609"/>
                        <a:pt x="171459" y="442432"/>
                        <a:pt x="135581" y="482729"/>
                      </a:cubicBezTo>
                      <a:cubicBezTo>
                        <a:pt x="72484" y="421046"/>
                        <a:pt x="-1394" y="349819"/>
                        <a:pt x="20" y="240947"/>
                      </a:cubicBezTo>
                      <a:cubicBezTo>
                        <a:pt x="1257" y="131190"/>
                        <a:pt x="65945" y="49889"/>
                        <a:pt x="171813" y="14718"/>
                      </a:cubicBezTo>
                      <a:cubicBezTo>
                        <a:pt x="250286" y="-11263"/>
                        <a:pt x="324164" y="-2780"/>
                        <a:pt x="382135" y="39638"/>
                      </a:cubicBezTo>
                      <a:cubicBezTo>
                        <a:pt x="389028" y="167599"/>
                        <a:pt x="345019" y="302983"/>
                        <a:pt x="256649" y="369968"/>
                      </a:cubicBezTo>
                      <a:close/>
                    </a:path>
                  </a:pathLst>
                </a:custGeom>
                <a:solidFill>
                  <a:srgbClr val="FFCB73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ABF37228-28C6-467B-915F-CB69396FCE24}"/>
                    </a:ext>
                  </a:extLst>
                </p:cNvPr>
                <p:cNvSpPr/>
                <p:nvPr/>
              </p:nvSpPr>
              <p:spPr>
                <a:xfrm>
                  <a:off x="3827131" y="1396312"/>
                  <a:ext cx="308233" cy="467747"/>
                </a:xfrm>
                <a:custGeom>
                  <a:avLst/>
                  <a:gdLst>
                    <a:gd name="connsiteX0" fmla="*/ 290943 w 308233"/>
                    <a:gd name="connsiteY0" fmla="*/ 421826 h 467747"/>
                    <a:gd name="connsiteX1" fmla="*/ 234562 w 308233"/>
                    <a:gd name="connsiteY1" fmla="*/ 222285 h 467747"/>
                    <a:gd name="connsiteX2" fmla="*/ 248171 w 308233"/>
                    <a:gd name="connsiteY2" fmla="*/ 88315 h 467747"/>
                    <a:gd name="connsiteX3" fmla="*/ 307556 w 308233"/>
                    <a:gd name="connsiteY3" fmla="*/ 130026 h 467747"/>
                    <a:gd name="connsiteX4" fmla="*/ 194265 w 308233"/>
                    <a:gd name="connsiteY4" fmla="*/ 180397 h 467747"/>
                    <a:gd name="connsiteX5" fmla="*/ 84862 w 308233"/>
                    <a:gd name="connsiteY5" fmla="*/ 72408 h 467747"/>
                    <a:gd name="connsiteX6" fmla="*/ 150964 w 308233"/>
                    <a:gd name="connsiteY6" fmla="*/ 13553 h 467747"/>
                    <a:gd name="connsiteX7" fmla="*/ 136117 w 308233"/>
                    <a:gd name="connsiteY7" fmla="*/ 166788 h 467747"/>
                    <a:gd name="connsiteX8" fmla="*/ 13105 w 308233"/>
                    <a:gd name="connsiteY8" fmla="*/ 198071 h 467747"/>
                    <a:gd name="connsiteX9" fmla="*/ 23356 w 308233"/>
                    <a:gd name="connsiteY9" fmla="*/ 127728 h 467747"/>
                    <a:gd name="connsiteX10" fmla="*/ 114378 w 308233"/>
                    <a:gd name="connsiteY10" fmla="*/ 202490 h 467747"/>
                    <a:gd name="connsiteX11" fmla="*/ 171466 w 308233"/>
                    <a:gd name="connsiteY11" fmla="*/ 460179 h 467747"/>
                    <a:gd name="connsiteX12" fmla="*/ 152554 w 308233"/>
                    <a:gd name="connsiteY12" fmla="*/ 456644 h 467747"/>
                    <a:gd name="connsiteX13" fmla="*/ 86630 w 308233"/>
                    <a:gd name="connsiteY13" fmla="*/ 191885 h 467747"/>
                    <a:gd name="connsiteX14" fmla="*/ 60118 w 308233"/>
                    <a:gd name="connsiteY14" fmla="*/ 157421 h 467747"/>
                    <a:gd name="connsiteX15" fmla="*/ 19645 w 308233"/>
                    <a:gd name="connsiteY15" fmla="*/ 163783 h 467747"/>
                    <a:gd name="connsiteX16" fmla="*/ 99885 w 308233"/>
                    <a:gd name="connsiteY16" fmla="*/ 184992 h 467747"/>
                    <a:gd name="connsiteX17" fmla="*/ 145131 w 308233"/>
                    <a:gd name="connsiteY17" fmla="*/ 109347 h 467747"/>
                    <a:gd name="connsiteX18" fmla="*/ 153084 w 308233"/>
                    <a:gd name="connsiteY18" fmla="*/ 63218 h 467747"/>
                    <a:gd name="connsiteX19" fmla="*/ 150433 w 308233"/>
                    <a:gd name="connsiteY19" fmla="*/ 41302 h 467747"/>
                    <a:gd name="connsiteX20" fmla="*/ 99002 w 308233"/>
                    <a:gd name="connsiteY20" fmla="*/ 35469 h 467747"/>
                    <a:gd name="connsiteX21" fmla="*/ 128871 w 308233"/>
                    <a:gd name="connsiteY21" fmla="*/ 118184 h 467747"/>
                    <a:gd name="connsiteX22" fmla="*/ 197800 w 308233"/>
                    <a:gd name="connsiteY22" fmla="*/ 166081 h 467747"/>
                    <a:gd name="connsiteX23" fmla="*/ 287054 w 308233"/>
                    <a:gd name="connsiteY23" fmla="*/ 148230 h 467747"/>
                    <a:gd name="connsiteX24" fmla="*/ 292003 w 308233"/>
                    <a:gd name="connsiteY24" fmla="*/ 106342 h 467747"/>
                    <a:gd name="connsiteX25" fmla="*/ 261780 w 308233"/>
                    <a:gd name="connsiteY25" fmla="*/ 94324 h 467747"/>
                    <a:gd name="connsiteX26" fmla="*/ 252590 w 308233"/>
                    <a:gd name="connsiteY26" fmla="*/ 114119 h 467747"/>
                    <a:gd name="connsiteX27" fmla="*/ 251176 w 308233"/>
                    <a:gd name="connsiteY27" fmla="*/ 244731 h 467747"/>
                    <a:gd name="connsiteX28" fmla="*/ 298542 w 308233"/>
                    <a:gd name="connsiteY28" fmla="*/ 419528 h 467747"/>
                    <a:gd name="connsiteX29" fmla="*/ 290943 w 308233"/>
                    <a:gd name="connsiteY29" fmla="*/ 421826 h 467747"/>
                    <a:gd name="connsiteX30" fmla="*/ 290943 w 308233"/>
                    <a:gd name="connsiteY30" fmla="*/ 421826 h 46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08233" h="467747">
                      <a:moveTo>
                        <a:pt x="290943" y="421826"/>
                      </a:moveTo>
                      <a:cubicBezTo>
                        <a:pt x="264078" y="357669"/>
                        <a:pt x="242869" y="292098"/>
                        <a:pt x="234562" y="222285"/>
                      </a:cubicBezTo>
                      <a:cubicBezTo>
                        <a:pt x="230144" y="185169"/>
                        <a:pt x="222897" y="121896"/>
                        <a:pt x="248171" y="88315"/>
                      </a:cubicBezTo>
                      <a:cubicBezTo>
                        <a:pt x="276273" y="51376"/>
                        <a:pt x="313742" y="98389"/>
                        <a:pt x="307556" y="130026"/>
                      </a:cubicBezTo>
                      <a:cubicBezTo>
                        <a:pt x="296775" y="184109"/>
                        <a:pt x="240218" y="191002"/>
                        <a:pt x="194265" y="180397"/>
                      </a:cubicBezTo>
                      <a:cubicBezTo>
                        <a:pt x="141596" y="168202"/>
                        <a:pt x="101122" y="121189"/>
                        <a:pt x="84862" y="72408"/>
                      </a:cubicBezTo>
                      <a:cubicBezTo>
                        <a:pt x="70016" y="27869"/>
                        <a:pt x="106425" y="-25507"/>
                        <a:pt x="150964" y="13553"/>
                      </a:cubicBezTo>
                      <a:cubicBezTo>
                        <a:pt x="189847" y="47664"/>
                        <a:pt x="159624" y="129319"/>
                        <a:pt x="136117" y="166788"/>
                      </a:cubicBezTo>
                      <a:cubicBezTo>
                        <a:pt x="109429" y="209383"/>
                        <a:pt x="52872" y="235894"/>
                        <a:pt x="13105" y="198071"/>
                      </a:cubicBezTo>
                      <a:cubicBezTo>
                        <a:pt x="-3862" y="181988"/>
                        <a:pt x="-8104" y="135328"/>
                        <a:pt x="23356" y="127728"/>
                      </a:cubicBezTo>
                      <a:cubicBezTo>
                        <a:pt x="68956" y="116770"/>
                        <a:pt x="97941" y="170853"/>
                        <a:pt x="114378" y="202490"/>
                      </a:cubicBezTo>
                      <a:cubicBezTo>
                        <a:pt x="153438" y="276721"/>
                        <a:pt x="185075" y="373752"/>
                        <a:pt x="171466" y="460179"/>
                      </a:cubicBezTo>
                      <a:cubicBezTo>
                        <a:pt x="169521" y="472374"/>
                        <a:pt x="150964" y="468839"/>
                        <a:pt x="152554" y="456644"/>
                      </a:cubicBezTo>
                      <a:cubicBezTo>
                        <a:pt x="164926" y="366859"/>
                        <a:pt x="129755" y="267354"/>
                        <a:pt x="86630" y="191885"/>
                      </a:cubicBezTo>
                      <a:cubicBezTo>
                        <a:pt x="79383" y="179160"/>
                        <a:pt x="70723" y="167495"/>
                        <a:pt x="60118" y="157421"/>
                      </a:cubicBezTo>
                      <a:cubicBezTo>
                        <a:pt x="47393" y="145226"/>
                        <a:pt x="21235" y="138333"/>
                        <a:pt x="19645" y="163783"/>
                      </a:cubicBezTo>
                      <a:cubicBezTo>
                        <a:pt x="16994" y="206732"/>
                        <a:pt x="75141" y="202843"/>
                        <a:pt x="99885" y="184992"/>
                      </a:cubicBezTo>
                      <a:cubicBezTo>
                        <a:pt x="124452" y="167318"/>
                        <a:pt x="137708" y="136565"/>
                        <a:pt x="145131" y="109347"/>
                      </a:cubicBezTo>
                      <a:cubicBezTo>
                        <a:pt x="149196" y="94147"/>
                        <a:pt x="152201" y="78948"/>
                        <a:pt x="153084" y="63218"/>
                      </a:cubicBezTo>
                      <a:cubicBezTo>
                        <a:pt x="153261" y="55795"/>
                        <a:pt x="152378" y="48548"/>
                        <a:pt x="150433" y="41302"/>
                      </a:cubicBezTo>
                      <a:cubicBezTo>
                        <a:pt x="145485" y="20093"/>
                        <a:pt x="111550" y="-2707"/>
                        <a:pt x="99002" y="35469"/>
                      </a:cubicBezTo>
                      <a:cubicBezTo>
                        <a:pt x="89458" y="64632"/>
                        <a:pt x="112611" y="97152"/>
                        <a:pt x="128871" y="118184"/>
                      </a:cubicBezTo>
                      <a:cubicBezTo>
                        <a:pt x="147075" y="141867"/>
                        <a:pt x="168461" y="157421"/>
                        <a:pt x="197800" y="166081"/>
                      </a:cubicBezTo>
                      <a:cubicBezTo>
                        <a:pt x="223781" y="173681"/>
                        <a:pt x="269910" y="176155"/>
                        <a:pt x="287054" y="148230"/>
                      </a:cubicBezTo>
                      <a:cubicBezTo>
                        <a:pt x="294654" y="135682"/>
                        <a:pt x="295538" y="119775"/>
                        <a:pt x="292003" y="106342"/>
                      </a:cubicBezTo>
                      <a:cubicBezTo>
                        <a:pt x="286171" y="92203"/>
                        <a:pt x="276096" y="88138"/>
                        <a:pt x="261780" y="94324"/>
                      </a:cubicBezTo>
                      <a:cubicBezTo>
                        <a:pt x="256655" y="99273"/>
                        <a:pt x="254711" y="107756"/>
                        <a:pt x="252590" y="114119"/>
                      </a:cubicBezTo>
                      <a:cubicBezTo>
                        <a:pt x="240218" y="155477"/>
                        <a:pt x="245874" y="203550"/>
                        <a:pt x="251176" y="244731"/>
                      </a:cubicBezTo>
                      <a:cubicBezTo>
                        <a:pt x="258953" y="305000"/>
                        <a:pt x="278217" y="362971"/>
                        <a:pt x="298542" y="419528"/>
                      </a:cubicBezTo>
                      <a:cubicBezTo>
                        <a:pt x="300310" y="423947"/>
                        <a:pt x="292887" y="426421"/>
                        <a:pt x="290943" y="421826"/>
                      </a:cubicBezTo>
                      <a:lnTo>
                        <a:pt x="290943" y="421826"/>
                      </a:lnTo>
                      <a:close/>
                    </a:path>
                  </a:pathLst>
                </a:custGeom>
                <a:solidFill>
                  <a:srgbClr val="7CD0E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49FDA6E-0F7D-45F8-88EA-DF648E9081B1}"/>
                    </a:ext>
                  </a:extLst>
                </p:cNvPr>
                <p:cNvSpPr/>
                <p:nvPr/>
              </p:nvSpPr>
              <p:spPr>
                <a:xfrm>
                  <a:off x="4095981" y="1784380"/>
                  <a:ext cx="104320" cy="228349"/>
                </a:xfrm>
                <a:custGeom>
                  <a:avLst/>
                  <a:gdLst>
                    <a:gd name="connsiteX0" fmla="*/ 25451 w 104320"/>
                    <a:gd name="connsiteY0" fmla="*/ 21209 h 228349"/>
                    <a:gd name="connsiteX1" fmla="*/ 73348 w 104320"/>
                    <a:gd name="connsiteY1" fmla="*/ 0 h 228349"/>
                    <a:gd name="connsiteX2" fmla="*/ 87840 w 104320"/>
                    <a:gd name="connsiteY2" fmla="*/ 47720 h 228349"/>
                    <a:gd name="connsiteX3" fmla="*/ 75822 w 104320"/>
                    <a:gd name="connsiteY3" fmla="*/ 197597 h 228349"/>
                    <a:gd name="connsiteX4" fmla="*/ 0 w 104320"/>
                    <a:gd name="connsiteY4" fmla="*/ 228350 h 228349"/>
                    <a:gd name="connsiteX5" fmla="*/ 25451 w 104320"/>
                    <a:gd name="connsiteY5" fmla="*/ 21209 h 228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320" h="228349">
                      <a:moveTo>
                        <a:pt x="25451" y="21209"/>
                      </a:moveTo>
                      <a:cubicBezTo>
                        <a:pt x="58678" y="8307"/>
                        <a:pt x="73348" y="0"/>
                        <a:pt x="73348" y="0"/>
                      </a:cubicBezTo>
                      <a:cubicBezTo>
                        <a:pt x="73348" y="0"/>
                        <a:pt x="73348" y="0"/>
                        <a:pt x="87840" y="47720"/>
                      </a:cubicBezTo>
                      <a:cubicBezTo>
                        <a:pt x="130965" y="179393"/>
                        <a:pt x="75822" y="197597"/>
                        <a:pt x="75822" y="197597"/>
                      </a:cubicBezTo>
                      <a:cubicBezTo>
                        <a:pt x="75822" y="197597"/>
                        <a:pt x="44185" y="214918"/>
                        <a:pt x="0" y="228350"/>
                      </a:cubicBezTo>
                      <a:cubicBezTo>
                        <a:pt x="25274" y="162956"/>
                        <a:pt x="33758" y="90845"/>
                        <a:pt x="25451" y="21209"/>
                      </a:cubicBezTo>
                      <a:close/>
                    </a:path>
                  </a:pathLst>
                </a:custGeom>
                <a:solidFill>
                  <a:srgbClr val="B2AAD3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8130C56-3CB3-4BFD-ABEA-E89F9527A77F}"/>
                    </a:ext>
                  </a:extLst>
                </p:cNvPr>
                <p:cNvSpPr/>
                <p:nvPr/>
              </p:nvSpPr>
              <p:spPr>
                <a:xfrm>
                  <a:off x="3940625" y="1805590"/>
                  <a:ext cx="183861" cy="219903"/>
                </a:xfrm>
                <a:custGeom>
                  <a:avLst/>
                  <a:gdLst>
                    <a:gd name="connsiteX0" fmla="*/ 0 w 183861"/>
                    <a:gd name="connsiteY0" fmla="*/ 54436 h 219903"/>
                    <a:gd name="connsiteX1" fmla="*/ 180806 w 183861"/>
                    <a:gd name="connsiteY1" fmla="*/ 0 h 219903"/>
                    <a:gd name="connsiteX2" fmla="*/ 155179 w 183861"/>
                    <a:gd name="connsiteY2" fmla="*/ 207141 h 219903"/>
                    <a:gd name="connsiteX3" fmla="*/ 101273 w 183861"/>
                    <a:gd name="connsiteY3" fmla="*/ 219513 h 219903"/>
                    <a:gd name="connsiteX4" fmla="*/ 0 w 183861"/>
                    <a:gd name="connsiteY4" fmla="*/ 54436 h 219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861" h="219903">
                      <a:moveTo>
                        <a:pt x="0" y="54436"/>
                      </a:moveTo>
                      <a:cubicBezTo>
                        <a:pt x="85896" y="33934"/>
                        <a:pt x="144398" y="14139"/>
                        <a:pt x="180806" y="0"/>
                      </a:cubicBezTo>
                      <a:cubicBezTo>
                        <a:pt x="189113" y="69636"/>
                        <a:pt x="180453" y="141747"/>
                        <a:pt x="155179" y="207141"/>
                      </a:cubicBezTo>
                      <a:cubicBezTo>
                        <a:pt x="138565" y="212266"/>
                        <a:pt x="120361" y="216685"/>
                        <a:pt x="101273" y="219513"/>
                      </a:cubicBezTo>
                      <a:cubicBezTo>
                        <a:pt x="36585" y="229233"/>
                        <a:pt x="0" y="54436"/>
                        <a:pt x="0" y="54436"/>
                      </a:cubicBezTo>
                      <a:close/>
                    </a:path>
                  </a:pathLst>
                </a:custGeom>
                <a:solidFill>
                  <a:srgbClr val="C2B9DB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52" name="Graphic 6">
                  <a:extLst>
                    <a:ext uri="{FF2B5EF4-FFF2-40B4-BE49-F238E27FC236}">
                      <a16:creationId xmlns:a16="http://schemas.microsoft.com/office/drawing/2014/main" id="{0DCCCDC7-0ED3-4AA1-8324-13906CBB2D24}"/>
                    </a:ext>
                  </a:extLst>
                </p:cNvPr>
                <p:cNvGrpSpPr/>
                <p:nvPr/>
              </p:nvGrpSpPr>
              <p:grpSpPr>
                <a:xfrm>
                  <a:off x="3960021" y="1825699"/>
                  <a:ext cx="211094" cy="70538"/>
                  <a:chOff x="3960021" y="1825699"/>
                  <a:chExt cx="211094" cy="70538"/>
                </a:xfrm>
                <a:solidFill>
                  <a:srgbClr val="FFFFFF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4A8FEAD8-A6F0-40EE-AAE5-84640B9CCBA4}"/>
                      </a:ext>
                    </a:extLst>
                  </p:cNvPr>
                  <p:cNvSpPr/>
                  <p:nvPr/>
                </p:nvSpPr>
                <p:spPr>
                  <a:xfrm>
                    <a:off x="3963071" y="1828566"/>
                    <a:ext cx="205373" cy="64510"/>
                  </a:xfrm>
                  <a:custGeom>
                    <a:avLst/>
                    <a:gdLst>
                      <a:gd name="connsiteX0" fmla="*/ 205374 w 205373"/>
                      <a:gd name="connsiteY0" fmla="*/ 0 h 64510"/>
                      <a:gd name="connsiteX1" fmla="*/ 0 w 205373"/>
                      <a:gd name="connsiteY1" fmla="*/ 64511 h 64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5373" h="64510">
                        <a:moveTo>
                          <a:pt x="205374" y="0"/>
                        </a:moveTo>
                        <a:cubicBezTo>
                          <a:pt x="173207" y="18558"/>
                          <a:pt x="47013" y="58501"/>
                          <a:pt x="0" y="6451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80C68674-9760-499B-AEDC-DBF300BB36EB}"/>
                      </a:ext>
                    </a:extLst>
                  </p:cNvPr>
                  <p:cNvSpPr/>
                  <p:nvPr/>
                </p:nvSpPr>
                <p:spPr>
                  <a:xfrm>
                    <a:off x="3960021" y="1825699"/>
                    <a:ext cx="211094" cy="70538"/>
                  </a:xfrm>
                  <a:custGeom>
                    <a:avLst/>
                    <a:gdLst>
                      <a:gd name="connsiteX0" fmla="*/ 209838 w 211094"/>
                      <a:gd name="connsiteY0" fmla="*/ 4988 h 70538"/>
                      <a:gd name="connsiteX1" fmla="*/ 108565 w 211094"/>
                      <a:gd name="connsiteY1" fmla="*/ 45285 h 70538"/>
                      <a:gd name="connsiteX2" fmla="*/ 2344 w 211094"/>
                      <a:gd name="connsiteY2" fmla="*/ 70205 h 70538"/>
                      <a:gd name="connsiteX3" fmla="*/ 2167 w 211094"/>
                      <a:gd name="connsiteY3" fmla="*/ 64373 h 70538"/>
                      <a:gd name="connsiteX4" fmla="*/ 105914 w 211094"/>
                      <a:gd name="connsiteY4" fmla="*/ 36625 h 70538"/>
                      <a:gd name="connsiteX5" fmla="*/ 207717 w 211094"/>
                      <a:gd name="connsiteY5" fmla="*/ 216 h 70538"/>
                      <a:gd name="connsiteX6" fmla="*/ 209838 w 211094"/>
                      <a:gd name="connsiteY6" fmla="*/ 4988 h 70538"/>
                      <a:gd name="connsiteX7" fmla="*/ 209838 w 211094"/>
                      <a:gd name="connsiteY7" fmla="*/ 4988 h 70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1094" h="70538">
                        <a:moveTo>
                          <a:pt x="209838" y="4988"/>
                        </a:moveTo>
                        <a:cubicBezTo>
                          <a:pt x="179615" y="24429"/>
                          <a:pt x="142323" y="34504"/>
                          <a:pt x="108565" y="45285"/>
                        </a:cubicBezTo>
                        <a:cubicBezTo>
                          <a:pt x="77459" y="55182"/>
                          <a:pt x="35218" y="73210"/>
                          <a:pt x="2344" y="70205"/>
                        </a:cubicBezTo>
                        <a:cubicBezTo>
                          <a:pt x="-1014" y="69852"/>
                          <a:pt x="-484" y="65433"/>
                          <a:pt x="2167" y="64373"/>
                        </a:cubicBezTo>
                        <a:cubicBezTo>
                          <a:pt x="34864" y="51824"/>
                          <a:pt x="72333" y="47052"/>
                          <a:pt x="105914" y="36625"/>
                        </a:cubicBezTo>
                        <a:cubicBezTo>
                          <a:pt x="140202" y="26020"/>
                          <a:pt x="174843" y="15062"/>
                          <a:pt x="207717" y="216"/>
                        </a:cubicBezTo>
                        <a:cubicBezTo>
                          <a:pt x="210545" y="-1021"/>
                          <a:pt x="212489" y="3397"/>
                          <a:pt x="209838" y="4988"/>
                        </a:cubicBezTo>
                        <a:lnTo>
                          <a:pt x="209838" y="49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55" name="Graphic 6">
                  <a:extLst>
                    <a:ext uri="{FF2B5EF4-FFF2-40B4-BE49-F238E27FC236}">
                      <a16:creationId xmlns:a16="http://schemas.microsoft.com/office/drawing/2014/main" id="{685A43A2-DAAB-4E5F-A7AB-5C00B67E2FE1}"/>
                    </a:ext>
                  </a:extLst>
                </p:cNvPr>
                <p:cNvGrpSpPr/>
                <p:nvPr/>
              </p:nvGrpSpPr>
              <p:grpSpPr>
                <a:xfrm>
                  <a:off x="3974449" y="1874656"/>
                  <a:ext cx="211159" cy="70538"/>
                  <a:chOff x="3974449" y="1874656"/>
                  <a:chExt cx="211159" cy="70538"/>
                </a:xfrm>
                <a:solidFill>
                  <a:srgbClr val="FFFFFF"/>
                </a:solidFill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CC7D8B09-1E2C-42CD-AC66-7BC8F38F4B20}"/>
                      </a:ext>
                    </a:extLst>
                  </p:cNvPr>
                  <p:cNvSpPr/>
                  <p:nvPr/>
                </p:nvSpPr>
                <p:spPr>
                  <a:xfrm>
                    <a:off x="3977564" y="1877523"/>
                    <a:ext cx="205373" cy="64510"/>
                  </a:xfrm>
                  <a:custGeom>
                    <a:avLst/>
                    <a:gdLst>
                      <a:gd name="connsiteX0" fmla="*/ 205373 w 205373"/>
                      <a:gd name="connsiteY0" fmla="*/ 0 h 64510"/>
                      <a:gd name="connsiteX1" fmla="*/ 0 w 205373"/>
                      <a:gd name="connsiteY1" fmla="*/ 64510 h 64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5373" h="64510">
                        <a:moveTo>
                          <a:pt x="205373" y="0"/>
                        </a:moveTo>
                        <a:cubicBezTo>
                          <a:pt x="173207" y="18558"/>
                          <a:pt x="47013" y="58678"/>
                          <a:pt x="0" y="6451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E75617B1-7BCA-48FA-978D-779B87303E5B}"/>
                      </a:ext>
                    </a:extLst>
                  </p:cNvPr>
                  <p:cNvSpPr/>
                  <p:nvPr/>
                </p:nvSpPr>
                <p:spPr>
                  <a:xfrm>
                    <a:off x="3974449" y="1874656"/>
                    <a:ext cx="211159" cy="70538"/>
                  </a:xfrm>
                  <a:custGeom>
                    <a:avLst/>
                    <a:gdLst>
                      <a:gd name="connsiteX0" fmla="*/ 209903 w 211159"/>
                      <a:gd name="connsiteY0" fmla="*/ 4988 h 70538"/>
                      <a:gd name="connsiteX1" fmla="*/ 108630 w 211159"/>
                      <a:gd name="connsiteY1" fmla="*/ 45285 h 70538"/>
                      <a:gd name="connsiteX2" fmla="*/ 2408 w 211159"/>
                      <a:gd name="connsiteY2" fmla="*/ 70205 h 70538"/>
                      <a:gd name="connsiteX3" fmla="*/ 2232 w 211159"/>
                      <a:gd name="connsiteY3" fmla="*/ 64373 h 70538"/>
                      <a:gd name="connsiteX4" fmla="*/ 105979 w 211159"/>
                      <a:gd name="connsiteY4" fmla="*/ 36624 h 70538"/>
                      <a:gd name="connsiteX5" fmla="*/ 207782 w 211159"/>
                      <a:gd name="connsiteY5" fmla="*/ 216 h 70538"/>
                      <a:gd name="connsiteX6" fmla="*/ 209903 w 211159"/>
                      <a:gd name="connsiteY6" fmla="*/ 4988 h 70538"/>
                      <a:gd name="connsiteX7" fmla="*/ 209903 w 211159"/>
                      <a:gd name="connsiteY7" fmla="*/ 4988 h 705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1159" h="70538">
                        <a:moveTo>
                          <a:pt x="209903" y="4988"/>
                        </a:moveTo>
                        <a:cubicBezTo>
                          <a:pt x="179680" y="24429"/>
                          <a:pt x="142388" y="34503"/>
                          <a:pt x="108630" y="45285"/>
                        </a:cubicBezTo>
                        <a:cubicBezTo>
                          <a:pt x="77347" y="55182"/>
                          <a:pt x="35106" y="73210"/>
                          <a:pt x="2408" y="70205"/>
                        </a:cubicBezTo>
                        <a:cubicBezTo>
                          <a:pt x="-949" y="69852"/>
                          <a:pt x="-596" y="65433"/>
                          <a:pt x="2232" y="64373"/>
                        </a:cubicBezTo>
                        <a:cubicBezTo>
                          <a:pt x="34929" y="51824"/>
                          <a:pt x="72398" y="47229"/>
                          <a:pt x="105979" y="36624"/>
                        </a:cubicBezTo>
                        <a:cubicBezTo>
                          <a:pt x="140267" y="26020"/>
                          <a:pt x="174908" y="15062"/>
                          <a:pt x="207782" y="216"/>
                        </a:cubicBezTo>
                        <a:cubicBezTo>
                          <a:pt x="210610" y="-1021"/>
                          <a:pt x="212554" y="3397"/>
                          <a:pt x="209903" y="4988"/>
                        </a:cubicBezTo>
                        <a:lnTo>
                          <a:pt x="209903" y="49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58" name="Graphic 6">
                  <a:extLst>
                    <a:ext uri="{FF2B5EF4-FFF2-40B4-BE49-F238E27FC236}">
                      <a16:creationId xmlns:a16="http://schemas.microsoft.com/office/drawing/2014/main" id="{CD6D43E0-91D1-4264-AEC0-ED38A9E71BE7}"/>
                    </a:ext>
                  </a:extLst>
                </p:cNvPr>
                <p:cNvGrpSpPr/>
                <p:nvPr/>
              </p:nvGrpSpPr>
              <p:grpSpPr>
                <a:xfrm>
                  <a:off x="3995943" y="1922883"/>
                  <a:ext cx="194286" cy="66025"/>
                  <a:chOff x="3995943" y="1922883"/>
                  <a:chExt cx="194286" cy="66025"/>
                </a:xfrm>
                <a:solidFill>
                  <a:srgbClr val="FFFFFF"/>
                </a:solidFill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2001895-1751-4DAB-8E4F-384B1B884629}"/>
                      </a:ext>
                    </a:extLst>
                  </p:cNvPr>
                  <p:cNvSpPr/>
                  <p:nvPr/>
                </p:nvSpPr>
                <p:spPr>
                  <a:xfrm>
                    <a:off x="3998773" y="1925420"/>
                    <a:ext cx="188936" cy="60622"/>
                  </a:xfrm>
                  <a:custGeom>
                    <a:avLst/>
                    <a:gdLst>
                      <a:gd name="connsiteX0" fmla="*/ 188937 w 188936"/>
                      <a:gd name="connsiteY0" fmla="*/ 0 h 60622"/>
                      <a:gd name="connsiteX1" fmla="*/ 0 w 188936"/>
                      <a:gd name="connsiteY1" fmla="*/ 60622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936" h="60622">
                        <a:moveTo>
                          <a:pt x="188937" y="0"/>
                        </a:moveTo>
                        <a:cubicBezTo>
                          <a:pt x="159244" y="17144"/>
                          <a:pt x="43125" y="54790"/>
                          <a:pt x="0" y="6062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9145198F-47C8-4317-BB58-C4AFFE3EE357}"/>
                      </a:ext>
                    </a:extLst>
                  </p:cNvPr>
                  <p:cNvSpPr/>
                  <p:nvPr/>
                </p:nvSpPr>
                <p:spPr>
                  <a:xfrm>
                    <a:off x="3995943" y="1922883"/>
                    <a:ext cx="194286" cy="66025"/>
                  </a:xfrm>
                  <a:custGeom>
                    <a:avLst/>
                    <a:gdLst>
                      <a:gd name="connsiteX0" fmla="*/ 193181 w 194286"/>
                      <a:gd name="connsiteY0" fmla="*/ 4481 h 66025"/>
                      <a:gd name="connsiteX1" fmla="*/ 99861 w 194286"/>
                      <a:gd name="connsiteY1" fmla="*/ 42127 h 66025"/>
                      <a:gd name="connsiteX2" fmla="*/ 2123 w 194286"/>
                      <a:gd name="connsiteY2" fmla="*/ 65810 h 66025"/>
                      <a:gd name="connsiteX3" fmla="*/ 2123 w 194286"/>
                      <a:gd name="connsiteY3" fmla="*/ 60508 h 66025"/>
                      <a:gd name="connsiteX4" fmla="*/ 97563 w 194286"/>
                      <a:gd name="connsiteY4" fmla="*/ 34350 h 66025"/>
                      <a:gd name="connsiteX5" fmla="*/ 191236 w 194286"/>
                      <a:gd name="connsiteY5" fmla="*/ 239 h 66025"/>
                      <a:gd name="connsiteX6" fmla="*/ 193181 w 194286"/>
                      <a:gd name="connsiteY6" fmla="*/ 4481 h 66025"/>
                      <a:gd name="connsiteX7" fmla="*/ 193181 w 194286"/>
                      <a:gd name="connsiteY7" fmla="*/ 4481 h 6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4286" h="66025">
                        <a:moveTo>
                          <a:pt x="193181" y="4481"/>
                        </a:moveTo>
                        <a:cubicBezTo>
                          <a:pt x="165255" y="22509"/>
                          <a:pt x="130967" y="32053"/>
                          <a:pt x="99861" y="42127"/>
                        </a:cubicBezTo>
                        <a:cubicBezTo>
                          <a:pt x="71229" y="51494"/>
                          <a:pt x="32346" y="68108"/>
                          <a:pt x="2123" y="65810"/>
                        </a:cubicBezTo>
                        <a:cubicBezTo>
                          <a:pt x="-882" y="65634"/>
                          <a:pt x="-528" y="61392"/>
                          <a:pt x="2123" y="60508"/>
                        </a:cubicBezTo>
                        <a:cubicBezTo>
                          <a:pt x="32169" y="48843"/>
                          <a:pt x="66634" y="44248"/>
                          <a:pt x="97563" y="34350"/>
                        </a:cubicBezTo>
                        <a:cubicBezTo>
                          <a:pt x="129023" y="24453"/>
                          <a:pt x="161013" y="14025"/>
                          <a:pt x="191236" y="239"/>
                        </a:cubicBezTo>
                        <a:cubicBezTo>
                          <a:pt x="193887" y="-998"/>
                          <a:pt x="195478" y="2890"/>
                          <a:pt x="193181" y="4481"/>
                        </a:cubicBezTo>
                        <a:lnTo>
                          <a:pt x="193181" y="448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61" name="Graphic 6">
                <a:extLst>
                  <a:ext uri="{FF2B5EF4-FFF2-40B4-BE49-F238E27FC236}">
                    <a16:creationId xmlns:a16="http://schemas.microsoft.com/office/drawing/2014/main" id="{E8427160-92B3-4813-A022-DBC86D379912}"/>
                  </a:ext>
                </a:extLst>
              </p:cNvPr>
              <p:cNvGrpSpPr/>
              <p:nvPr/>
            </p:nvGrpSpPr>
            <p:grpSpPr>
              <a:xfrm>
                <a:off x="449864" y="1324819"/>
                <a:ext cx="546823" cy="681592"/>
                <a:chOff x="449864" y="1324819"/>
                <a:chExt cx="546823" cy="681592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E1384E86-A70E-4B4A-A4BF-CCDE75C9C4EC}"/>
                    </a:ext>
                  </a:extLst>
                </p:cNvPr>
                <p:cNvSpPr/>
                <p:nvPr/>
              </p:nvSpPr>
              <p:spPr>
                <a:xfrm>
                  <a:off x="460057" y="1324819"/>
                  <a:ext cx="325159" cy="555002"/>
                </a:xfrm>
                <a:custGeom>
                  <a:avLst/>
                  <a:gdLst>
                    <a:gd name="connsiteX0" fmla="*/ 0 w 325159"/>
                    <a:gd name="connsiteY0" fmla="*/ 555002 h 555002"/>
                    <a:gd name="connsiteX1" fmla="*/ 109403 w 325159"/>
                    <a:gd name="connsiteY1" fmla="*/ 250123 h 555002"/>
                    <a:gd name="connsiteX2" fmla="*/ 83068 w 325159"/>
                    <a:gd name="connsiteY2" fmla="*/ 104665 h 555002"/>
                    <a:gd name="connsiteX3" fmla="*/ 11135 w 325159"/>
                    <a:gd name="connsiteY3" fmla="*/ 87698 h 555002"/>
                    <a:gd name="connsiteX4" fmla="*/ 43655 w 325159"/>
                    <a:gd name="connsiteY4" fmla="*/ 51819 h 555002"/>
                    <a:gd name="connsiteX5" fmla="*/ 255568 w 325159"/>
                    <a:gd name="connsiteY5" fmla="*/ 6043 h 555002"/>
                    <a:gd name="connsiteX6" fmla="*/ 324497 w 325159"/>
                    <a:gd name="connsiteY6" fmla="*/ 24248 h 555002"/>
                    <a:gd name="connsiteX7" fmla="*/ 257159 w 325159"/>
                    <a:gd name="connsiteY7" fmla="*/ 72145 h 555002"/>
                    <a:gd name="connsiteX8" fmla="*/ 281903 w 325159"/>
                    <a:gd name="connsiteY8" fmla="*/ 216012 h 555002"/>
                    <a:gd name="connsiteX9" fmla="*/ 291800 w 325159"/>
                    <a:gd name="connsiteY9" fmla="*/ 227147 h 555002"/>
                    <a:gd name="connsiteX10" fmla="*/ 0 w 325159"/>
                    <a:gd name="connsiteY10" fmla="*/ 555002 h 555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5159" h="555002">
                      <a:moveTo>
                        <a:pt x="0" y="555002"/>
                      </a:moveTo>
                      <a:cubicBezTo>
                        <a:pt x="28809" y="438353"/>
                        <a:pt x="109403" y="250123"/>
                        <a:pt x="109403" y="250123"/>
                      </a:cubicBezTo>
                      <a:lnTo>
                        <a:pt x="83068" y="104665"/>
                      </a:lnTo>
                      <a:cubicBezTo>
                        <a:pt x="83068" y="104665"/>
                        <a:pt x="20149" y="119511"/>
                        <a:pt x="11135" y="87698"/>
                      </a:cubicBezTo>
                      <a:cubicBezTo>
                        <a:pt x="3005" y="59242"/>
                        <a:pt x="43655" y="51819"/>
                        <a:pt x="43655" y="51819"/>
                      </a:cubicBezTo>
                      <a:cubicBezTo>
                        <a:pt x="43655" y="51819"/>
                        <a:pt x="202015" y="17531"/>
                        <a:pt x="255568" y="6043"/>
                      </a:cubicBezTo>
                      <a:cubicBezTo>
                        <a:pt x="288442" y="-1026"/>
                        <a:pt x="317428" y="-8273"/>
                        <a:pt x="324497" y="24248"/>
                      </a:cubicBezTo>
                      <a:cubicBezTo>
                        <a:pt x="332981" y="63131"/>
                        <a:pt x="257159" y="72145"/>
                        <a:pt x="257159" y="72145"/>
                      </a:cubicBezTo>
                      <a:lnTo>
                        <a:pt x="281903" y="216012"/>
                      </a:lnTo>
                      <a:cubicBezTo>
                        <a:pt x="281903" y="216012"/>
                        <a:pt x="285437" y="220077"/>
                        <a:pt x="291800" y="227147"/>
                      </a:cubicBezTo>
                      <a:cubicBezTo>
                        <a:pt x="209262" y="348391"/>
                        <a:pt x="111701" y="461329"/>
                        <a:pt x="0" y="555002"/>
                      </a:cubicBezTo>
                      <a:close/>
                    </a:path>
                  </a:pathLst>
                </a:custGeom>
                <a:solidFill>
                  <a:srgbClr val="F17FB1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4B7EA2B0-EEC6-43C8-AFF9-5AC59EC8BC52}"/>
                    </a:ext>
                  </a:extLst>
                </p:cNvPr>
                <p:cNvSpPr/>
                <p:nvPr/>
              </p:nvSpPr>
              <p:spPr>
                <a:xfrm>
                  <a:off x="449864" y="1551966"/>
                  <a:ext cx="546823" cy="454445"/>
                </a:xfrm>
                <a:custGeom>
                  <a:avLst/>
                  <a:gdLst>
                    <a:gd name="connsiteX0" fmla="*/ 301993 w 546823"/>
                    <a:gd name="connsiteY0" fmla="*/ 0 h 454445"/>
                    <a:gd name="connsiteX1" fmla="*/ 537059 w 546823"/>
                    <a:gd name="connsiteY1" fmla="*/ 284023 h 454445"/>
                    <a:gd name="connsiteX2" fmla="*/ 464418 w 546823"/>
                    <a:gd name="connsiteY2" fmla="*/ 372394 h 454445"/>
                    <a:gd name="connsiteX3" fmla="*/ 93968 w 546823"/>
                    <a:gd name="connsiteY3" fmla="*/ 452458 h 454445"/>
                    <a:gd name="connsiteX4" fmla="*/ 1179 w 546823"/>
                    <a:gd name="connsiteY4" fmla="*/ 404208 h 454445"/>
                    <a:gd name="connsiteX5" fmla="*/ 10193 w 546823"/>
                    <a:gd name="connsiteY5" fmla="*/ 327679 h 454445"/>
                    <a:gd name="connsiteX6" fmla="*/ 301993 w 546823"/>
                    <a:gd name="connsiteY6" fmla="*/ 0 h 45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6823" h="454445">
                      <a:moveTo>
                        <a:pt x="301993" y="0"/>
                      </a:moveTo>
                      <a:cubicBezTo>
                        <a:pt x="345471" y="49664"/>
                        <a:pt x="519385" y="248852"/>
                        <a:pt x="537059" y="284023"/>
                      </a:cubicBezTo>
                      <a:cubicBezTo>
                        <a:pt x="557208" y="324321"/>
                        <a:pt x="552082" y="353483"/>
                        <a:pt x="464418" y="372394"/>
                      </a:cubicBezTo>
                      <a:cubicBezTo>
                        <a:pt x="376755" y="391305"/>
                        <a:pt x="93968" y="452458"/>
                        <a:pt x="93968" y="452458"/>
                      </a:cubicBezTo>
                      <a:cubicBezTo>
                        <a:pt x="93968" y="452458"/>
                        <a:pt x="15318" y="469425"/>
                        <a:pt x="1179" y="404208"/>
                      </a:cubicBezTo>
                      <a:cubicBezTo>
                        <a:pt x="-2179" y="388654"/>
                        <a:pt x="1886" y="361083"/>
                        <a:pt x="10193" y="327679"/>
                      </a:cubicBezTo>
                      <a:cubicBezTo>
                        <a:pt x="121893" y="234182"/>
                        <a:pt x="219455" y="121245"/>
                        <a:pt x="301993" y="0"/>
                      </a:cubicBezTo>
                      <a:close/>
                    </a:path>
                  </a:pathLst>
                </a:custGeom>
                <a:solidFill>
                  <a:srgbClr val="F0678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9CA3A1B-1297-4A67-ACB9-A1FECF525268}"/>
                    </a:ext>
                  </a:extLst>
                </p:cNvPr>
                <p:cNvSpPr/>
                <p:nvPr/>
              </p:nvSpPr>
              <p:spPr>
                <a:xfrm>
                  <a:off x="489251" y="1658541"/>
                  <a:ext cx="446243" cy="312478"/>
                </a:xfrm>
                <a:custGeom>
                  <a:avLst/>
                  <a:gdLst>
                    <a:gd name="connsiteX0" fmla="*/ 309973 w 446243"/>
                    <a:gd name="connsiteY0" fmla="*/ 0 h 312478"/>
                    <a:gd name="connsiteX1" fmla="*/ 431218 w 446243"/>
                    <a:gd name="connsiteY1" fmla="*/ 150407 h 312478"/>
                    <a:gd name="connsiteX2" fmla="*/ 398697 w 446243"/>
                    <a:gd name="connsiteY2" fmla="*/ 234006 h 312478"/>
                    <a:gd name="connsiteX3" fmla="*/ 39736 w 446243"/>
                    <a:gd name="connsiteY3" fmla="*/ 312479 h 312478"/>
                    <a:gd name="connsiteX4" fmla="*/ 3504 w 446243"/>
                    <a:gd name="connsiteY4" fmla="*/ 233299 h 312478"/>
                    <a:gd name="connsiteX5" fmla="*/ 69075 w 446243"/>
                    <a:gd name="connsiteY5" fmla="*/ 41181 h 312478"/>
                    <a:gd name="connsiteX6" fmla="*/ 309973 w 446243"/>
                    <a:gd name="connsiteY6" fmla="*/ 0 h 312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6243" h="312478">
                      <a:moveTo>
                        <a:pt x="309973" y="0"/>
                      </a:moveTo>
                      <a:cubicBezTo>
                        <a:pt x="309973" y="0"/>
                        <a:pt x="421320" y="131496"/>
                        <a:pt x="431218" y="150407"/>
                      </a:cubicBezTo>
                      <a:cubicBezTo>
                        <a:pt x="441115" y="169318"/>
                        <a:pt x="472222" y="216155"/>
                        <a:pt x="398697" y="234006"/>
                      </a:cubicBezTo>
                      <a:cubicBezTo>
                        <a:pt x="324996" y="251856"/>
                        <a:pt x="39736" y="312479"/>
                        <a:pt x="39736" y="312479"/>
                      </a:cubicBezTo>
                      <a:cubicBezTo>
                        <a:pt x="39736" y="312479"/>
                        <a:pt x="-13994" y="311242"/>
                        <a:pt x="3504" y="233299"/>
                      </a:cubicBezTo>
                      <a:cubicBezTo>
                        <a:pt x="21708" y="151998"/>
                        <a:pt x="69075" y="41181"/>
                        <a:pt x="69075" y="41181"/>
                      </a:cubicBezTo>
                      <a:cubicBezTo>
                        <a:pt x="69075" y="41181"/>
                        <a:pt x="252356" y="33581"/>
                        <a:pt x="309973" y="0"/>
                      </a:cubicBezTo>
                      <a:close/>
                    </a:path>
                  </a:pathLst>
                </a:custGeom>
                <a:solidFill>
                  <a:srgbClr val="FBB21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E05E178-047C-4A47-8D94-E8F2EA633B93}"/>
                    </a:ext>
                  </a:extLst>
                </p:cNvPr>
                <p:cNvSpPr/>
                <p:nvPr/>
              </p:nvSpPr>
              <p:spPr>
                <a:xfrm>
                  <a:off x="739323" y="1737165"/>
                  <a:ext cx="41192" cy="41232"/>
                </a:xfrm>
                <a:custGeom>
                  <a:avLst/>
                  <a:gdLst>
                    <a:gd name="connsiteX0" fmla="*/ 163 w 41192"/>
                    <a:gd name="connsiteY0" fmla="*/ 23356 h 41232"/>
                    <a:gd name="connsiteX1" fmla="*/ 23316 w 41192"/>
                    <a:gd name="connsiteY1" fmla="*/ 41030 h 41232"/>
                    <a:gd name="connsiteX2" fmla="*/ 40990 w 41192"/>
                    <a:gd name="connsiteY2" fmla="*/ 17877 h 41232"/>
                    <a:gd name="connsiteX3" fmla="*/ 17837 w 41192"/>
                    <a:gd name="connsiteY3" fmla="*/ 203 h 41232"/>
                    <a:gd name="connsiteX4" fmla="*/ 163 w 41192"/>
                    <a:gd name="connsiteY4" fmla="*/ 23356 h 4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92" h="41232">
                      <a:moveTo>
                        <a:pt x="163" y="23356"/>
                      </a:moveTo>
                      <a:cubicBezTo>
                        <a:pt x="1577" y="34667"/>
                        <a:pt x="12004" y="42620"/>
                        <a:pt x="23316" y="41030"/>
                      </a:cubicBezTo>
                      <a:cubicBezTo>
                        <a:pt x="34627" y="39439"/>
                        <a:pt x="42581" y="29188"/>
                        <a:pt x="40990" y="17877"/>
                      </a:cubicBezTo>
                      <a:cubicBezTo>
                        <a:pt x="39576" y="6565"/>
                        <a:pt x="29148" y="-1388"/>
                        <a:pt x="17837" y="203"/>
                      </a:cubicBezTo>
                      <a:cubicBezTo>
                        <a:pt x="6702" y="1793"/>
                        <a:pt x="-1251" y="12044"/>
                        <a:pt x="163" y="23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FCEDEC5A-DEC4-4F74-9B45-FBD5337ADB11}"/>
                    </a:ext>
                  </a:extLst>
                </p:cNvPr>
                <p:cNvSpPr/>
                <p:nvPr/>
              </p:nvSpPr>
              <p:spPr>
                <a:xfrm>
                  <a:off x="526879" y="1882623"/>
                  <a:ext cx="41192" cy="41232"/>
                </a:xfrm>
                <a:custGeom>
                  <a:avLst/>
                  <a:gdLst>
                    <a:gd name="connsiteX0" fmla="*/ 163 w 41192"/>
                    <a:gd name="connsiteY0" fmla="*/ 23356 h 41232"/>
                    <a:gd name="connsiteX1" fmla="*/ 23316 w 41192"/>
                    <a:gd name="connsiteY1" fmla="*/ 41030 h 41232"/>
                    <a:gd name="connsiteX2" fmla="*/ 40990 w 41192"/>
                    <a:gd name="connsiteY2" fmla="*/ 17877 h 41232"/>
                    <a:gd name="connsiteX3" fmla="*/ 17837 w 41192"/>
                    <a:gd name="connsiteY3" fmla="*/ 203 h 41232"/>
                    <a:gd name="connsiteX4" fmla="*/ 163 w 41192"/>
                    <a:gd name="connsiteY4" fmla="*/ 23356 h 41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92" h="41232">
                      <a:moveTo>
                        <a:pt x="163" y="23356"/>
                      </a:moveTo>
                      <a:cubicBezTo>
                        <a:pt x="1577" y="34667"/>
                        <a:pt x="12005" y="42621"/>
                        <a:pt x="23316" y="41030"/>
                      </a:cubicBezTo>
                      <a:cubicBezTo>
                        <a:pt x="34627" y="39616"/>
                        <a:pt x="42581" y="29188"/>
                        <a:pt x="40990" y="17877"/>
                      </a:cubicBezTo>
                      <a:cubicBezTo>
                        <a:pt x="39576" y="6565"/>
                        <a:pt x="29148" y="-1388"/>
                        <a:pt x="17837" y="203"/>
                      </a:cubicBezTo>
                      <a:cubicBezTo>
                        <a:pt x="6702" y="1617"/>
                        <a:pt x="-1251" y="12044"/>
                        <a:pt x="163" y="23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31E09F9D-3FDE-44FC-BBAC-68CE02D3C274}"/>
                    </a:ext>
                  </a:extLst>
                </p:cNvPr>
                <p:cNvSpPr/>
                <p:nvPr/>
              </p:nvSpPr>
              <p:spPr>
                <a:xfrm>
                  <a:off x="608768" y="1750833"/>
                  <a:ext cx="25304" cy="25207"/>
                </a:xfrm>
                <a:custGeom>
                  <a:avLst/>
                  <a:gdLst>
                    <a:gd name="connsiteX0" fmla="*/ 105 w 25304"/>
                    <a:gd name="connsiteY0" fmla="*/ 14283 h 25207"/>
                    <a:gd name="connsiteX1" fmla="*/ 14245 w 25304"/>
                    <a:gd name="connsiteY1" fmla="*/ 25064 h 25207"/>
                    <a:gd name="connsiteX2" fmla="*/ 25202 w 25304"/>
                    <a:gd name="connsiteY2" fmla="*/ 10925 h 25207"/>
                    <a:gd name="connsiteX3" fmla="*/ 11063 w 25304"/>
                    <a:gd name="connsiteY3" fmla="*/ 143 h 25207"/>
                    <a:gd name="connsiteX4" fmla="*/ 105 w 25304"/>
                    <a:gd name="connsiteY4" fmla="*/ 14283 h 25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04" h="25207">
                      <a:moveTo>
                        <a:pt x="105" y="14283"/>
                      </a:moveTo>
                      <a:cubicBezTo>
                        <a:pt x="989" y="21176"/>
                        <a:pt x="7352" y="26124"/>
                        <a:pt x="14245" y="25064"/>
                      </a:cubicBezTo>
                      <a:cubicBezTo>
                        <a:pt x="21137" y="24180"/>
                        <a:pt x="26086" y="17817"/>
                        <a:pt x="25202" y="10925"/>
                      </a:cubicBezTo>
                      <a:cubicBezTo>
                        <a:pt x="24319" y="4032"/>
                        <a:pt x="17956" y="-917"/>
                        <a:pt x="11063" y="143"/>
                      </a:cubicBezTo>
                      <a:cubicBezTo>
                        <a:pt x="3993" y="1027"/>
                        <a:pt x="-778" y="7390"/>
                        <a:pt x="105" y="142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D23214F7-54C2-4485-97B1-A5A377D101B9}"/>
                    </a:ext>
                  </a:extLst>
                </p:cNvPr>
                <p:cNvSpPr/>
                <p:nvPr/>
              </p:nvSpPr>
              <p:spPr>
                <a:xfrm>
                  <a:off x="842736" y="1814813"/>
                  <a:ext cx="25342" cy="25207"/>
                </a:xfrm>
                <a:custGeom>
                  <a:avLst/>
                  <a:gdLst>
                    <a:gd name="connsiteX0" fmla="*/ 143 w 25342"/>
                    <a:gd name="connsiteY0" fmla="*/ 14283 h 25207"/>
                    <a:gd name="connsiteX1" fmla="*/ 14283 w 25342"/>
                    <a:gd name="connsiteY1" fmla="*/ 25064 h 25207"/>
                    <a:gd name="connsiteX2" fmla="*/ 25240 w 25342"/>
                    <a:gd name="connsiteY2" fmla="*/ 10925 h 25207"/>
                    <a:gd name="connsiteX3" fmla="*/ 11101 w 25342"/>
                    <a:gd name="connsiteY3" fmla="*/ 143 h 25207"/>
                    <a:gd name="connsiteX4" fmla="*/ 143 w 25342"/>
                    <a:gd name="connsiteY4" fmla="*/ 14283 h 25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2" h="25207">
                      <a:moveTo>
                        <a:pt x="143" y="14283"/>
                      </a:moveTo>
                      <a:cubicBezTo>
                        <a:pt x="1027" y="21175"/>
                        <a:pt x="7390" y="26124"/>
                        <a:pt x="14283" y="25064"/>
                      </a:cubicBezTo>
                      <a:cubicBezTo>
                        <a:pt x="21175" y="24180"/>
                        <a:pt x="26124" y="17817"/>
                        <a:pt x="25240" y="10925"/>
                      </a:cubicBezTo>
                      <a:cubicBezTo>
                        <a:pt x="24357" y="4032"/>
                        <a:pt x="17994" y="-917"/>
                        <a:pt x="11101" y="143"/>
                      </a:cubicBezTo>
                      <a:cubicBezTo>
                        <a:pt x="4031" y="1027"/>
                        <a:pt x="-917" y="7213"/>
                        <a:pt x="143" y="142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50D7E960-C145-4466-B9D9-B958BABC0448}"/>
                    </a:ext>
                  </a:extLst>
                </p:cNvPr>
                <p:cNvSpPr/>
                <p:nvPr/>
              </p:nvSpPr>
              <p:spPr>
                <a:xfrm>
                  <a:off x="639368" y="1835730"/>
                  <a:ext cx="58135" cy="58135"/>
                </a:xfrm>
                <a:custGeom>
                  <a:avLst/>
                  <a:gdLst>
                    <a:gd name="connsiteX0" fmla="*/ 259 w 58135"/>
                    <a:gd name="connsiteY0" fmla="*/ 32956 h 58135"/>
                    <a:gd name="connsiteX1" fmla="*/ 32956 w 58135"/>
                    <a:gd name="connsiteY1" fmla="*/ 57877 h 58135"/>
                    <a:gd name="connsiteX2" fmla="*/ 57877 w 58135"/>
                    <a:gd name="connsiteY2" fmla="*/ 25180 h 58135"/>
                    <a:gd name="connsiteX3" fmla="*/ 25180 w 58135"/>
                    <a:gd name="connsiteY3" fmla="*/ 259 h 58135"/>
                    <a:gd name="connsiteX4" fmla="*/ 259 w 58135"/>
                    <a:gd name="connsiteY4" fmla="*/ 32956 h 5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35" h="58135">
                      <a:moveTo>
                        <a:pt x="259" y="32956"/>
                      </a:moveTo>
                      <a:cubicBezTo>
                        <a:pt x="2380" y="48863"/>
                        <a:pt x="17049" y="59998"/>
                        <a:pt x="32956" y="57877"/>
                      </a:cubicBezTo>
                      <a:cubicBezTo>
                        <a:pt x="48863" y="55756"/>
                        <a:pt x="59998" y="41086"/>
                        <a:pt x="57877" y="25180"/>
                      </a:cubicBezTo>
                      <a:cubicBezTo>
                        <a:pt x="55756" y="9273"/>
                        <a:pt x="41086" y="-1862"/>
                        <a:pt x="25180" y="259"/>
                      </a:cubicBezTo>
                      <a:cubicBezTo>
                        <a:pt x="9273" y="2380"/>
                        <a:pt x="-1862" y="17050"/>
                        <a:pt x="259" y="329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34" name="Graphic 6">
                <a:extLst>
                  <a:ext uri="{FF2B5EF4-FFF2-40B4-BE49-F238E27FC236}">
                    <a16:creationId xmlns:a16="http://schemas.microsoft.com/office/drawing/2014/main" id="{4FC5AFE3-34A7-4233-B180-D6A62442506E}"/>
                  </a:ext>
                </a:extLst>
              </p:cNvPr>
              <p:cNvGrpSpPr/>
              <p:nvPr/>
            </p:nvGrpSpPr>
            <p:grpSpPr>
              <a:xfrm>
                <a:off x="4289253" y="1096576"/>
                <a:ext cx="754703" cy="578298"/>
                <a:chOff x="4289253" y="1096576"/>
                <a:chExt cx="754703" cy="578298"/>
              </a:xfrm>
            </p:grpSpPr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CBF523F0-A851-4C21-96EA-1EC5AE026E11}"/>
                    </a:ext>
                  </a:extLst>
                </p:cNvPr>
                <p:cNvSpPr/>
                <p:nvPr/>
              </p:nvSpPr>
              <p:spPr>
                <a:xfrm>
                  <a:off x="4291811" y="1096576"/>
                  <a:ext cx="739662" cy="154045"/>
                </a:xfrm>
                <a:custGeom>
                  <a:avLst/>
                  <a:gdLst>
                    <a:gd name="connsiteX0" fmla="*/ 731356 w 739662"/>
                    <a:gd name="connsiteY0" fmla="*/ 150864 h 154045"/>
                    <a:gd name="connsiteX1" fmla="*/ 57971 w 739662"/>
                    <a:gd name="connsiteY1" fmla="*/ 3815 h 154045"/>
                    <a:gd name="connsiteX2" fmla="*/ 0 w 739662"/>
                    <a:gd name="connsiteY2" fmla="*/ 14596 h 154045"/>
                    <a:gd name="connsiteX3" fmla="*/ 341288 w 739662"/>
                    <a:gd name="connsiteY3" fmla="*/ 88651 h 154045"/>
                    <a:gd name="connsiteX4" fmla="*/ 739663 w 739662"/>
                    <a:gd name="connsiteY4" fmla="*/ 154045 h 154045"/>
                    <a:gd name="connsiteX5" fmla="*/ 731356 w 739662"/>
                    <a:gd name="connsiteY5" fmla="*/ 150864 h 15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39662" h="154045">
                      <a:moveTo>
                        <a:pt x="731356" y="150864"/>
                      </a:moveTo>
                      <a:cubicBezTo>
                        <a:pt x="731356" y="150864"/>
                        <a:pt x="104984" y="13182"/>
                        <a:pt x="57971" y="3815"/>
                      </a:cubicBezTo>
                      <a:cubicBezTo>
                        <a:pt x="15553" y="-4492"/>
                        <a:pt x="6009" y="1517"/>
                        <a:pt x="0" y="14596"/>
                      </a:cubicBezTo>
                      <a:cubicBezTo>
                        <a:pt x="107282" y="56661"/>
                        <a:pt x="220220" y="72921"/>
                        <a:pt x="341288" y="88651"/>
                      </a:cubicBezTo>
                      <a:cubicBezTo>
                        <a:pt x="477378" y="111274"/>
                        <a:pt x="600037" y="141497"/>
                        <a:pt x="739663" y="154045"/>
                      </a:cubicBezTo>
                      <a:cubicBezTo>
                        <a:pt x="735244" y="151571"/>
                        <a:pt x="731356" y="150864"/>
                        <a:pt x="731356" y="150864"/>
                      </a:cubicBezTo>
                      <a:close/>
                    </a:path>
                  </a:pathLst>
                </a:custGeom>
                <a:solidFill>
                  <a:srgbClr val="9AE3F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36" name="Graphic 6">
                  <a:extLst>
                    <a:ext uri="{FF2B5EF4-FFF2-40B4-BE49-F238E27FC236}">
                      <a16:creationId xmlns:a16="http://schemas.microsoft.com/office/drawing/2014/main" id="{B6299DDA-3D79-48B0-BFC2-368BFC774967}"/>
                    </a:ext>
                  </a:extLst>
                </p:cNvPr>
                <p:cNvGrpSpPr/>
                <p:nvPr/>
              </p:nvGrpSpPr>
              <p:grpSpPr>
                <a:xfrm>
                  <a:off x="4289253" y="1110996"/>
                  <a:ext cx="754703" cy="563879"/>
                  <a:chOff x="4289253" y="1110996"/>
                  <a:chExt cx="754703" cy="563879"/>
                </a:xfrm>
              </p:grpSpPr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A0C6C76F-6161-4E5B-81E9-871B08F25DDD}"/>
                      </a:ext>
                    </a:extLst>
                  </p:cNvPr>
                  <p:cNvSpPr/>
                  <p:nvPr/>
                </p:nvSpPr>
                <p:spPr>
                  <a:xfrm>
                    <a:off x="4616838" y="1278662"/>
                    <a:ext cx="282215" cy="216626"/>
                  </a:xfrm>
                  <a:custGeom>
                    <a:avLst/>
                    <a:gdLst>
                      <a:gd name="connsiteX0" fmla="*/ 274479 w 282215"/>
                      <a:gd name="connsiteY0" fmla="*/ 56442 h 216626"/>
                      <a:gd name="connsiteX1" fmla="*/ 22446 w 282215"/>
                      <a:gd name="connsiteY1" fmla="*/ 1476 h 216626"/>
                      <a:gd name="connsiteX2" fmla="*/ 0 w 282215"/>
                      <a:gd name="connsiteY2" fmla="*/ 7131 h 216626"/>
                      <a:gd name="connsiteX3" fmla="*/ 212443 w 282215"/>
                      <a:gd name="connsiteY3" fmla="*/ 199073 h 216626"/>
                      <a:gd name="connsiteX4" fmla="*/ 221280 w 282215"/>
                      <a:gd name="connsiteY4" fmla="*/ 215686 h 216626"/>
                      <a:gd name="connsiteX5" fmla="*/ 233475 w 282215"/>
                      <a:gd name="connsiteY5" fmla="*/ 208440 h 216626"/>
                      <a:gd name="connsiteX6" fmla="*/ 281549 w 282215"/>
                      <a:gd name="connsiteY6" fmla="*/ 67754 h 216626"/>
                      <a:gd name="connsiteX7" fmla="*/ 274479 w 282215"/>
                      <a:gd name="connsiteY7" fmla="*/ 56442 h 216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2215" h="216626">
                        <a:moveTo>
                          <a:pt x="274479" y="56442"/>
                        </a:moveTo>
                        <a:cubicBezTo>
                          <a:pt x="274479" y="56442"/>
                          <a:pt x="39944" y="4834"/>
                          <a:pt x="22446" y="1476"/>
                        </a:cubicBezTo>
                        <a:cubicBezTo>
                          <a:pt x="4772" y="-2059"/>
                          <a:pt x="2474" y="1122"/>
                          <a:pt x="0" y="7131"/>
                        </a:cubicBezTo>
                        <a:lnTo>
                          <a:pt x="212443" y="199073"/>
                        </a:lnTo>
                        <a:cubicBezTo>
                          <a:pt x="216508" y="206319"/>
                          <a:pt x="219336" y="211621"/>
                          <a:pt x="221280" y="215686"/>
                        </a:cubicBezTo>
                        <a:cubicBezTo>
                          <a:pt x="231177" y="219928"/>
                          <a:pt x="233475" y="208440"/>
                          <a:pt x="233475" y="208440"/>
                        </a:cubicBezTo>
                        <a:cubicBezTo>
                          <a:pt x="233475" y="208440"/>
                          <a:pt x="276423" y="82247"/>
                          <a:pt x="281549" y="67754"/>
                        </a:cubicBezTo>
                        <a:cubicBezTo>
                          <a:pt x="284907" y="58740"/>
                          <a:pt x="274479" y="56442"/>
                          <a:pt x="274479" y="56442"/>
                        </a:cubicBezTo>
                        <a:close/>
                      </a:path>
                    </a:pathLst>
                  </a:custGeom>
                  <a:noFill/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F0334BDD-3207-4529-A34F-43926BFF3B4D}"/>
                      </a:ext>
                    </a:extLst>
                  </p:cNvPr>
                  <p:cNvSpPr/>
                  <p:nvPr/>
                </p:nvSpPr>
                <p:spPr>
                  <a:xfrm>
                    <a:off x="4289253" y="1110996"/>
                    <a:ext cx="754703" cy="563879"/>
                  </a:xfrm>
                  <a:custGeom>
                    <a:avLst/>
                    <a:gdLst>
                      <a:gd name="connsiteX0" fmla="*/ 742220 w 754703"/>
                      <a:gd name="connsiteY0" fmla="*/ 139449 h 563879"/>
                      <a:gd name="connsiteX1" fmla="*/ 343845 w 754703"/>
                      <a:gd name="connsiteY1" fmla="*/ 74055 h 563879"/>
                      <a:gd name="connsiteX2" fmla="*/ 2557 w 754703"/>
                      <a:gd name="connsiteY2" fmla="*/ 0 h 563879"/>
                      <a:gd name="connsiteX3" fmla="*/ 613 w 754703"/>
                      <a:gd name="connsiteY3" fmla="*/ 4595 h 563879"/>
                      <a:gd name="connsiteX4" fmla="*/ 39496 w 754703"/>
                      <a:gd name="connsiteY4" fmla="*/ 61683 h 563879"/>
                      <a:gd name="connsiteX5" fmla="*/ 579264 w 754703"/>
                      <a:gd name="connsiteY5" fmla="*/ 553907 h 563879"/>
                      <a:gd name="connsiteX6" fmla="*/ 624687 w 754703"/>
                      <a:gd name="connsiteY6" fmla="*/ 542243 h 563879"/>
                      <a:gd name="connsiteX7" fmla="*/ 753178 w 754703"/>
                      <a:gd name="connsiteY7" fmla="*/ 166137 h 563879"/>
                      <a:gd name="connsiteX8" fmla="*/ 742220 w 754703"/>
                      <a:gd name="connsiteY8" fmla="*/ 139449 h 563879"/>
                      <a:gd name="connsiteX9" fmla="*/ 609311 w 754703"/>
                      <a:gd name="connsiteY9" fmla="*/ 235420 h 563879"/>
                      <a:gd name="connsiteX10" fmla="*/ 561237 w 754703"/>
                      <a:gd name="connsiteY10" fmla="*/ 376106 h 563879"/>
                      <a:gd name="connsiteX11" fmla="*/ 549042 w 754703"/>
                      <a:gd name="connsiteY11" fmla="*/ 383352 h 563879"/>
                      <a:gd name="connsiteX12" fmla="*/ 542856 w 754703"/>
                      <a:gd name="connsiteY12" fmla="*/ 392366 h 563879"/>
                      <a:gd name="connsiteX13" fmla="*/ 375305 w 754703"/>
                      <a:gd name="connsiteY13" fmla="*/ 236480 h 563879"/>
                      <a:gd name="connsiteX14" fmla="*/ 327762 w 754703"/>
                      <a:gd name="connsiteY14" fmla="*/ 174974 h 563879"/>
                      <a:gd name="connsiteX15" fmla="*/ 350208 w 754703"/>
                      <a:gd name="connsiteY15" fmla="*/ 169318 h 563879"/>
                      <a:gd name="connsiteX16" fmla="*/ 602241 w 754703"/>
                      <a:gd name="connsiteY16" fmla="*/ 224285 h 563879"/>
                      <a:gd name="connsiteX17" fmla="*/ 609311 w 754703"/>
                      <a:gd name="connsiteY17" fmla="*/ 235420 h 563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754703" h="563879">
                        <a:moveTo>
                          <a:pt x="742220" y="139449"/>
                        </a:moveTo>
                        <a:cubicBezTo>
                          <a:pt x="602594" y="126900"/>
                          <a:pt x="479759" y="96678"/>
                          <a:pt x="343845" y="74055"/>
                        </a:cubicBezTo>
                        <a:cubicBezTo>
                          <a:pt x="222777" y="58325"/>
                          <a:pt x="110016" y="42064"/>
                          <a:pt x="2557" y="0"/>
                        </a:cubicBezTo>
                        <a:cubicBezTo>
                          <a:pt x="1850" y="1414"/>
                          <a:pt x="1143" y="3005"/>
                          <a:pt x="613" y="4595"/>
                        </a:cubicBezTo>
                        <a:cubicBezTo>
                          <a:pt x="-5749" y="20679"/>
                          <a:pt x="39496" y="61683"/>
                          <a:pt x="39496" y="61683"/>
                        </a:cubicBezTo>
                        <a:cubicBezTo>
                          <a:pt x="39496" y="61683"/>
                          <a:pt x="571842" y="548252"/>
                          <a:pt x="579264" y="553907"/>
                        </a:cubicBezTo>
                        <a:cubicBezTo>
                          <a:pt x="616557" y="581833"/>
                          <a:pt x="624687" y="542243"/>
                          <a:pt x="624687" y="542243"/>
                        </a:cubicBezTo>
                        <a:cubicBezTo>
                          <a:pt x="624687" y="542243"/>
                          <a:pt x="739216" y="205374"/>
                          <a:pt x="753178" y="166137"/>
                        </a:cubicBezTo>
                        <a:cubicBezTo>
                          <a:pt x="758304" y="151291"/>
                          <a:pt x="749466" y="143337"/>
                          <a:pt x="742220" y="139449"/>
                        </a:cubicBezTo>
                        <a:close/>
                        <a:moveTo>
                          <a:pt x="609311" y="235420"/>
                        </a:moveTo>
                        <a:cubicBezTo>
                          <a:pt x="604185" y="250089"/>
                          <a:pt x="561237" y="376106"/>
                          <a:pt x="561237" y="376106"/>
                        </a:cubicBezTo>
                        <a:cubicBezTo>
                          <a:pt x="561237" y="376106"/>
                          <a:pt x="558939" y="387417"/>
                          <a:pt x="549042" y="383352"/>
                        </a:cubicBezTo>
                        <a:cubicBezTo>
                          <a:pt x="555935" y="397845"/>
                          <a:pt x="549925" y="394310"/>
                          <a:pt x="542856" y="392366"/>
                        </a:cubicBezTo>
                        <a:cubicBezTo>
                          <a:pt x="533665" y="389891"/>
                          <a:pt x="437341" y="296572"/>
                          <a:pt x="375305" y="236480"/>
                        </a:cubicBezTo>
                        <a:cubicBezTo>
                          <a:pt x="313269" y="176388"/>
                          <a:pt x="327762" y="174974"/>
                          <a:pt x="327762" y="174974"/>
                        </a:cubicBezTo>
                        <a:cubicBezTo>
                          <a:pt x="330236" y="168965"/>
                          <a:pt x="332710" y="165783"/>
                          <a:pt x="350208" y="169318"/>
                        </a:cubicBezTo>
                        <a:cubicBezTo>
                          <a:pt x="367882" y="172676"/>
                          <a:pt x="602241" y="224285"/>
                          <a:pt x="602241" y="224285"/>
                        </a:cubicBezTo>
                        <a:cubicBezTo>
                          <a:pt x="602241" y="224285"/>
                          <a:pt x="612492" y="226406"/>
                          <a:pt x="609311" y="235420"/>
                        </a:cubicBezTo>
                        <a:close/>
                      </a:path>
                    </a:pathLst>
                  </a:custGeom>
                  <a:solidFill>
                    <a:srgbClr val="7ACFE7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64907514-88C5-4BE0-8709-A8FDE7737BC0}"/>
                      </a:ext>
                    </a:extLst>
                  </p:cNvPr>
                  <p:cNvSpPr/>
                  <p:nvPr/>
                </p:nvSpPr>
                <p:spPr>
                  <a:xfrm>
                    <a:off x="4615545" y="1285793"/>
                    <a:ext cx="225793" cy="219233"/>
                  </a:xfrm>
                  <a:custGeom>
                    <a:avLst/>
                    <a:gdLst>
                      <a:gd name="connsiteX0" fmla="*/ 15962 w 225793"/>
                      <a:gd name="connsiteY0" fmla="*/ 21386 h 219233"/>
                      <a:gd name="connsiteX1" fmla="*/ 1470 w 225793"/>
                      <a:gd name="connsiteY1" fmla="*/ 0 h 219233"/>
                      <a:gd name="connsiteX2" fmla="*/ 49013 w 225793"/>
                      <a:gd name="connsiteY2" fmla="*/ 61506 h 219233"/>
                      <a:gd name="connsiteX3" fmla="*/ 216564 w 225793"/>
                      <a:gd name="connsiteY3" fmla="*/ 217392 h 219233"/>
                      <a:gd name="connsiteX4" fmla="*/ 222750 w 225793"/>
                      <a:gd name="connsiteY4" fmla="*/ 208378 h 219233"/>
                      <a:gd name="connsiteX5" fmla="*/ 217978 w 225793"/>
                      <a:gd name="connsiteY5" fmla="*/ 205550 h 219233"/>
                      <a:gd name="connsiteX6" fmla="*/ 15962 w 225793"/>
                      <a:gd name="connsiteY6" fmla="*/ 21386 h 219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5793" h="219233">
                        <a:moveTo>
                          <a:pt x="15962" y="21386"/>
                        </a:moveTo>
                        <a:cubicBezTo>
                          <a:pt x="15962" y="21386"/>
                          <a:pt x="-1005" y="6009"/>
                          <a:pt x="1470" y="0"/>
                        </a:cubicBezTo>
                        <a:cubicBezTo>
                          <a:pt x="1470" y="0"/>
                          <a:pt x="-13023" y="1414"/>
                          <a:pt x="49013" y="61506"/>
                        </a:cubicBezTo>
                        <a:cubicBezTo>
                          <a:pt x="111049" y="121598"/>
                          <a:pt x="207373" y="214918"/>
                          <a:pt x="216564" y="217392"/>
                        </a:cubicBezTo>
                        <a:cubicBezTo>
                          <a:pt x="223633" y="219336"/>
                          <a:pt x="229643" y="222871"/>
                          <a:pt x="222750" y="208378"/>
                        </a:cubicBezTo>
                        <a:cubicBezTo>
                          <a:pt x="221336" y="207848"/>
                          <a:pt x="219745" y="206787"/>
                          <a:pt x="217978" y="205550"/>
                        </a:cubicBezTo>
                        <a:cubicBezTo>
                          <a:pt x="215150" y="203606"/>
                          <a:pt x="15962" y="21386"/>
                          <a:pt x="15962" y="21386"/>
                        </a:cubicBezTo>
                        <a:close/>
                      </a:path>
                    </a:pathLst>
                  </a:custGeom>
                  <a:solidFill>
                    <a:srgbClr val="9AE3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7690DC45-4E1E-46BD-B60E-B055EA4EDAD2}"/>
                    </a:ext>
                  </a:extLst>
                </p:cNvPr>
                <p:cNvSpPr/>
                <p:nvPr/>
              </p:nvSpPr>
              <p:spPr>
                <a:xfrm>
                  <a:off x="4350996" y="1100905"/>
                  <a:ext cx="7344" cy="31498"/>
                </a:xfrm>
                <a:custGeom>
                  <a:avLst/>
                  <a:gdLst>
                    <a:gd name="connsiteX0" fmla="*/ 907 w 7344"/>
                    <a:gd name="connsiteY0" fmla="*/ 31123 h 31498"/>
                    <a:gd name="connsiteX1" fmla="*/ 5326 w 7344"/>
                    <a:gd name="connsiteY1" fmla="*/ 11328 h 31498"/>
                    <a:gd name="connsiteX2" fmla="*/ 7270 w 7344"/>
                    <a:gd name="connsiteY2" fmla="*/ 1254 h 31498"/>
                    <a:gd name="connsiteX3" fmla="*/ 5326 w 7344"/>
                    <a:gd name="connsiteY3" fmla="*/ 900 h 31498"/>
                    <a:gd name="connsiteX4" fmla="*/ 3381 w 7344"/>
                    <a:gd name="connsiteY4" fmla="*/ 10621 h 31498"/>
                    <a:gd name="connsiteX5" fmla="*/ 23 w 7344"/>
                    <a:gd name="connsiteY5" fmla="*/ 30593 h 31498"/>
                    <a:gd name="connsiteX6" fmla="*/ 907 w 7344"/>
                    <a:gd name="connsiteY6" fmla="*/ 31123 h 31498"/>
                    <a:gd name="connsiteX7" fmla="*/ 907 w 7344"/>
                    <a:gd name="connsiteY7" fmla="*/ 31123 h 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4" h="31498">
                      <a:moveTo>
                        <a:pt x="907" y="31123"/>
                      </a:moveTo>
                      <a:cubicBezTo>
                        <a:pt x="2498" y="24583"/>
                        <a:pt x="3912" y="18044"/>
                        <a:pt x="5326" y="11328"/>
                      </a:cubicBezTo>
                      <a:cubicBezTo>
                        <a:pt x="6033" y="7970"/>
                        <a:pt x="6033" y="4435"/>
                        <a:pt x="7270" y="1254"/>
                      </a:cubicBezTo>
                      <a:cubicBezTo>
                        <a:pt x="7800" y="-160"/>
                        <a:pt x="5326" y="-514"/>
                        <a:pt x="5326" y="900"/>
                      </a:cubicBezTo>
                      <a:cubicBezTo>
                        <a:pt x="5326" y="4081"/>
                        <a:pt x="4265" y="7616"/>
                        <a:pt x="3381" y="10621"/>
                      </a:cubicBezTo>
                      <a:cubicBezTo>
                        <a:pt x="1437" y="16984"/>
                        <a:pt x="907" y="24053"/>
                        <a:pt x="23" y="30593"/>
                      </a:cubicBezTo>
                      <a:cubicBezTo>
                        <a:pt x="-153" y="31476"/>
                        <a:pt x="730" y="31830"/>
                        <a:pt x="907" y="31123"/>
                      </a:cubicBezTo>
                      <a:lnTo>
                        <a:pt x="907" y="31123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F308FEA1-ED79-4E48-A7E6-143AF8457D8C}"/>
                    </a:ext>
                  </a:extLst>
                </p:cNvPr>
                <p:cNvSpPr/>
                <p:nvPr/>
              </p:nvSpPr>
              <p:spPr>
                <a:xfrm>
                  <a:off x="4424697" y="1118859"/>
                  <a:ext cx="7343" cy="31572"/>
                </a:xfrm>
                <a:custGeom>
                  <a:avLst/>
                  <a:gdLst>
                    <a:gd name="connsiteX0" fmla="*/ 907 w 7343"/>
                    <a:gd name="connsiteY0" fmla="*/ 31197 h 31572"/>
                    <a:gd name="connsiteX1" fmla="*/ 5325 w 7343"/>
                    <a:gd name="connsiteY1" fmla="*/ 11402 h 31572"/>
                    <a:gd name="connsiteX2" fmla="*/ 7269 w 7343"/>
                    <a:gd name="connsiteY2" fmla="*/ 1327 h 31572"/>
                    <a:gd name="connsiteX3" fmla="*/ 5325 w 7343"/>
                    <a:gd name="connsiteY3" fmla="*/ 974 h 31572"/>
                    <a:gd name="connsiteX4" fmla="*/ 3381 w 7343"/>
                    <a:gd name="connsiteY4" fmla="*/ 10695 h 31572"/>
                    <a:gd name="connsiteX5" fmla="*/ 23 w 7343"/>
                    <a:gd name="connsiteY5" fmla="*/ 30666 h 31572"/>
                    <a:gd name="connsiteX6" fmla="*/ 907 w 7343"/>
                    <a:gd name="connsiteY6" fmla="*/ 31197 h 31572"/>
                    <a:gd name="connsiteX7" fmla="*/ 907 w 7343"/>
                    <a:gd name="connsiteY7" fmla="*/ 31197 h 3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3" h="31572">
                      <a:moveTo>
                        <a:pt x="907" y="31197"/>
                      </a:moveTo>
                      <a:cubicBezTo>
                        <a:pt x="2498" y="24657"/>
                        <a:pt x="3912" y="18118"/>
                        <a:pt x="5325" y="11402"/>
                      </a:cubicBezTo>
                      <a:cubicBezTo>
                        <a:pt x="6032" y="8044"/>
                        <a:pt x="6032" y="4509"/>
                        <a:pt x="7269" y="1327"/>
                      </a:cubicBezTo>
                      <a:cubicBezTo>
                        <a:pt x="7800" y="-87"/>
                        <a:pt x="5325" y="-617"/>
                        <a:pt x="5325" y="974"/>
                      </a:cubicBezTo>
                      <a:cubicBezTo>
                        <a:pt x="5325" y="4155"/>
                        <a:pt x="4265" y="7690"/>
                        <a:pt x="3381" y="10695"/>
                      </a:cubicBezTo>
                      <a:cubicBezTo>
                        <a:pt x="1614" y="17057"/>
                        <a:pt x="907" y="24127"/>
                        <a:pt x="23" y="30666"/>
                      </a:cubicBezTo>
                      <a:cubicBezTo>
                        <a:pt x="-154" y="31550"/>
                        <a:pt x="730" y="31904"/>
                        <a:pt x="907" y="31197"/>
                      </a:cubicBezTo>
                      <a:lnTo>
                        <a:pt x="907" y="31197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F6BBD532-92B9-4150-B30F-7094DA5F504F}"/>
                    </a:ext>
                  </a:extLst>
                </p:cNvPr>
                <p:cNvSpPr/>
                <p:nvPr/>
              </p:nvSpPr>
              <p:spPr>
                <a:xfrm>
                  <a:off x="4497164" y="1133779"/>
                  <a:ext cx="7517" cy="31498"/>
                </a:xfrm>
                <a:custGeom>
                  <a:avLst/>
                  <a:gdLst>
                    <a:gd name="connsiteX0" fmla="*/ 1080 w 7517"/>
                    <a:gd name="connsiteY0" fmla="*/ 31123 h 31498"/>
                    <a:gd name="connsiteX1" fmla="*/ 5499 w 7517"/>
                    <a:gd name="connsiteY1" fmla="*/ 11328 h 31498"/>
                    <a:gd name="connsiteX2" fmla="*/ 7443 w 7517"/>
                    <a:gd name="connsiteY2" fmla="*/ 1254 h 31498"/>
                    <a:gd name="connsiteX3" fmla="*/ 5499 w 7517"/>
                    <a:gd name="connsiteY3" fmla="*/ 900 h 31498"/>
                    <a:gd name="connsiteX4" fmla="*/ 3555 w 7517"/>
                    <a:gd name="connsiteY4" fmla="*/ 10621 h 31498"/>
                    <a:gd name="connsiteX5" fmla="*/ 20 w 7517"/>
                    <a:gd name="connsiteY5" fmla="*/ 30593 h 31498"/>
                    <a:gd name="connsiteX6" fmla="*/ 1080 w 7517"/>
                    <a:gd name="connsiteY6" fmla="*/ 31123 h 31498"/>
                    <a:gd name="connsiteX7" fmla="*/ 1080 w 7517"/>
                    <a:gd name="connsiteY7" fmla="*/ 31123 h 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17" h="31498">
                      <a:moveTo>
                        <a:pt x="1080" y="31123"/>
                      </a:moveTo>
                      <a:cubicBezTo>
                        <a:pt x="2671" y="24583"/>
                        <a:pt x="4085" y="18044"/>
                        <a:pt x="5499" y="11328"/>
                      </a:cubicBezTo>
                      <a:cubicBezTo>
                        <a:pt x="6206" y="7970"/>
                        <a:pt x="6206" y="4435"/>
                        <a:pt x="7443" y="1254"/>
                      </a:cubicBezTo>
                      <a:cubicBezTo>
                        <a:pt x="7973" y="-160"/>
                        <a:pt x="5499" y="-514"/>
                        <a:pt x="5499" y="900"/>
                      </a:cubicBezTo>
                      <a:cubicBezTo>
                        <a:pt x="5499" y="4081"/>
                        <a:pt x="4438" y="7616"/>
                        <a:pt x="3555" y="10621"/>
                      </a:cubicBezTo>
                      <a:cubicBezTo>
                        <a:pt x="1610" y="16984"/>
                        <a:pt x="1080" y="24053"/>
                        <a:pt x="20" y="30593"/>
                      </a:cubicBezTo>
                      <a:cubicBezTo>
                        <a:pt x="-157" y="31476"/>
                        <a:pt x="904" y="31830"/>
                        <a:pt x="1080" y="31123"/>
                      </a:cubicBezTo>
                      <a:lnTo>
                        <a:pt x="1080" y="31123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16254304-77D3-414D-9E49-3B2EC4F52AE1}"/>
                    </a:ext>
                  </a:extLst>
                </p:cNvPr>
                <p:cNvSpPr/>
                <p:nvPr/>
              </p:nvSpPr>
              <p:spPr>
                <a:xfrm>
                  <a:off x="4570688" y="1150448"/>
                  <a:ext cx="7340" cy="31443"/>
                </a:xfrm>
                <a:custGeom>
                  <a:avLst/>
                  <a:gdLst>
                    <a:gd name="connsiteX0" fmla="*/ 1081 w 7340"/>
                    <a:gd name="connsiteY0" fmla="*/ 31067 h 31443"/>
                    <a:gd name="connsiteX1" fmla="*/ 5322 w 7340"/>
                    <a:gd name="connsiteY1" fmla="*/ 11272 h 31443"/>
                    <a:gd name="connsiteX2" fmla="*/ 7266 w 7340"/>
                    <a:gd name="connsiteY2" fmla="*/ 1198 h 31443"/>
                    <a:gd name="connsiteX3" fmla="*/ 5322 w 7340"/>
                    <a:gd name="connsiteY3" fmla="*/ 844 h 31443"/>
                    <a:gd name="connsiteX4" fmla="*/ 3378 w 7340"/>
                    <a:gd name="connsiteY4" fmla="*/ 10565 h 31443"/>
                    <a:gd name="connsiteX5" fmla="*/ 20 w 7340"/>
                    <a:gd name="connsiteY5" fmla="*/ 30537 h 31443"/>
                    <a:gd name="connsiteX6" fmla="*/ 1081 w 7340"/>
                    <a:gd name="connsiteY6" fmla="*/ 31067 h 31443"/>
                    <a:gd name="connsiteX7" fmla="*/ 1081 w 7340"/>
                    <a:gd name="connsiteY7" fmla="*/ 31067 h 3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0" h="31443">
                      <a:moveTo>
                        <a:pt x="1081" y="31067"/>
                      </a:moveTo>
                      <a:cubicBezTo>
                        <a:pt x="2671" y="24528"/>
                        <a:pt x="4085" y="17988"/>
                        <a:pt x="5322" y="11272"/>
                      </a:cubicBezTo>
                      <a:cubicBezTo>
                        <a:pt x="6029" y="7914"/>
                        <a:pt x="6029" y="4379"/>
                        <a:pt x="7266" y="1198"/>
                      </a:cubicBezTo>
                      <a:cubicBezTo>
                        <a:pt x="7796" y="-39"/>
                        <a:pt x="5322" y="-570"/>
                        <a:pt x="5322" y="844"/>
                      </a:cubicBezTo>
                      <a:cubicBezTo>
                        <a:pt x="5322" y="4026"/>
                        <a:pt x="4262" y="7561"/>
                        <a:pt x="3378" y="10565"/>
                      </a:cubicBezTo>
                      <a:cubicBezTo>
                        <a:pt x="1611" y="16928"/>
                        <a:pt x="904" y="23997"/>
                        <a:pt x="20" y="30537"/>
                      </a:cubicBezTo>
                      <a:cubicBezTo>
                        <a:pt x="-157" y="31421"/>
                        <a:pt x="904" y="31774"/>
                        <a:pt x="1081" y="31067"/>
                      </a:cubicBezTo>
                      <a:lnTo>
                        <a:pt x="1081" y="31067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0823EE-DD7B-4792-8DA8-250DF60B10A9}"/>
                    </a:ext>
                  </a:extLst>
                </p:cNvPr>
                <p:cNvSpPr/>
                <p:nvPr/>
              </p:nvSpPr>
              <p:spPr>
                <a:xfrm>
                  <a:off x="4631331" y="1163118"/>
                  <a:ext cx="7497" cy="31498"/>
                </a:xfrm>
                <a:custGeom>
                  <a:avLst/>
                  <a:gdLst>
                    <a:gd name="connsiteX0" fmla="*/ 1060 w 7497"/>
                    <a:gd name="connsiteY0" fmla="*/ 31123 h 31498"/>
                    <a:gd name="connsiteX1" fmla="*/ 5479 w 7497"/>
                    <a:gd name="connsiteY1" fmla="*/ 11328 h 31498"/>
                    <a:gd name="connsiteX2" fmla="*/ 7423 w 7497"/>
                    <a:gd name="connsiteY2" fmla="*/ 1254 h 31498"/>
                    <a:gd name="connsiteX3" fmla="*/ 5479 w 7497"/>
                    <a:gd name="connsiteY3" fmla="*/ 900 h 31498"/>
                    <a:gd name="connsiteX4" fmla="*/ 3535 w 7497"/>
                    <a:gd name="connsiteY4" fmla="*/ 10621 h 31498"/>
                    <a:gd name="connsiteX5" fmla="*/ 0 w 7497"/>
                    <a:gd name="connsiteY5" fmla="*/ 30593 h 31498"/>
                    <a:gd name="connsiteX6" fmla="*/ 1060 w 7497"/>
                    <a:gd name="connsiteY6" fmla="*/ 31123 h 31498"/>
                    <a:gd name="connsiteX7" fmla="*/ 1060 w 7497"/>
                    <a:gd name="connsiteY7" fmla="*/ 31123 h 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97" h="31498">
                      <a:moveTo>
                        <a:pt x="1060" y="31123"/>
                      </a:moveTo>
                      <a:cubicBezTo>
                        <a:pt x="2651" y="24583"/>
                        <a:pt x="4065" y="18044"/>
                        <a:pt x="5479" y="11328"/>
                      </a:cubicBezTo>
                      <a:cubicBezTo>
                        <a:pt x="6186" y="7970"/>
                        <a:pt x="6186" y="4435"/>
                        <a:pt x="7423" y="1254"/>
                      </a:cubicBezTo>
                      <a:cubicBezTo>
                        <a:pt x="7953" y="-160"/>
                        <a:pt x="5479" y="-514"/>
                        <a:pt x="5479" y="900"/>
                      </a:cubicBezTo>
                      <a:cubicBezTo>
                        <a:pt x="5479" y="4081"/>
                        <a:pt x="4419" y="7616"/>
                        <a:pt x="3535" y="10621"/>
                      </a:cubicBezTo>
                      <a:cubicBezTo>
                        <a:pt x="1591" y="16984"/>
                        <a:pt x="1060" y="24053"/>
                        <a:pt x="0" y="30593"/>
                      </a:cubicBezTo>
                      <a:cubicBezTo>
                        <a:pt x="0" y="31476"/>
                        <a:pt x="883" y="31830"/>
                        <a:pt x="1060" y="31123"/>
                      </a:cubicBezTo>
                      <a:lnTo>
                        <a:pt x="1060" y="31123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0B90EECA-1D0E-4E70-9C3E-BE7F3B29FD21}"/>
                    </a:ext>
                  </a:extLst>
                </p:cNvPr>
                <p:cNvSpPr/>
                <p:nvPr/>
              </p:nvSpPr>
              <p:spPr>
                <a:xfrm>
                  <a:off x="4688595" y="1175313"/>
                  <a:ext cx="7497" cy="31498"/>
                </a:xfrm>
                <a:custGeom>
                  <a:avLst/>
                  <a:gdLst>
                    <a:gd name="connsiteX0" fmla="*/ 1237 w 7497"/>
                    <a:gd name="connsiteY0" fmla="*/ 31123 h 31498"/>
                    <a:gd name="connsiteX1" fmla="*/ 5479 w 7497"/>
                    <a:gd name="connsiteY1" fmla="*/ 11328 h 31498"/>
                    <a:gd name="connsiteX2" fmla="*/ 7423 w 7497"/>
                    <a:gd name="connsiteY2" fmla="*/ 1254 h 31498"/>
                    <a:gd name="connsiteX3" fmla="*/ 5479 w 7497"/>
                    <a:gd name="connsiteY3" fmla="*/ 900 h 31498"/>
                    <a:gd name="connsiteX4" fmla="*/ 3535 w 7497"/>
                    <a:gd name="connsiteY4" fmla="*/ 10621 h 31498"/>
                    <a:gd name="connsiteX5" fmla="*/ 0 w 7497"/>
                    <a:gd name="connsiteY5" fmla="*/ 30593 h 31498"/>
                    <a:gd name="connsiteX6" fmla="*/ 1237 w 7497"/>
                    <a:gd name="connsiteY6" fmla="*/ 31123 h 31498"/>
                    <a:gd name="connsiteX7" fmla="*/ 1237 w 7497"/>
                    <a:gd name="connsiteY7" fmla="*/ 31123 h 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97" h="31498">
                      <a:moveTo>
                        <a:pt x="1237" y="31123"/>
                      </a:moveTo>
                      <a:cubicBezTo>
                        <a:pt x="2828" y="24583"/>
                        <a:pt x="4242" y="18044"/>
                        <a:pt x="5479" y="11328"/>
                      </a:cubicBezTo>
                      <a:cubicBezTo>
                        <a:pt x="6186" y="7970"/>
                        <a:pt x="6186" y="4435"/>
                        <a:pt x="7423" y="1254"/>
                      </a:cubicBezTo>
                      <a:cubicBezTo>
                        <a:pt x="7954" y="-160"/>
                        <a:pt x="5479" y="-514"/>
                        <a:pt x="5479" y="900"/>
                      </a:cubicBezTo>
                      <a:cubicBezTo>
                        <a:pt x="5479" y="4082"/>
                        <a:pt x="4419" y="7616"/>
                        <a:pt x="3535" y="10621"/>
                      </a:cubicBezTo>
                      <a:cubicBezTo>
                        <a:pt x="1768" y="16984"/>
                        <a:pt x="1060" y="24053"/>
                        <a:pt x="0" y="30593"/>
                      </a:cubicBezTo>
                      <a:cubicBezTo>
                        <a:pt x="0" y="31476"/>
                        <a:pt x="1060" y="31830"/>
                        <a:pt x="1237" y="31123"/>
                      </a:cubicBezTo>
                      <a:lnTo>
                        <a:pt x="1237" y="31123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247BA5AA-706D-4AF4-BE4C-1A479DCB1E59}"/>
                    </a:ext>
                  </a:extLst>
                </p:cNvPr>
                <p:cNvSpPr/>
                <p:nvPr/>
              </p:nvSpPr>
              <p:spPr>
                <a:xfrm>
                  <a:off x="4743188" y="1188271"/>
                  <a:ext cx="7517" cy="31443"/>
                </a:xfrm>
                <a:custGeom>
                  <a:avLst/>
                  <a:gdLst>
                    <a:gd name="connsiteX0" fmla="*/ 1080 w 7517"/>
                    <a:gd name="connsiteY0" fmla="*/ 31067 h 31443"/>
                    <a:gd name="connsiteX1" fmla="*/ 5499 w 7517"/>
                    <a:gd name="connsiteY1" fmla="*/ 11272 h 31443"/>
                    <a:gd name="connsiteX2" fmla="*/ 7443 w 7517"/>
                    <a:gd name="connsiteY2" fmla="*/ 1198 h 31443"/>
                    <a:gd name="connsiteX3" fmla="*/ 5499 w 7517"/>
                    <a:gd name="connsiteY3" fmla="*/ 844 h 31443"/>
                    <a:gd name="connsiteX4" fmla="*/ 3555 w 7517"/>
                    <a:gd name="connsiteY4" fmla="*/ 10565 h 31443"/>
                    <a:gd name="connsiteX5" fmla="*/ 20 w 7517"/>
                    <a:gd name="connsiteY5" fmla="*/ 30537 h 31443"/>
                    <a:gd name="connsiteX6" fmla="*/ 1080 w 7517"/>
                    <a:gd name="connsiteY6" fmla="*/ 31067 h 31443"/>
                    <a:gd name="connsiteX7" fmla="*/ 1080 w 7517"/>
                    <a:gd name="connsiteY7" fmla="*/ 31067 h 3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517" h="31443">
                      <a:moveTo>
                        <a:pt x="1080" y="31067"/>
                      </a:moveTo>
                      <a:cubicBezTo>
                        <a:pt x="2671" y="24528"/>
                        <a:pt x="4085" y="17988"/>
                        <a:pt x="5499" y="11272"/>
                      </a:cubicBezTo>
                      <a:cubicBezTo>
                        <a:pt x="6206" y="8091"/>
                        <a:pt x="6206" y="4379"/>
                        <a:pt x="7443" y="1198"/>
                      </a:cubicBezTo>
                      <a:cubicBezTo>
                        <a:pt x="7973" y="-39"/>
                        <a:pt x="5499" y="-570"/>
                        <a:pt x="5499" y="844"/>
                      </a:cubicBezTo>
                      <a:cubicBezTo>
                        <a:pt x="5499" y="4026"/>
                        <a:pt x="4438" y="7561"/>
                        <a:pt x="3555" y="10565"/>
                      </a:cubicBezTo>
                      <a:cubicBezTo>
                        <a:pt x="1787" y="16928"/>
                        <a:pt x="1257" y="23997"/>
                        <a:pt x="20" y="30537"/>
                      </a:cubicBezTo>
                      <a:cubicBezTo>
                        <a:pt x="-157" y="31421"/>
                        <a:pt x="904" y="31774"/>
                        <a:pt x="1080" y="31067"/>
                      </a:cubicBezTo>
                      <a:lnTo>
                        <a:pt x="1080" y="31067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C5867D20-E7D7-4673-979A-E972C4D3412E}"/>
                    </a:ext>
                  </a:extLst>
                </p:cNvPr>
                <p:cNvSpPr/>
                <p:nvPr/>
              </p:nvSpPr>
              <p:spPr>
                <a:xfrm>
                  <a:off x="4799588" y="1200996"/>
                  <a:ext cx="7497" cy="31443"/>
                </a:xfrm>
                <a:custGeom>
                  <a:avLst/>
                  <a:gdLst>
                    <a:gd name="connsiteX0" fmla="*/ 1060 w 7497"/>
                    <a:gd name="connsiteY0" fmla="*/ 31067 h 31443"/>
                    <a:gd name="connsiteX1" fmla="*/ 5479 w 7497"/>
                    <a:gd name="connsiteY1" fmla="*/ 11272 h 31443"/>
                    <a:gd name="connsiteX2" fmla="*/ 7423 w 7497"/>
                    <a:gd name="connsiteY2" fmla="*/ 1198 h 31443"/>
                    <a:gd name="connsiteX3" fmla="*/ 5479 w 7497"/>
                    <a:gd name="connsiteY3" fmla="*/ 844 h 31443"/>
                    <a:gd name="connsiteX4" fmla="*/ 3535 w 7497"/>
                    <a:gd name="connsiteY4" fmla="*/ 10565 h 31443"/>
                    <a:gd name="connsiteX5" fmla="*/ 0 w 7497"/>
                    <a:gd name="connsiteY5" fmla="*/ 30537 h 31443"/>
                    <a:gd name="connsiteX6" fmla="*/ 1060 w 7497"/>
                    <a:gd name="connsiteY6" fmla="*/ 31067 h 31443"/>
                    <a:gd name="connsiteX7" fmla="*/ 1060 w 7497"/>
                    <a:gd name="connsiteY7" fmla="*/ 31067 h 3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97" h="31443">
                      <a:moveTo>
                        <a:pt x="1060" y="31067"/>
                      </a:moveTo>
                      <a:cubicBezTo>
                        <a:pt x="2651" y="24528"/>
                        <a:pt x="4065" y="17988"/>
                        <a:pt x="5479" y="11272"/>
                      </a:cubicBezTo>
                      <a:cubicBezTo>
                        <a:pt x="6186" y="7914"/>
                        <a:pt x="6186" y="4379"/>
                        <a:pt x="7423" y="1198"/>
                      </a:cubicBezTo>
                      <a:cubicBezTo>
                        <a:pt x="7954" y="-39"/>
                        <a:pt x="5479" y="-570"/>
                        <a:pt x="5479" y="844"/>
                      </a:cubicBezTo>
                      <a:cubicBezTo>
                        <a:pt x="5479" y="4026"/>
                        <a:pt x="4419" y="7561"/>
                        <a:pt x="3535" y="10565"/>
                      </a:cubicBezTo>
                      <a:cubicBezTo>
                        <a:pt x="1591" y="16928"/>
                        <a:pt x="1060" y="23997"/>
                        <a:pt x="0" y="30537"/>
                      </a:cubicBezTo>
                      <a:cubicBezTo>
                        <a:pt x="0" y="31421"/>
                        <a:pt x="883" y="31774"/>
                        <a:pt x="1060" y="31067"/>
                      </a:cubicBezTo>
                      <a:lnTo>
                        <a:pt x="1060" y="31067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B27E11C1-FFDA-427F-A50C-F39564843667}"/>
                    </a:ext>
                  </a:extLst>
                </p:cNvPr>
                <p:cNvSpPr/>
                <p:nvPr/>
              </p:nvSpPr>
              <p:spPr>
                <a:xfrm>
                  <a:off x="4847944" y="1208894"/>
                  <a:ext cx="7392" cy="31498"/>
                </a:xfrm>
                <a:custGeom>
                  <a:avLst/>
                  <a:gdLst>
                    <a:gd name="connsiteX0" fmla="*/ 956 w 7392"/>
                    <a:gd name="connsiteY0" fmla="*/ 31123 h 31498"/>
                    <a:gd name="connsiteX1" fmla="*/ 5374 w 7392"/>
                    <a:gd name="connsiteY1" fmla="*/ 11328 h 31498"/>
                    <a:gd name="connsiteX2" fmla="*/ 7318 w 7392"/>
                    <a:gd name="connsiteY2" fmla="*/ 1254 h 31498"/>
                    <a:gd name="connsiteX3" fmla="*/ 5374 w 7392"/>
                    <a:gd name="connsiteY3" fmla="*/ 900 h 31498"/>
                    <a:gd name="connsiteX4" fmla="*/ 3430 w 7392"/>
                    <a:gd name="connsiteY4" fmla="*/ 10621 h 31498"/>
                    <a:gd name="connsiteX5" fmla="*/ 72 w 7392"/>
                    <a:gd name="connsiteY5" fmla="*/ 30593 h 31498"/>
                    <a:gd name="connsiteX6" fmla="*/ 956 w 7392"/>
                    <a:gd name="connsiteY6" fmla="*/ 31123 h 31498"/>
                    <a:gd name="connsiteX7" fmla="*/ 956 w 7392"/>
                    <a:gd name="connsiteY7" fmla="*/ 31123 h 31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92" h="31498">
                      <a:moveTo>
                        <a:pt x="956" y="31123"/>
                      </a:moveTo>
                      <a:cubicBezTo>
                        <a:pt x="2546" y="24583"/>
                        <a:pt x="3960" y="18044"/>
                        <a:pt x="5374" y="11328"/>
                      </a:cubicBezTo>
                      <a:cubicBezTo>
                        <a:pt x="6081" y="7970"/>
                        <a:pt x="6081" y="4435"/>
                        <a:pt x="7318" y="1254"/>
                      </a:cubicBezTo>
                      <a:cubicBezTo>
                        <a:pt x="7848" y="-160"/>
                        <a:pt x="5374" y="-514"/>
                        <a:pt x="5374" y="900"/>
                      </a:cubicBezTo>
                      <a:cubicBezTo>
                        <a:pt x="5374" y="4081"/>
                        <a:pt x="4314" y="7616"/>
                        <a:pt x="3430" y="10621"/>
                      </a:cubicBezTo>
                      <a:cubicBezTo>
                        <a:pt x="1486" y="16984"/>
                        <a:pt x="956" y="24053"/>
                        <a:pt x="72" y="30593"/>
                      </a:cubicBezTo>
                      <a:cubicBezTo>
                        <a:pt x="-282" y="31476"/>
                        <a:pt x="779" y="31830"/>
                        <a:pt x="956" y="31123"/>
                      </a:cubicBezTo>
                      <a:lnTo>
                        <a:pt x="956" y="31123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906FCC56-1EB7-4E06-8476-C0317ABD5FD2}"/>
                    </a:ext>
                  </a:extLst>
                </p:cNvPr>
                <p:cNvSpPr/>
                <p:nvPr/>
              </p:nvSpPr>
              <p:spPr>
                <a:xfrm>
                  <a:off x="4898387" y="1221600"/>
                  <a:ext cx="7497" cy="31518"/>
                </a:xfrm>
                <a:custGeom>
                  <a:avLst/>
                  <a:gdLst>
                    <a:gd name="connsiteX0" fmla="*/ 1060 w 7497"/>
                    <a:gd name="connsiteY0" fmla="*/ 31142 h 31518"/>
                    <a:gd name="connsiteX1" fmla="*/ 5479 w 7497"/>
                    <a:gd name="connsiteY1" fmla="*/ 11347 h 31518"/>
                    <a:gd name="connsiteX2" fmla="*/ 7423 w 7497"/>
                    <a:gd name="connsiteY2" fmla="*/ 1273 h 31518"/>
                    <a:gd name="connsiteX3" fmla="*/ 5479 w 7497"/>
                    <a:gd name="connsiteY3" fmla="*/ 920 h 31518"/>
                    <a:gd name="connsiteX4" fmla="*/ 3535 w 7497"/>
                    <a:gd name="connsiteY4" fmla="*/ 10640 h 31518"/>
                    <a:gd name="connsiteX5" fmla="*/ 0 w 7497"/>
                    <a:gd name="connsiteY5" fmla="*/ 30612 h 31518"/>
                    <a:gd name="connsiteX6" fmla="*/ 1060 w 7497"/>
                    <a:gd name="connsiteY6" fmla="*/ 31142 h 31518"/>
                    <a:gd name="connsiteX7" fmla="*/ 1060 w 7497"/>
                    <a:gd name="connsiteY7" fmla="*/ 31142 h 31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97" h="31518">
                      <a:moveTo>
                        <a:pt x="1060" y="31142"/>
                      </a:moveTo>
                      <a:cubicBezTo>
                        <a:pt x="2651" y="24603"/>
                        <a:pt x="4065" y="18064"/>
                        <a:pt x="5479" y="11347"/>
                      </a:cubicBezTo>
                      <a:cubicBezTo>
                        <a:pt x="6186" y="7989"/>
                        <a:pt x="6186" y="4454"/>
                        <a:pt x="7423" y="1273"/>
                      </a:cubicBezTo>
                      <a:cubicBezTo>
                        <a:pt x="7954" y="36"/>
                        <a:pt x="5479" y="-671"/>
                        <a:pt x="5479" y="920"/>
                      </a:cubicBezTo>
                      <a:cubicBezTo>
                        <a:pt x="5479" y="4101"/>
                        <a:pt x="4419" y="7636"/>
                        <a:pt x="3535" y="10640"/>
                      </a:cubicBezTo>
                      <a:cubicBezTo>
                        <a:pt x="1591" y="17003"/>
                        <a:pt x="1237" y="24073"/>
                        <a:pt x="0" y="30612"/>
                      </a:cubicBezTo>
                      <a:cubicBezTo>
                        <a:pt x="0" y="31496"/>
                        <a:pt x="884" y="31849"/>
                        <a:pt x="1060" y="31142"/>
                      </a:cubicBezTo>
                      <a:lnTo>
                        <a:pt x="1060" y="31142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D76197A0-3FA1-4F8D-A7CE-3B7F4B120A44}"/>
                    </a:ext>
                  </a:extLst>
                </p:cNvPr>
                <p:cNvSpPr/>
                <p:nvPr/>
              </p:nvSpPr>
              <p:spPr>
                <a:xfrm>
                  <a:off x="4955121" y="1232931"/>
                  <a:ext cx="7497" cy="31547"/>
                </a:xfrm>
                <a:custGeom>
                  <a:avLst/>
                  <a:gdLst>
                    <a:gd name="connsiteX0" fmla="*/ 1061 w 7497"/>
                    <a:gd name="connsiteY0" fmla="*/ 31123 h 31547"/>
                    <a:gd name="connsiteX1" fmla="*/ 5479 w 7497"/>
                    <a:gd name="connsiteY1" fmla="*/ 11328 h 31547"/>
                    <a:gd name="connsiteX2" fmla="*/ 7423 w 7497"/>
                    <a:gd name="connsiteY2" fmla="*/ 1254 h 31547"/>
                    <a:gd name="connsiteX3" fmla="*/ 5479 w 7497"/>
                    <a:gd name="connsiteY3" fmla="*/ 900 h 31547"/>
                    <a:gd name="connsiteX4" fmla="*/ 3535 w 7497"/>
                    <a:gd name="connsiteY4" fmla="*/ 10621 h 31547"/>
                    <a:gd name="connsiteX5" fmla="*/ 0 w 7497"/>
                    <a:gd name="connsiteY5" fmla="*/ 30593 h 31547"/>
                    <a:gd name="connsiteX6" fmla="*/ 1061 w 7497"/>
                    <a:gd name="connsiteY6" fmla="*/ 31123 h 31547"/>
                    <a:gd name="connsiteX7" fmla="*/ 1061 w 7497"/>
                    <a:gd name="connsiteY7" fmla="*/ 31123 h 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97" h="31547">
                      <a:moveTo>
                        <a:pt x="1061" y="31123"/>
                      </a:moveTo>
                      <a:cubicBezTo>
                        <a:pt x="2652" y="24583"/>
                        <a:pt x="4065" y="18044"/>
                        <a:pt x="5479" y="11328"/>
                      </a:cubicBezTo>
                      <a:cubicBezTo>
                        <a:pt x="6186" y="7970"/>
                        <a:pt x="6186" y="4435"/>
                        <a:pt x="7423" y="1254"/>
                      </a:cubicBezTo>
                      <a:cubicBezTo>
                        <a:pt x="7954" y="-160"/>
                        <a:pt x="5479" y="-514"/>
                        <a:pt x="5479" y="900"/>
                      </a:cubicBezTo>
                      <a:cubicBezTo>
                        <a:pt x="5479" y="4258"/>
                        <a:pt x="4419" y="7616"/>
                        <a:pt x="3535" y="10621"/>
                      </a:cubicBezTo>
                      <a:cubicBezTo>
                        <a:pt x="1768" y="16984"/>
                        <a:pt x="1061" y="24053"/>
                        <a:pt x="0" y="30593"/>
                      </a:cubicBezTo>
                      <a:cubicBezTo>
                        <a:pt x="0" y="31653"/>
                        <a:pt x="884" y="31830"/>
                        <a:pt x="1061" y="31123"/>
                      </a:cubicBezTo>
                      <a:lnTo>
                        <a:pt x="1061" y="31123"/>
                      </a:ln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955C1C5-88DD-4FEA-9311-CA333775567D}"/>
                  </a:ext>
                </a:extLst>
              </p:cNvPr>
              <p:cNvSpPr/>
              <p:nvPr/>
            </p:nvSpPr>
            <p:spPr>
              <a:xfrm>
                <a:off x="1942873" y="1301099"/>
                <a:ext cx="330366" cy="425441"/>
              </a:xfrm>
              <a:custGeom>
                <a:avLst/>
                <a:gdLst>
                  <a:gd name="connsiteX0" fmla="*/ 3049 w 330366"/>
                  <a:gd name="connsiteY0" fmla="*/ 313963 h 425441"/>
                  <a:gd name="connsiteX1" fmla="*/ 74982 w 330366"/>
                  <a:gd name="connsiteY1" fmla="*/ 70 h 425441"/>
                  <a:gd name="connsiteX2" fmla="*/ 304746 w 330366"/>
                  <a:gd name="connsiteY2" fmla="*/ 79074 h 425441"/>
                  <a:gd name="connsiteX3" fmla="*/ 259324 w 330366"/>
                  <a:gd name="connsiteY3" fmla="*/ 304949 h 425441"/>
                  <a:gd name="connsiteX4" fmla="*/ 284421 w 330366"/>
                  <a:gd name="connsiteY4" fmla="*/ 301768 h 425441"/>
                  <a:gd name="connsiteX5" fmla="*/ 329667 w 330366"/>
                  <a:gd name="connsiteY5" fmla="*/ 371051 h 425441"/>
                  <a:gd name="connsiteX6" fmla="*/ 266924 w 330366"/>
                  <a:gd name="connsiteY6" fmla="*/ 424957 h 425441"/>
                  <a:gd name="connsiteX7" fmla="*/ 221678 w 330366"/>
                  <a:gd name="connsiteY7" fmla="*/ 355674 h 425441"/>
                  <a:gd name="connsiteX8" fmla="*/ 226273 w 330366"/>
                  <a:gd name="connsiteY8" fmla="*/ 338884 h 425441"/>
                  <a:gd name="connsiteX9" fmla="*/ 249249 w 330366"/>
                  <a:gd name="connsiteY9" fmla="*/ 163379 h 425441"/>
                  <a:gd name="connsiteX10" fmla="*/ 71801 w 330366"/>
                  <a:gd name="connsiteY10" fmla="*/ 112478 h 425441"/>
                  <a:gd name="connsiteX11" fmla="*/ 43699 w 330366"/>
                  <a:gd name="connsiteY11" fmla="*/ 271722 h 425441"/>
                  <a:gd name="connsiteX12" fmla="*/ 63494 w 330366"/>
                  <a:gd name="connsiteY12" fmla="*/ 270308 h 425441"/>
                  <a:gd name="connsiteX13" fmla="*/ 108740 w 330366"/>
                  <a:gd name="connsiteY13" fmla="*/ 339591 h 425441"/>
                  <a:gd name="connsiteX14" fmla="*/ 45997 w 330366"/>
                  <a:gd name="connsiteY14" fmla="*/ 393497 h 425441"/>
                  <a:gd name="connsiteX15" fmla="*/ 221 w 330366"/>
                  <a:gd name="connsiteY15" fmla="*/ 339591 h 425441"/>
                  <a:gd name="connsiteX16" fmla="*/ 221 w 330366"/>
                  <a:gd name="connsiteY16" fmla="*/ 339591 h 425441"/>
                  <a:gd name="connsiteX17" fmla="*/ 221 w 330366"/>
                  <a:gd name="connsiteY17" fmla="*/ 339591 h 425441"/>
                  <a:gd name="connsiteX18" fmla="*/ 751 w 330366"/>
                  <a:gd name="connsiteY18" fmla="*/ 324214 h 425441"/>
                  <a:gd name="connsiteX19" fmla="*/ 3049 w 330366"/>
                  <a:gd name="connsiteY19" fmla="*/ 313963 h 425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0366" h="425441">
                    <a:moveTo>
                      <a:pt x="3049" y="313963"/>
                    </a:moveTo>
                    <a:cubicBezTo>
                      <a:pt x="11886" y="234253"/>
                      <a:pt x="41402" y="-4702"/>
                      <a:pt x="74982" y="70"/>
                    </a:cubicBezTo>
                    <a:cubicBezTo>
                      <a:pt x="135251" y="8731"/>
                      <a:pt x="309165" y="48498"/>
                      <a:pt x="304746" y="79074"/>
                    </a:cubicBezTo>
                    <a:cubicBezTo>
                      <a:pt x="301918" y="99222"/>
                      <a:pt x="273286" y="238141"/>
                      <a:pt x="259324" y="304949"/>
                    </a:cubicBezTo>
                    <a:cubicBezTo>
                      <a:pt x="267277" y="301768"/>
                      <a:pt x="275761" y="300707"/>
                      <a:pt x="284421" y="301768"/>
                    </a:cubicBezTo>
                    <a:cubicBezTo>
                      <a:pt x="314290" y="306010"/>
                      <a:pt x="334439" y="337116"/>
                      <a:pt x="329667" y="371051"/>
                    </a:cubicBezTo>
                    <a:cubicBezTo>
                      <a:pt x="324895" y="405162"/>
                      <a:pt x="296616" y="429199"/>
                      <a:pt x="266924" y="424957"/>
                    </a:cubicBezTo>
                    <a:cubicBezTo>
                      <a:pt x="237054" y="420715"/>
                      <a:pt x="216906" y="389608"/>
                      <a:pt x="221678" y="355674"/>
                    </a:cubicBezTo>
                    <a:cubicBezTo>
                      <a:pt x="222561" y="349842"/>
                      <a:pt x="224152" y="344186"/>
                      <a:pt x="226273" y="338884"/>
                    </a:cubicBezTo>
                    <a:cubicBezTo>
                      <a:pt x="224859" y="278615"/>
                      <a:pt x="249249" y="163379"/>
                      <a:pt x="249249" y="163379"/>
                    </a:cubicBezTo>
                    <a:cubicBezTo>
                      <a:pt x="249249" y="163379"/>
                      <a:pt x="97605" y="107706"/>
                      <a:pt x="71801" y="112478"/>
                    </a:cubicBezTo>
                    <a:lnTo>
                      <a:pt x="43699" y="271722"/>
                    </a:lnTo>
                    <a:cubicBezTo>
                      <a:pt x="50062" y="269955"/>
                      <a:pt x="56778" y="269424"/>
                      <a:pt x="63494" y="270308"/>
                    </a:cubicBezTo>
                    <a:cubicBezTo>
                      <a:pt x="93364" y="274550"/>
                      <a:pt x="113689" y="305656"/>
                      <a:pt x="108740" y="339591"/>
                    </a:cubicBezTo>
                    <a:cubicBezTo>
                      <a:pt x="103968" y="373525"/>
                      <a:pt x="75689" y="397739"/>
                      <a:pt x="45997" y="393497"/>
                    </a:cubicBezTo>
                    <a:cubicBezTo>
                      <a:pt x="20723" y="389962"/>
                      <a:pt x="2342" y="367162"/>
                      <a:pt x="221" y="339591"/>
                    </a:cubicBezTo>
                    <a:lnTo>
                      <a:pt x="221" y="339591"/>
                    </a:lnTo>
                    <a:lnTo>
                      <a:pt x="221" y="339591"/>
                    </a:lnTo>
                    <a:cubicBezTo>
                      <a:pt x="-133" y="334642"/>
                      <a:pt x="-133" y="329516"/>
                      <a:pt x="751" y="324214"/>
                    </a:cubicBezTo>
                    <a:cubicBezTo>
                      <a:pt x="1281" y="320679"/>
                      <a:pt x="1988" y="317321"/>
                      <a:pt x="3049" y="313963"/>
                    </a:cubicBezTo>
                    <a:close/>
                  </a:path>
                </a:pathLst>
              </a:custGeom>
              <a:solidFill>
                <a:srgbClr val="F17FB1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2B8854E-572F-434E-BA69-33297F872AF6}"/>
                  </a:ext>
                </a:extLst>
              </p:cNvPr>
              <p:cNvSpPr/>
              <p:nvPr/>
            </p:nvSpPr>
            <p:spPr>
              <a:xfrm>
                <a:off x="102636" y="273593"/>
                <a:ext cx="347246" cy="455480"/>
              </a:xfrm>
              <a:custGeom>
                <a:avLst/>
                <a:gdLst>
                  <a:gd name="connsiteX0" fmla="*/ 7650 w 347246"/>
                  <a:gd name="connsiteY0" fmla="*/ 296220 h 455480"/>
                  <a:gd name="connsiteX1" fmla="*/ 135081 w 347246"/>
                  <a:gd name="connsiteY1" fmla="*/ 355 h 455480"/>
                  <a:gd name="connsiteX2" fmla="*/ 346817 w 347246"/>
                  <a:gd name="connsiteY2" fmla="*/ 119479 h 455480"/>
                  <a:gd name="connsiteX3" fmla="*/ 261451 w 347246"/>
                  <a:gd name="connsiteY3" fmla="*/ 333513 h 455480"/>
                  <a:gd name="connsiteX4" fmla="*/ 286725 w 347246"/>
                  <a:gd name="connsiteY4" fmla="*/ 334927 h 455480"/>
                  <a:gd name="connsiteX5" fmla="*/ 318715 w 347246"/>
                  <a:gd name="connsiteY5" fmla="*/ 411279 h 455480"/>
                  <a:gd name="connsiteX6" fmla="*/ 247135 w 347246"/>
                  <a:gd name="connsiteY6" fmla="*/ 452990 h 455480"/>
                  <a:gd name="connsiteX7" fmla="*/ 215145 w 347246"/>
                  <a:gd name="connsiteY7" fmla="*/ 376638 h 455480"/>
                  <a:gd name="connsiteX8" fmla="*/ 222568 w 347246"/>
                  <a:gd name="connsiteY8" fmla="*/ 361084 h 455480"/>
                  <a:gd name="connsiteX9" fmla="*/ 276827 w 347246"/>
                  <a:gd name="connsiteY9" fmla="*/ 192473 h 455480"/>
                  <a:gd name="connsiteX10" fmla="*/ 111574 w 347246"/>
                  <a:gd name="connsiteY10" fmla="*/ 110288 h 455480"/>
                  <a:gd name="connsiteX11" fmla="*/ 55370 w 347246"/>
                  <a:gd name="connsiteY11" fmla="*/ 261932 h 455480"/>
                  <a:gd name="connsiteX12" fmla="*/ 75165 w 347246"/>
                  <a:gd name="connsiteY12" fmla="*/ 264230 h 455480"/>
                  <a:gd name="connsiteX13" fmla="*/ 107156 w 347246"/>
                  <a:gd name="connsiteY13" fmla="*/ 340582 h 455480"/>
                  <a:gd name="connsiteX14" fmla="*/ 35575 w 347246"/>
                  <a:gd name="connsiteY14" fmla="*/ 382293 h 455480"/>
                  <a:gd name="connsiteX15" fmla="*/ 404 w 347246"/>
                  <a:gd name="connsiteY15" fmla="*/ 320964 h 455480"/>
                  <a:gd name="connsiteX16" fmla="*/ 404 w 347246"/>
                  <a:gd name="connsiteY16" fmla="*/ 320964 h 455480"/>
                  <a:gd name="connsiteX17" fmla="*/ 404 w 347246"/>
                  <a:gd name="connsiteY17" fmla="*/ 320964 h 455480"/>
                  <a:gd name="connsiteX18" fmla="*/ 3585 w 347246"/>
                  <a:gd name="connsiteY18" fmla="*/ 305941 h 455480"/>
                  <a:gd name="connsiteX19" fmla="*/ 7650 w 347246"/>
                  <a:gd name="connsiteY19" fmla="*/ 296220 h 45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7246" h="455480">
                    <a:moveTo>
                      <a:pt x="7650" y="296220"/>
                    </a:moveTo>
                    <a:cubicBezTo>
                      <a:pt x="30803" y="219515"/>
                      <a:pt x="102914" y="-10249"/>
                      <a:pt x="135081" y="355"/>
                    </a:cubicBezTo>
                    <a:cubicBezTo>
                      <a:pt x="192875" y="19797"/>
                      <a:pt x="356714" y="90317"/>
                      <a:pt x="346817" y="119479"/>
                    </a:cubicBezTo>
                    <a:cubicBezTo>
                      <a:pt x="340278" y="138744"/>
                      <a:pt x="287078" y="270239"/>
                      <a:pt x="261451" y="333513"/>
                    </a:cubicBezTo>
                    <a:cubicBezTo>
                      <a:pt x="269758" y="331922"/>
                      <a:pt x="278418" y="332276"/>
                      <a:pt x="286725" y="334927"/>
                    </a:cubicBezTo>
                    <a:cubicBezTo>
                      <a:pt x="315357" y="344471"/>
                      <a:pt x="329673" y="378759"/>
                      <a:pt x="318715" y="411279"/>
                    </a:cubicBezTo>
                    <a:cubicBezTo>
                      <a:pt x="307757" y="443799"/>
                      <a:pt x="275767" y="462534"/>
                      <a:pt x="247135" y="452990"/>
                    </a:cubicBezTo>
                    <a:cubicBezTo>
                      <a:pt x="218503" y="443446"/>
                      <a:pt x="204187" y="409335"/>
                      <a:pt x="215145" y="376638"/>
                    </a:cubicBezTo>
                    <a:cubicBezTo>
                      <a:pt x="217089" y="370982"/>
                      <a:pt x="219563" y="365856"/>
                      <a:pt x="222568" y="361084"/>
                    </a:cubicBezTo>
                    <a:cubicBezTo>
                      <a:pt x="232112" y="301523"/>
                      <a:pt x="276827" y="192473"/>
                      <a:pt x="276827" y="192473"/>
                    </a:cubicBezTo>
                    <a:cubicBezTo>
                      <a:pt x="276827" y="192473"/>
                      <a:pt x="137732" y="110288"/>
                      <a:pt x="111574" y="110288"/>
                    </a:cubicBezTo>
                    <a:lnTo>
                      <a:pt x="55370" y="261932"/>
                    </a:lnTo>
                    <a:cubicBezTo>
                      <a:pt x="61910" y="261402"/>
                      <a:pt x="68626" y="261932"/>
                      <a:pt x="75165" y="264230"/>
                    </a:cubicBezTo>
                    <a:cubicBezTo>
                      <a:pt x="103798" y="273774"/>
                      <a:pt x="118114" y="308062"/>
                      <a:pt x="107156" y="340582"/>
                    </a:cubicBezTo>
                    <a:cubicBezTo>
                      <a:pt x="96198" y="373103"/>
                      <a:pt x="64207" y="391837"/>
                      <a:pt x="35575" y="382293"/>
                    </a:cubicBezTo>
                    <a:cubicBezTo>
                      <a:pt x="11362" y="374163"/>
                      <a:pt x="-2601" y="348359"/>
                      <a:pt x="404" y="320964"/>
                    </a:cubicBezTo>
                    <a:lnTo>
                      <a:pt x="404" y="320964"/>
                    </a:lnTo>
                    <a:lnTo>
                      <a:pt x="404" y="320964"/>
                    </a:lnTo>
                    <a:cubicBezTo>
                      <a:pt x="934" y="316015"/>
                      <a:pt x="1995" y="310890"/>
                      <a:pt x="3585" y="305941"/>
                    </a:cubicBezTo>
                    <a:cubicBezTo>
                      <a:pt x="4646" y="302406"/>
                      <a:pt x="6060" y="299402"/>
                      <a:pt x="7650" y="296220"/>
                    </a:cubicBezTo>
                    <a:close/>
                  </a:path>
                </a:pathLst>
              </a:custGeom>
              <a:solidFill>
                <a:srgbClr val="7CD0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54" name="Graphic 6">
                <a:extLst>
                  <a:ext uri="{FF2B5EF4-FFF2-40B4-BE49-F238E27FC236}">
                    <a16:creationId xmlns:a16="http://schemas.microsoft.com/office/drawing/2014/main" id="{58B9F71E-B5B9-4B9B-A344-C74754A865C2}"/>
                  </a:ext>
                </a:extLst>
              </p:cNvPr>
              <p:cNvGrpSpPr/>
              <p:nvPr/>
            </p:nvGrpSpPr>
            <p:grpSpPr>
              <a:xfrm>
                <a:off x="585350" y="617357"/>
                <a:ext cx="414967" cy="583352"/>
                <a:chOff x="585350" y="617357"/>
                <a:chExt cx="414967" cy="583352"/>
              </a:xfrm>
            </p:grpSpPr>
            <p:grpSp>
              <p:nvGrpSpPr>
                <p:cNvPr id="155" name="Graphic 6">
                  <a:extLst>
                    <a:ext uri="{FF2B5EF4-FFF2-40B4-BE49-F238E27FC236}">
                      <a16:creationId xmlns:a16="http://schemas.microsoft.com/office/drawing/2014/main" id="{D9FA0A8B-4B5D-409B-B5F7-AECD9E5068BD}"/>
                    </a:ext>
                  </a:extLst>
                </p:cNvPr>
                <p:cNvGrpSpPr/>
                <p:nvPr/>
              </p:nvGrpSpPr>
              <p:grpSpPr>
                <a:xfrm>
                  <a:off x="679540" y="617357"/>
                  <a:ext cx="155391" cy="295769"/>
                  <a:chOff x="679540" y="617357"/>
                  <a:chExt cx="155391" cy="295769"/>
                </a:xfrm>
                <a:solidFill>
                  <a:srgbClr val="4FC1B2"/>
                </a:solidFill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89063199-4AAB-4B6F-9459-DF34C9D2FD8A}"/>
                      </a:ext>
                    </a:extLst>
                  </p:cNvPr>
                  <p:cNvSpPr/>
                  <p:nvPr/>
                </p:nvSpPr>
                <p:spPr>
                  <a:xfrm>
                    <a:off x="679540" y="642587"/>
                    <a:ext cx="95353" cy="270539"/>
                  </a:xfrm>
                  <a:custGeom>
                    <a:avLst/>
                    <a:gdLst>
                      <a:gd name="connsiteX0" fmla="*/ 68076 w 95353"/>
                      <a:gd name="connsiteY0" fmla="*/ 254021 h 270539"/>
                      <a:gd name="connsiteX1" fmla="*/ 2505 w 95353"/>
                      <a:gd name="connsiteY1" fmla="*/ 1104 h 270539"/>
                      <a:gd name="connsiteX2" fmla="*/ 91582 w 95353"/>
                      <a:gd name="connsiteY2" fmla="*/ 269928 h 270539"/>
                      <a:gd name="connsiteX3" fmla="*/ 49518 w 95353"/>
                      <a:gd name="connsiteY3" fmla="*/ 243770 h 270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353" h="270539">
                        <a:moveTo>
                          <a:pt x="68076" y="254021"/>
                        </a:moveTo>
                        <a:cubicBezTo>
                          <a:pt x="68076" y="254021"/>
                          <a:pt x="-15346" y="23020"/>
                          <a:pt x="2505" y="1104"/>
                        </a:cubicBezTo>
                        <a:cubicBezTo>
                          <a:pt x="20355" y="-20635"/>
                          <a:pt x="115266" y="286011"/>
                          <a:pt x="91582" y="269928"/>
                        </a:cubicBezTo>
                        <a:cubicBezTo>
                          <a:pt x="68076" y="253844"/>
                          <a:pt x="49518" y="243770"/>
                          <a:pt x="49518" y="243770"/>
                        </a:cubicBezTo>
                      </a:path>
                    </a:pathLst>
                  </a:custGeom>
                  <a:solidFill>
                    <a:srgbClr val="4FC1B2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ECE200BF-D988-4E95-8F9A-CBE46F169AD6}"/>
                      </a:ext>
                    </a:extLst>
                  </p:cNvPr>
                  <p:cNvSpPr/>
                  <p:nvPr/>
                </p:nvSpPr>
                <p:spPr>
                  <a:xfrm>
                    <a:off x="740908" y="617357"/>
                    <a:ext cx="94023" cy="231177"/>
                  </a:xfrm>
                  <a:custGeom>
                    <a:avLst/>
                    <a:gdLst>
                      <a:gd name="connsiteX0" fmla="*/ 4941 w 94023"/>
                      <a:gd name="connsiteY0" fmla="*/ 231178 h 231177"/>
                      <a:gd name="connsiteX1" fmla="*/ 84474 w 94023"/>
                      <a:gd name="connsiteY1" fmla="*/ 0 h 231177"/>
                      <a:gd name="connsiteX2" fmla="*/ 4941 w 94023"/>
                      <a:gd name="connsiteY2" fmla="*/ 231178 h 23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023" h="231177">
                        <a:moveTo>
                          <a:pt x="4941" y="231178"/>
                        </a:moveTo>
                        <a:cubicBezTo>
                          <a:pt x="4941" y="231178"/>
                          <a:pt x="-29701" y="18381"/>
                          <a:pt x="84474" y="0"/>
                        </a:cubicBezTo>
                        <a:cubicBezTo>
                          <a:pt x="119469" y="69106"/>
                          <a:pt x="50363" y="224462"/>
                          <a:pt x="4941" y="231178"/>
                        </a:cubicBezTo>
                        <a:close/>
                      </a:path>
                    </a:pathLst>
                  </a:custGeom>
                  <a:solidFill>
                    <a:srgbClr val="4FC1B2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8E4C5BCB-9C8C-4AA9-9C56-CF15A0719608}"/>
                    </a:ext>
                  </a:extLst>
                </p:cNvPr>
                <p:cNvSpPr/>
                <p:nvPr/>
              </p:nvSpPr>
              <p:spPr>
                <a:xfrm>
                  <a:off x="752918" y="832982"/>
                  <a:ext cx="247399" cy="367727"/>
                </a:xfrm>
                <a:custGeom>
                  <a:avLst/>
                  <a:gdLst>
                    <a:gd name="connsiteX0" fmla="*/ 192118 w 247399"/>
                    <a:gd name="connsiteY0" fmla="*/ 0 h 367727"/>
                    <a:gd name="connsiteX1" fmla="*/ 238247 w 247399"/>
                    <a:gd name="connsiteY1" fmla="*/ 236833 h 367727"/>
                    <a:gd name="connsiteX2" fmla="*/ 101626 w 247399"/>
                    <a:gd name="connsiteY2" fmla="*/ 282963 h 367727"/>
                    <a:gd name="connsiteX3" fmla="*/ 0 w 247399"/>
                    <a:gd name="connsiteY3" fmla="*/ 363911 h 367727"/>
                    <a:gd name="connsiteX4" fmla="*/ 192118 w 247399"/>
                    <a:gd name="connsiteY4" fmla="*/ 0 h 367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399" h="367727">
                      <a:moveTo>
                        <a:pt x="192118" y="0"/>
                      </a:moveTo>
                      <a:cubicBezTo>
                        <a:pt x="248675" y="57441"/>
                        <a:pt x="257335" y="156239"/>
                        <a:pt x="238247" y="236833"/>
                      </a:cubicBezTo>
                      <a:cubicBezTo>
                        <a:pt x="215978" y="330330"/>
                        <a:pt x="141040" y="322376"/>
                        <a:pt x="101626" y="282963"/>
                      </a:cubicBezTo>
                      <a:cubicBezTo>
                        <a:pt x="101450" y="330860"/>
                        <a:pt x="62743" y="382292"/>
                        <a:pt x="0" y="363911"/>
                      </a:cubicBezTo>
                      <a:cubicBezTo>
                        <a:pt x="114352" y="279782"/>
                        <a:pt x="188760" y="142807"/>
                        <a:pt x="192118" y="0"/>
                      </a:cubicBezTo>
                      <a:close/>
                    </a:path>
                  </a:pathLst>
                </a:custGeom>
                <a:solidFill>
                  <a:srgbClr val="F0593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BDCC8893-5A82-470C-AA05-62982E5BBAB4}"/>
                    </a:ext>
                  </a:extLst>
                </p:cNvPr>
                <p:cNvSpPr/>
                <p:nvPr/>
              </p:nvSpPr>
              <p:spPr>
                <a:xfrm>
                  <a:off x="585350" y="797023"/>
                  <a:ext cx="359686" cy="399691"/>
                </a:xfrm>
                <a:custGeom>
                  <a:avLst/>
                  <a:gdLst>
                    <a:gd name="connsiteX0" fmla="*/ 134871 w 359686"/>
                    <a:gd name="connsiteY0" fmla="*/ 384846 h 399691"/>
                    <a:gd name="connsiteX1" fmla="*/ 4789 w 359686"/>
                    <a:gd name="connsiteY1" fmla="*/ 145715 h 399691"/>
                    <a:gd name="connsiteX2" fmla="*/ 179940 w 359686"/>
                    <a:gd name="connsiteY2" fmla="*/ 87390 h 399691"/>
                    <a:gd name="connsiteX3" fmla="*/ 328756 w 359686"/>
                    <a:gd name="connsiteY3" fmla="*/ 11568 h 399691"/>
                    <a:gd name="connsiteX4" fmla="*/ 359686 w 359686"/>
                    <a:gd name="connsiteY4" fmla="*/ 35958 h 399691"/>
                    <a:gd name="connsiteX5" fmla="*/ 167568 w 359686"/>
                    <a:gd name="connsiteY5" fmla="*/ 399692 h 399691"/>
                    <a:gd name="connsiteX6" fmla="*/ 134871 w 359686"/>
                    <a:gd name="connsiteY6" fmla="*/ 384846 h 399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9686" h="399691">
                      <a:moveTo>
                        <a:pt x="134871" y="384846"/>
                      </a:moveTo>
                      <a:cubicBezTo>
                        <a:pt x="53040" y="334474"/>
                        <a:pt x="-19601" y="240095"/>
                        <a:pt x="4789" y="145715"/>
                      </a:cubicBezTo>
                      <a:cubicBezTo>
                        <a:pt x="29180" y="51335"/>
                        <a:pt x="179940" y="87390"/>
                        <a:pt x="179940" y="87390"/>
                      </a:cubicBezTo>
                      <a:cubicBezTo>
                        <a:pt x="179940" y="87390"/>
                        <a:pt x="244804" y="-37920"/>
                        <a:pt x="328756" y="11568"/>
                      </a:cubicBezTo>
                      <a:cubicBezTo>
                        <a:pt x="340421" y="18461"/>
                        <a:pt x="350496" y="26591"/>
                        <a:pt x="359686" y="35958"/>
                      </a:cubicBezTo>
                      <a:cubicBezTo>
                        <a:pt x="356328" y="178765"/>
                        <a:pt x="281920" y="315740"/>
                        <a:pt x="167568" y="399692"/>
                      </a:cubicBezTo>
                      <a:cubicBezTo>
                        <a:pt x="157317" y="396687"/>
                        <a:pt x="146359" y="391915"/>
                        <a:pt x="134871" y="384846"/>
                      </a:cubicBezTo>
                      <a:close/>
                    </a:path>
                  </a:pathLst>
                </a:custGeom>
                <a:solidFill>
                  <a:srgbClr val="F06952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73FB5BF4-5CA8-477F-9694-45F09098CE68}"/>
                    </a:ext>
                  </a:extLst>
                </p:cNvPr>
                <p:cNvSpPr/>
                <p:nvPr/>
              </p:nvSpPr>
              <p:spPr>
                <a:xfrm>
                  <a:off x="610477" y="906827"/>
                  <a:ext cx="101302" cy="131010"/>
                </a:xfrm>
                <a:custGeom>
                  <a:avLst/>
                  <a:gdLst>
                    <a:gd name="connsiteX0" fmla="*/ 91009 w 101302"/>
                    <a:gd name="connsiteY0" fmla="*/ 1623 h 131010"/>
                    <a:gd name="connsiteX1" fmla="*/ 11829 w 101302"/>
                    <a:gd name="connsiteY1" fmla="*/ 26544 h 131010"/>
                    <a:gd name="connsiteX2" fmla="*/ 15894 w 101302"/>
                    <a:gd name="connsiteY2" fmla="*/ 127286 h 131010"/>
                    <a:gd name="connsiteX3" fmla="*/ 33215 w 101302"/>
                    <a:gd name="connsiteY3" fmla="*/ 53232 h 131010"/>
                    <a:gd name="connsiteX4" fmla="*/ 91009 w 101302"/>
                    <a:gd name="connsiteY4" fmla="*/ 1623 h 131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302" h="131010">
                      <a:moveTo>
                        <a:pt x="91009" y="1623"/>
                      </a:moveTo>
                      <a:cubicBezTo>
                        <a:pt x="91009" y="1623"/>
                        <a:pt x="33215" y="-9511"/>
                        <a:pt x="11829" y="26544"/>
                      </a:cubicBezTo>
                      <a:cubicBezTo>
                        <a:pt x="-9557" y="62599"/>
                        <a:pt x="1932" y="105901"/>
                        <a:pt x="15894" y="127286"/>
                      </a:cubicBezTo>
                      <a:cubicBezTo>
                        <a:pt x="29857" y="148672"/>
                        <a:pt x="24024" y="71790"/>
                        <a:pt x="33215" y="53232"/>
                      </a:cubicBezTo>
                      <a:cubicBezTo>
                        <a:pt x="42405" y="34674"/>
                        <a:pt x="130953" y="28134"/>
                        <a:pt x="91009" y="1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61" name="Graphic 6">
                <a:extLst>
                  <a:ext uri="{FF2B5EF4-FFF2-40B4-BE49-F238E27FC236}">
                    <a16:creationId xmlns:a16="http://schemas.microsoft.com/office/drawing/2014/main" id="{CFF78A4C-A559-4130-A71B-93F641C26885}"/>
                  </a:ext>
                </a:extLst>
              </p:cNvPr>
              <p:cNvGrpSpPr/>
              <p:nvPr/>
            </p:nvGrpSpPr>
            <p:grpSpPr>
              <a:xfrm>
                <a:off x="2327851" y="616183"/>
                <a:ext cx="604709" cy="616720"/>
                <a:chOff x="2327851" y="616183"/>
                <a:chExt cx="604709" cy="616720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9CC3CBD1-48DB-41A6-9B6B-E6C11443D495}"/>
                    </a:ext>
                  </a:extLst>
                </p:cNvPr>
                <p:cNvSpPr/>
                <p:nvPr/>
              </p:nvSpPr>
              <p:spPr>
                <a:xfrm>
                  <a:off x="2445393" y="960059"/>
                  <a:ext cx="164722" cy="232238"/>
                </a:xfrm>
                <a:custGeom>
                  <a:avLst/>
                  <a:gdLst>
                    <a:gd name="connsiteX0" fmla="*/ 33934 w 164722"/>
                    <a:gd name="connsiteY0" fmla="*/ 50195 h 232238"/>
                    <a:gd name="connsiteX1" fmla="*/ 106398 w 164722"/>
                    <a:gd name="connsiteY1" fmla="*/ 0 h 232238"/>
                    <a:gd name="connsiteX2" fmla="*/ 164723 w 164722"/>
                    <a:gd name="connsiteY2" fmla="*/ 42771 h 232238"/>
                    <a:gd name="connsiteX3" fmla="*/ 0 w 164722"/>
                    <a:gd name="connsiteY3" fmla="*/ 232238 h 232238"/>
                    <a:gd name="connsiteX4" fmla="*/ 33934 w 164722"/>
                    <a:gd name="connsiteY4" fmla="*/ 50195 h 232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722" h="232238">
                      <a:moveTo>
                        <a:pt x="33934" y="50195"/>
                      </a:moveTo>
                      <a:cubicBezTo>
                        <a:pt x="56204" y="33581"/>
                        <a:pt x="80417" y="16614"/>
                        <a:pt x="106398" y="0"/>
                      </a:cubicBezTo>
                      <a:lnTo>
                        <a:pt x="164723" y="42771"/>
                      </a:lnTo>
                      <a:cubicBezTo>
                        <a:pt x="164723" y="42771"/>
                        <a:pt x="78827" y="166137"/>
                        <a:pt x="0" y="232238"/>
                      </a:cubicBezTo>
                      <a:cubicBezTo>
                        <a:pt x="3005" y="171262"/>
                        <a:pt x="15023" y="110110"/>
                        <a:pt x="33934" y="50195"/>
                      </a:cubicBezTo>
                      <a:close/>
                    </a:path>
                  </a:pathLst>
                </a:custGeom>
                <a:solidFill>
                  <a:srgbClr val="FAB21B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2CC12F4-2D11-469A-9607-7475439E1BA9}"/>
                    </a:ext>
                  </a:extLst>
                </p:cNvPr>
                <p:cNvSpPr/>
                <p:nvPr/>
              </p:nvSpPr>
              <p:spPr>
                <a:xfrm>
                  <a:off x="2327851" y="1010253"/>
                  <a:ext cx="151476" cy="222650"/>
                </a:xfrm>
                <a:custGeom>
                  <a:avLst/>
                  <a:gdLst>
                    <a:gd name="connsiteX0" fmla="*/ 151477 w 151476"/>
                    <a:gd name="connsiteY0" fmla="*/ 0 h 222650"/>
                    <a:gd name="connsiteX1" fmla="*/ 117719 w 151476"/>
                    <a:gd name="connsiteY1" fmla="*/ 181867 h 222650"/>
                    <a:gd name="connsiteX2" fmla="*/ 12204 w 151476"/>
                    <a:gd name="connsiteY2" fmla="*/ 212266 h 222650"/>
                    <a:gd name="connsiteX3" fmla="*/ 151477 w 151476"/>
                    <a:gd name="connsiteY3" fmla="*/ 0 h 222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476" h="222650">
                      <a:moveTo>
                        <a:pt x="151477" y="0"/>
                      </a:moveTo>
                      <a:cubicBezTo>
                        <a:pt x="132566" y="59915"/>
                        <a:pt x="120547" y="120891"/>
                        <a:pt x="117719" y="181867"/>
                      </a:cubicBezTo>
                      <a:cubicBezTo>
                        <a:pt x="76008" y="216685"/>
                        <a:pt x="36418" y="235773"/>
                        <a:pt x="12204" y="212266"/>
                      </a:cubicBezTo>
                      <a:cubicBezTo>
                        <a:pt x="-27562" y="173560"/>
                        <a:pt x="32707" y="89078"/>
                        <a:pt x="151477" y="0"/>
                      </a:cubicBezTo>
                      <a:close/>
                    </a:path>
                  </a:pathLst>
                </a:custGeom>
                <a:solidFill>
                  <a:srgbClr val="F7982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64" name="Graphic 6">
                  <a:extLst>
                    <a:ext uri="{FF2B5EF4-FFF2-40B4-BE49-F238E27FC236}">
                      <a16:creationId xmlns:a16="http://schemas.microsoft.com/office/drawing/2014/main" id="{6DCF63F4-4247-44EB-8765-13F2985E9FD3}"/>
                    </a:ext>
                  </a:extLst>
                </p:cNvPr>
                <p:cNvGrpSpPr/>
                <p:nvPr/>
              </p:nvGrpSpPr>
              <p:grpSpPr>
                <a:xfrm>
                  <a:off x="2531113" y="937474"/>
                  <a:ext cx="103188" cy="89216"/>
                  <a:chOff x="2531113" y="937474"/>
                  <a:chExt cx="103188" cy="89216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C925DBB-12DC-40F4-B4DD-7B59A53DD474}"/>
                      </a:ext>
                    </a:extLst>
                  </p:cNvPr>
                  <p:cNvSpPr/>
                  <p:nvPr/>
                </p:nvSpPr>
                <p:spPr>
                  <a:xfrm>
                    <a:off x="2531113" y="969426"/>
                    <a:ext cx="103188" cy="57264"/>
                  </a:xfrm>
                  <a:custGeom>
                    <a:avLst/>
                    <a:gdLst>
                      <a:gd name="connsiteX0" fmla="*/ 65924 w 103188"/>
                      <a:gd name="connsiteY0" fmla="*/ 57264 h 57264"/>
                      <a:gd name="connsiteX1" fmla="*/ 0 w 103188"/>
                      <a:gd name="connsiteY1" fmla="*/ 2474 h 57264"/>
                      <a:gd name="connsiteX2" fmla="*/ 1591 w 103188"/>
                      <a:gd name="connsiteY2" fmla="*/ 0 h 57264"/>
                      <a:gd name="connsiteX3" fmla="*/ 100566 w 103188"/>
                      <a:gd name="connsiteY3" fmla="*/ 10781 h 57264"/>
                      <a:gd name="connsiteX4" fmla="*/ 65924 w 103188"/>
                      <a:gd name="connsiteY4" fmla="*/ 57264 h 57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88" h="57264">
                        <a:moveTo>
                          <a:pt x="65924" y="57264"/>
                        </a:moveTo>
                        <a:cubicBezTo>
                          <a:pt x="22093" y="48957"/>
                          <a:pt x="0" y="2474"/>
                          <a:pt x="0" y="2474"/>
                        </a:cubicBezTo>
                        <a:cubicBezTo>
                          <a:pt x="530" y="1591"/>
                          <a:pt x="1060" y="884"/>
                          <a:pt x="1591" y="0"/>
                        </a:cubicBezTo>
                        <a:cubicBezTo>
                          <a:pt x="35348" y="10958"/>
                          <a:pt x="69459" y="15730"/>
                          <a:pt x="100566" y="10781"/>
                        </a:cubicBezTo>
                        <a:cubicBezTo>
                          <a:pt x="114882" y="40297"/>
                          <a:pt x="65924" y="57264"/>
                          <a:pt x="65924" y="57264"/>
                        </a:cubicBezTo>
                        <a:close/>
                      </a:path>
                    </a:pathLst>
                  </a:custGeom>
                  <a:solidFill>
                    <a:srgbClr val="F0678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789FFFF7-B1E9-4276-A809-353CF147538D}"/>
                      </a:ext>
                    </a:extLst>
                  </p:cNvPr>
                  <p:cNvSpPr/>
                  <p:nvPr/>
                </p:nvSpPr>
                <p:spPr>
                  <a:xfrm>
                    <a:off x="2532880" y="937474"/>
                    <a:ext cx="98975" cy="44613"/>
                  </a:xfrm>
                  <a:custGeom>
                    <a:avLst/>
                    <a:gdLst>
                      <a:gd name="connsiteX0" fmla="*/ 92966 w 98975"/>
                      <a:gd name="connsiteY0" fmla="*/ 33543 h 44613"/>
                      <a:gd name="connsiteX1" fmla="*/ 98975 w 98975"/>
                      <a:gd name="connsiteY1" fmla="*/ 42556 h 44613"/>
                      <a:gd name="connsiteX2" fmla="*/ 0 w 98975"/>
                      <a:gd name="connsiteY2" fmla="*/ 31775 h 44613"/>
                      <a:gd name="connsiteX3" fmla="*/ 92966 w 98975"/>
                      <a:gd name="connsiteY3" fmla="*/ 33543 h 44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8975" h="44613">
                        <a:moveTo>
                          <a:pt x="92966" y="33543"/>
                        </a:moveTo>
                        <a:cubicBezTo>
                          <a:pt x="95617" y="36724"/>
                          <a:pt x="97561" y="39552"/>
                          <a:pt x="98975" y="42556"/>
                        </a:cubicBezTo>
                        <a:cubicBezTo>
                          <a:pt x="67869" y="47682"/>
                          <a:pt x="33758" y="42910"/>
                          <a:pt x="0" y="31775"/>
                        </a:cubicBezTo>
                        <a:cubicBezTo>
                          <a:pt x="28102" y="-19657"/>
                          <a:pt x="62920" y="-922"/>
                          <a:pt x="92966" y="33543"/>
                        </a:cubicBezTo>
                        <a:close/>
                      </a:path>
                    </a:pathLst>
                  </a:custGeom>
                  <a:solidFill>
                    <a:srgbClr val="F17FB0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117CECBC-AC84-44DA-BBFB-FFD4477188D8}"/>
                    </a:ext>
                  </a:extLst>
                </p:cNvPr>
                <p:cNvSpPr/>
                <p:nvPr/>
              </p:nvSpPr>
              <p:spPr>
                <a:xfrm>
                  <a:off x="2533146" y="616183"/>
                  <a:ext cx="399413" cy="399694"/>
                </a:xfrm>
                <a:custGeom>
                  <a:avLst/>
                  <a:gdLst>
                    <a:gd name="connsiteX0" fmla="*/ 49398 w 399413"/>
                    <a:gd name="connsiteY0" fmla="*/ 344936 h 399694"/>
                    <a:gd name="connsiteX1" fmla="*/ 333776 w 399413"/>
                    <a:gd name="connsiteY1" fmla="*/ 342462 h 399694"/>
                    <a:gd name="connsiteX2" fmla="*/ 338547 w 399413"/>
                    <a:gd name="connsiteY2" fmla="*/ 49071 h 399694"/>
                    <a:gd name="connsiteX3" fmla="*/ 62477 w 399413"/>
                    <a:gd name="connsiteY3" fmla="*/ 63034 h 399694"/>
                    <a:gd name="connsiteX4" fmla="*/ 49398 w 399413"/>
                    <a:gd name="connsiteY4" fmla="*/ 344936 h 39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413" h="399694">
                      <a:moveTo>
                        <a:pt x="49398" y="344936"/>
                      </a:moveTo>
                      <a:cubicBezTo>
                        <a:pt x="122923" y="412274"/>
                        <a:pt x="259014" y="424293"/>
                        <a:pt x="333776" y="342462"/>
                      </a:cubicBezTo>
                      <a:cubicBezTo>
                        <a:pt x="408537" y="260630"/>
                        <a:pt x="431337" y="133907"/>
                        <a:pt x="338547" y="49071"/>
                      </a:cubicBezTo>
                      <a:cubicBezTo>
                        <a:pt x="265023" y="-18268"/>
                        <a:pt x="137239" y="-18798"/>
                        <a:pt x="62477" y="63034"/>
                      </a:cubicBezTo>
                      <a:cubicBezTo>
                        <a:pt x="-12108" y="144865"/>
                        <a:pt x="-24126" y="277774"/>
                        <a:pt x="49398" y="344936"/>
                      </a:cubicBezTo>
                      <a:close/>
                    </a:path>
                  </a:pathLst>
                </a:custGeom>
                <a:solidFill>
                  <a:srgbClr val="635BA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573A628-7886-4E80-8244-AB904EC7ED89}"/>
                    </a:ext>
                  </a:extLst>
                </p:cNvPr>
                <p:cNvSpPr/>
                <p:nvPr/>
              </p:nvSpPr>
              <p:spPr>
                <a:xfrm>
                  <a:off x="2570290" y="654003"/>
                  <a:ext cx="325098" cy="325016"/>
                </a:xfrm>
                <a:custGeom>
                  <a:avLst/>
                  <a:gdLst>
                    <a:gd name="connsiteX0" fmla="*/ 50961 w 325098"/>
                    <a:gd name="connsiteY0" fmla="*/ 51194 h 325016"/>
                    <a:gd name="connsiteX1" fmla="*/ 189349 w 325098"/>
                    <a:gd name="connsiteY1" fmla="*/ 1176 h 325016"/>
                    <a:gd name="connsiteX2" fmla="*/ 275599 w 325098"/>
                    <a:gd name="connsiteY2" fmla="*/ 39883 h 325016"/>
                    <a:gd name="connsiteX3" fmla="*/ 271711 w 325098"/>
                    <a:gd name="connsiteY3" fmla="*/ 278484 h 325016"/>
                    <a:gd name="connsiteX4" fmla="*/ 77649 w 325098"/>
                    <a:gd name="connsiteY4" fmla="*/ 305702 h 325016"/>
                    <a:gd name="connsiteX5" fmla="*/ 40357 w 325098"/>
                    <a:gd name="connsiteY5" fmla="*/ 280428 h 325016"/>
                    <a:gd name="connsiteX6" fmla="*/ 50961 w 325098"/>
                    <a:gd name="connsiteY6" fmla="*/ 51194 h 325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5098" h="325016">
                      <a:moveTo>
                        <a:pt x="50961" y="51194"/>
                      </a:moveTo>
                      <a:cubicBezTo>
                        <a:pt x="87723" y="11074"/>
                        <a:pt x="140215" y="-4656"/>
                        <a:pt x="189349" y="1176"/>
                      </a:cubicBezTo>
                      <a:cubicBezTo>
                        <a:pt x="221340" y="5065"/>
                        <a:pt x="251916" y="18143"/>
                        <a:pt x="275599" y="39883"/>
                      </a:cubicBezTo>
                      <a:cubicBezTo>
                        <a:pt x="351068" y="108812"/>
                        <a:pt x="332510" y="212029"/>
                        <a:pt x="271711" y="278484"/>
                      </a:cubicBezTo>
                      <a:cubicBezTo>
                        <a:pt x="222047" y="332920"/>
                        <a:pt x="138978" y="336278"/>
                        <a:pt x="77649" y="305702"/>
                      </a:cubicBezTo>
                      <a:cubicBezTo>
                        <a:pt x="63863" y="298986"/>
                        <a:pt x="51314" y="290502"/>
                        <a:pt x="40357" y="280428"/>
                      </a:cubicBezTo>
                      <a:cubicBezTo>
                        <a:pt x="-19736" y="225815"/>
                        <a:pt x="-9838" y="117649"/>
                        <a:pt x="50961" y="511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EFF24950-7EBC-4701-B9B2-174E5B57DE16}"/>
                    </a:ext>
                  </a:extLst>
                </p:cNvPr>
                <p:cNvSpPr/>
                <p:nvPr/>
              </p:nvSpPr>
              <p:spPr>
                <a:xfrm>
                  <a:off x="2735956" y="654075"/>
                  <a:ext cx="159122" cy="212487"/>
                </a:xfrm>
                <a:custGeom>
                  <a:avLst/>
                  <a:gdLst>
                    <a:gd name="connsiteX0" fmla="*/ 23507 w 159122"/>
                    <a:gd name="connsiteY0" fmla="*/ 1105 h 212487"/>
                    <a:gd name="connsiteX1" fmla="*/ 109756 w 159122"/>
                    <a:gd name="connsiteY1" fmla="*/ 39811 h 212487"/>
                    <a:gd name="connsiteX2" fmla="*/ 146872 w 159122"/>
                    <a:gd name="connsiteY2" fmla="*/ 212487 h 212487"/>
                    <a:gd name="connsiteX3" fmla="*/ 0 w 159122"/>
                    <a:gd name="connsiteY3" fmla="*/ 44 h 212487"/>
                    <a:gd name="connsiteX4" fmla="*/ 23507 w 159122"/>
                    <a:gd name="connsiteY4" fmla="*/ 1105 h 212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2" h="212487">
                      <a:moveTo>
                        <a:pt x="23507" y="1105"/>
                      </a:moveTo>
                      <a:cubicBezTo>
                        <a:pt x="55497" y="4993"/>
                        <a:pt x="86073" y="18072"/>
                        <a:pt x="109756" y="39811"/>
                      </a:cubicBezTo>
                      <a:cubicBezTo>
                        <a:pt x="163132" y="88592"/>
                        <a:pt x="169318" y="154516"/>
                        <a:pt x="146872" y="212487"/>
                      </a:cubicBezTo>
                      <a:cubicBezTo>
                        <a:pt x="99505" y="141437"/>
                        <a:pt x="51078" y="70387"/>
                        <a:pt x="0" y="44"/>
                      </a:cubicBezTo>
                      <a:cubicBezTo>
                        <a:pt x="7953" y="-133"/>
                        <a:pt x="15907" y="221"/>
                        <a:pt x="23507" y="1105"/>
                      </a:cubicBezTo>
                      <a:close/>
                    </a:path>
                  </a:pathLst>
                </a:custGeom>
                <a:solidFill>
                  <a:srgbClr val="51C0B1">
                    <a:alpha val="40000"/>
                  </a:srgbClr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6A1C7061-F2FF-4D41-B26C-C23ECD0C33E6}"/>
                    </a:ext>
                  </a:extLst>
                </p:cNvPr>
                <p:cNvSpPr/>
                <p:nvPr/>
              </p:nvSpPr>
              <p:spPr>
                <a:xfrm>
                  <a:off x="2656069" y="659422"/>
                  <a:ext cx="185755" cy="317074"/>
                </a:xfrm>
                <a:custGeom>
                  <a:avLst/>
                  <a:gdLst>
                    <a:gd name="connsiteX0" fmla="*/ 42418 w 185755"/>
                    <a:gd name="connsiteY0" fmla="*/ 0 h 317074"/>
                    <a:gd name="connsiteX1" fmla="*/ 185755 w 185755"/>
                    <a:gd name="connsiteY1" fmla="*/ 273065 h 317074"/>
                    <a:gd name="connsiteX2" fmla="*/ 102687 w 185755"/>
                    <a:gd name="connsiteY2" fmla="*/ 317074 h 317074"/>
                    <a:gd name="connsiteX3" fmla="*/ 0 w 185755"/>
                    <a:gd name="connsiteY3" fmla="*/ 17497 h 317074"/>
                    <a:gd name="connsiteX4" fmla="*/ 42418 w 185755"/>
                    <a:gd name="connsiteY4" fmla="*/ 0 h 3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755" h="317074">
                      <a:moveTo>
                        <a:pt x="42418" y="0"/>
                      </a:moveTo>
                      <a:cubicBezTo>
                        <a:pt x="94027" y="90492"/>
                        <a:pt x="142807" y="180099"/>
                        <a:pt x="185755" y="273065"/>
                      </a:cubicBezTo>
                      <a:cubicBezTo>
                        <a:pt x="163309" y="297633"/>
                        <a:pt x="133793" y="311772"/>
                        <a:pt x="102687" y="317074"/>
                      </a:cubicBezTo>
                      <a:cubicBezTo>
                        <a:pt x="69813" y="217038"/>
                        <a:pt x="33758" y="117533"/>
                        <a:pt x="0" y="17497"/>
                      </a:cubicBezTo>
                      <a:cubicBezTo>
                        <a:pt x="13256" y="9544"/>
                        <a:pt x="27572" y="3712"/>
                        <a:pt x="42418" y="0"/>
                      </a:cubicBezTo>
                      <a:close/>
                    </a:path>
                  </a:pathLst>
                </a:custGeom>
                <a:solidFill>
                  <a:srgbClr val="51C0B1">
                    <a:alpha val="40000"/>
                  </a:srgbClr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234C0530-FFE2-4C44-9F45-46AE2996EACB}"/>
                    </a:ext>
                  </a:extLst>
                </p:cNvPr>
                <p:cNvSpPr/>
                <p:nvPr/>
              </p:nvSpPr>
              <p:spPr>
                <a:xfrm>
                  <a:off x="2623195" y="676919"/>
                  <a:ext cx="135560" cy="301925"/>
                </a:xfrm>
                <a:custGeom>
                  <a:avLst/>
                  <a:gdLst>
                    <a:gd name="connsiteX0" fmla="*/ 0 w 135560"/>
                    <a:gd name="connsiteY0" fmla="*/ 26334 h 301925"/>
                    <a:gd name="connsiteX1" fmla="*/ 32874 w 135560"/>
                    <a:gd name="connsiteY1" fmla="*/ 0 h 301925"/>
                    <a:gd name="connsiteX2" fmla="*/ 135561 w 135560"/>
                    <a:gd name="connsiteY2" fmla="*/ 299577 h 301925"/>
                    <a:gd name="connsiteX3" fmla="*/ 75115 w 135560"/>
                    <a:gd name="connsiteY3" fmla="*/ 299223 h 301925"/>
                    <a:gd name="connsiteX4" fmla="*/ 0 w 135560"/>
                    <a:gd name="connsiteY4" fmla="*/ 26334 h 30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560" h="301925">
                      <a:moveTo>
                        <a:pt x="0" y="26334"/>
                      </a:moveTo>
                      <a:cubicBezTo>
                        <a:pt x="10074" y="15730"/>
                        <a:pt x="21032" y="6893"/>
                        <a:pt x="32874" y="0"/>
                      </a:cubicBezTo>
                      <a:cubicBezTo>
                        <a:pt x="66808" y="99859"/>
                        <a:pt x="102687" y="199364"/>
                        <a:pt x="135561" y="299577"/>
                      </a:cubicBezTo>
                      <a:cubicBezTo>
                        <a:pt x="115589" y="302935"/>
                        <a:pt x="95087" y="302581"/>
                        <a:pt x="75115" y="299223"/>
                      </a:cubicBezTo>
                      <a:cubicBezTo>
                        <a:pt x="65394" y="203429"/>
                        <a:pt x="24567" y="118770"/>
                        <a:pt x="0" y="26334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6B2EF59-CDD5-4095-B7E4-C701D6B44298}"/>
                    </a:ext>
                  </a:extLst>
                </p:cNvPr>
                <p:cNvSpPr/>
                <p:nvPr/>
              </p:nvSpPr>
              <p:spPr>
                <a:xfrm>
                  <a:off x="2570262" y="703430"/>
                  <a:ext cx="128048" cy="272711"/>
                </a:xfrm>
                <a:custGeom>
                  <a:avLst/>
                  <a:gdLst>
                    <a:gd name="connsiteX0" fmla="*/ 50989 w 128048"/>
                    <a:gd name="connsiteY0" fmla="*/ 1767 h 272711"/>
                    <a:gd name="connsiteX1" fmla="*/ 52933 w 128048"/>
                    <a:gd name="connsiteY1" fmla="*/ 0 h 272711"/>
                    <a:gd name="connsiteX2" fmla="*/ 128048 w 128048"/>
                    <a:gd name="connsiteY2" fmla="*/ 272712 h 272711"/>
                    <a:gd name="connsiteX3" fmla="*/ 77500 w 128048"/>
                    <a:gd name="connsiteY3" fmla="*/ 256452 h 272711"/>
                    <a:gd name="connsiteX4" fmla="*/ 40208 w 128048"/>
                    <a:gd name="connsiteY4" fmla="*/ 231178 h 272711"/>
                    <a:gd name="connsiteX5" fmla="*/ 50989 w 128048"/>
                    <a:gd name="connsiteY5" fmla="*/ 1767 h 272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048" h="272711">
                      <a:moveTo>
                        <a:pt x="50989" y="1767"/>
                      </a:moveTo>
                      <a:cubicBezTo>
                        <a:pt x="51519" y="1060"/>
                        <a:pt x="52226" y="530"/>
                        <a:pt x="52933" y="0"/>
                      </a:cubicBezTo>
                      <a:cubicBezTo>
                        <a:pt x="77500" y="92259"/>
                        <a:pt x="118504" y="177095"/>
                        <a:pt x="128048" y="272712"/>
                      </a:cubicBezTo>
                      <a:cubicBezTo>
                        <a:pt x="110374" y="269707"/>
                        <a:pt x="93230" y="264228"/>
                        <a:pt x="77500" y="256452"/>
                      </a:cubicBezTo>
                      <a:cubicBezTo>
                        <a:pt x="63715" y="249736"/>
                        <a:pt x="51166" y="241252"/>
                        <a:pt x="40208" y="231178"/>
                      </a:cubicBezTo>
                      <a:cubicBezTo>
                        <a:pt x="-19707" y="176388"/>
                        <a:pt x="-9810" y="68222"/>
                        <a:pt x="50989" y="1767"/>
                      </a:cubicBezTo>
                      <a:close/>
                    </a:path>
                  </a:pathLst>
                </a:custGeom>
                <a:solidFill>
                  <a:srgbClr val="51C0B1">
                    <a:alpha val="40000"/>
                  </a:srgbClr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D144ACBC-563B-4880-93D5-AD33E78DDCC7}"/>
                    </a:ext>
                  </a:extLst>
                </p:cNvPr>
                <p:cNvSpPr/>
                <p:nvPr/>
              </p:nvSpPr>
              <p:spPr>
                <a:xfrm>
                  <a:off x="2698664" y="654119"/>
                  <a:ext cx="184341" cy="278367"/>
                </a:xfrm>
                <a:custGeom>
                  <a:avLst/>
                  <a:gdLst>
                    <a:gd name="connsiteX0" fmla="*/ 37469 w 184341"/>
                    <a:gd name="connsiteY0" fmla="*/ 0 h 278367"/>
                    <a:gd name="connsiteX1" fmla="*/ 184341 w 184341"/>
                    <a:gd name="connsiteY1" fmla="*/ 212443 h 278367"/>
                    <a:gd name="connsiteX2" fmla="*/ 143337 w 184341"/>
                    <a:gd name="connsiteY2" fmla="*/ 278368 h 278367"/>
                    <a:gd name="connsiteX3" fmla="*/ 143337 w 184341"/>
                    <a:gd name="connsiteY3" fmla="*/ 278368 h 278367"/>
                    <a:gd name="connsiteX4" fmla="*/ 0 w 184341"/>
                    <a:gd name="connsiteY4" fmla="*/ 5302 h 278367"/>
                    <a:gd name="connsiteX5" fmla="*/ 37469 w 184341"/>
                    <a:gd name="connsiteY5" fmla="*/ 0 h 278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341" h="278367">
                      <a:moveTo>
                        <a:pt x="37469" y="0"/>
                      </a:moveTo>
                      <a:cubicBezTo>
                        <a:pt x="88371" y="70343"/>
                        <a:pt x="136798" y="141216"/>
                        <a:pt x="184341" y="212443"/>
                      </a:cubicBezTo>
                      <a:cubicBezTo>
                        <a:pt x="175151" y="236303"/>
                        <a:pt x="161011" y="258926"/>
                        <a:pt x="143337" y="278368"/>
                      </a:cubicBezTo>
                      <a:cubicBezTo>
                        <a:pt x="143337" y="278368"/>
                        <a:pt x="143337" y="278368"/>
                        <a:pt x="143337" y="278368"/>
                      </a:cubicBezTo>
                      <a:cubicBezTo>
                        <a:pt x="100389" y="185402"/>
                        <a:pt x="51608" y="95794"/>
                        <a:pt x="0" y="5302"/>
                      </a:cubicBezTo>
                      <a:cubicBezTo>
                        <a:pt x="12195" y="2121"/>
                        <a:pt x="24744" y="353"/>
                        <a:pt x="374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74" name="Graphic 6">
                <a:extLst>
                  <a:ext uri="{FF2B5EF4-FFF2-40B4-BE49-F238E27FC236}">
                    <a16:creationId xmlns:a16="http://schemas.microsoft.com/office/drawing/2014/main" id="{A29439DC-A502-4AD8-B5C5-B4F83D122DC7}"/>
                  </a:ext>
                </a:extLst>
              </p:cNvPr>
              <p:cNvGrpSpPr/>
              <p:nvPr/>
            </p:nvGrpSpPr>
            <p:grpSpPr>
              <a:xfrm>
                <a:off x="2568759" y="1396256"/>
                <a:ext cx="617534" cy="796750"/>
                <a:chOff x="2568759" y="1396256"/>
                <a:chExt cx="617534" cy="796750"/>
              </a:xfrm>
            </p:grpSpPr>
            <p:grpSp>
              <p:nvGrpSpPr>
                <p:cNvPr id="175" name="Graphic 6">
                  <a:extLst>
                    <a:ext uri="{FF2B5EF4-FFF2-40B4-BE49-F238E27FC236}">
                      <a16:creationId xmlns:a16="http://schemas.microsoft.com/office/drawing/2014/main" id="{146C9FE9-E912-4D18-A345-E6F725C7446E}"/>
                    </a:ext>
                  </a:extLst>
                </p:cNvPr>
                <p:cNvGrpSpPr/>
                <p:nvPr/>
              </p:nvGrpSpPr>
              <p:grpSpPr>
                <a:xfrm>
                  <a:off x="2634507" y="1396256"/>
                  <a:ext cx="271828" cy="72817"/>
                  <a:chOff x="2634507" y="1396256"/>
                  <a:chExt cx="271828" cy="72817"/>
                </a:xfrm>
                <a:solidFill>
                  <a:srgbClr val="F96544"/>
                </a:solidFill>
              </p:grpSpPr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E5E8C7EC-90BB-4657-8AD2-FE553A97173C}"/>
                      </a:ext>
                    </a:extLst>
                  </p:cNvPr>
                  <p:cNvSpPr/>
                  <p:nvPr/>
                </p:nvSpPr>
                <p:spPr>
                  <a:xfrm>
                    <a:off x="2634507" y="1396256"/>
                    <a:ext cx="63803" cy="72817"/>
                  </a:xfrm>
                  <a:custGeom>
                    <a:avLst/>
                    <a:gdLst>
                      <a:gd name="connsiteX0" fmla="*/ 63804 w 63803"/>
                      <a:gd name="connsiteY0" fmla="*/ 36409 h 72817"/>
                      <a:gd name="connsiteX1" fmla="*/ 36409 w 63803"/>
                      <a:gd name="connsiteY1" fmla="*/ 72818 h 72817"/>
                      <a:gd name="connsiteX2" fmla="*/ 0 w 63803"/>
                      <a:gd name="connsiteY2" fmla="*/ 36409 h 72817"/>
                      <a:gd name="connsiteX3" fmla="*/ 36409 w 63803"/>
                      <a:gd name="connsiteY3" fmla="*/ 0 h 72817"/>
                      <a:gd name="connsiteX4" fmla="*/ 63804 w 63803"/>
                      <a:gd name="connsiteY4" fmla="*/ 36409 h 72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03" h="72817">
                        <a:moveTo>
                          <a:pt x="63804" y="36409"/>
                        </a:moveTo>
                        <a:cubicBezTo>
                          <a:pt x="63804" y="56557"/>
                          <a:pt x="56557" y="72818"/>
                          <a:pt x="36409" y="72818"/>
                        </a:cubicBezTo>
                        <a:cubicBezTo>
                          <a:pt x="16260" y="72818"/>
                          <a:pt x="0" y="56557"/>
                          <a:pt x="0" y="36409"/>
                        </a:cubicBezTo>
                        <a:cubicBezTo>
                          <a:pt x="0" y="16260"/>
                          <a:pt x="16260" y="0"/>
                          <a:pt x="36409" y="0"/>
                        </a:cubicBezTo>
                        <a:cubicBezTo>
                          <a:pt x="56381" y="0"/>
                          <a:pt x="63804" y="16260"/>
                          <a:pt x="63804" y="36409"/>
                        </a:cubicBezTo>
                        <a:close/>
                      </a:path>
                    </a:pathLst>
                  </a:custGeom>
                  <a:solidFill>
                    <a:srgbClr val="F9654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CA0F83E6-628C-4A23-A08F-7764C817A8BF}"/>
                      </a:ext>
                    </a:extLst>
                  </p:cNvPr>
                  <p:cNvSpPr/>
                  <p:nvPr/>
                </p:nvSpPr>
                <p:spPr>
                  <a:xfrm>
                    <a:off x="2842531" y="1396256"/>
                    <a:ext cx="63803" cy="72817"/>
                  </a:xfrm>
                  <a:custGeom>
                    <a:avLst/>
                    <a:gdLst>
                      <a:gd name="connsiteX0" fmla="*/ 0 w 63803"/>
                      <a:gd name="connsiteY0" fmla="*/ 36409 h 72817"/>
                      <a:gd name="connsiteX1" fmla="*/ 27395 w 63803"/>
                      <a:gd name="connsiteY1" fmla="*/ 0 h 72817"/>
                      <a:gd name="connsiteX2" fmla="*/ 63804 w 63803"/>
                      <a:gd name="connsiteY2" fmla="*/ 36409 h 72817"/>
                      <a:gd name="connsiteX3" fmla="*/ 27395 w 63803"/>
                      <a:gd name="connsiteY3" fmla="*/ 72818 h 72817"/>
                      <a:gd name="connsiteX4" fmla="*/ 0 w 63803"/>
                      <a:gd name="connsiteY4" fmla="*/ 36409 h 72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803" h="72817">
                        <a:moveTo>
                          <a:pt x="0" y="36409"/>
                        </a:moveTo>
                        <a:cubicBezTo>
                          <a:pt x="0" y="16260"/>
                          <a:pt x="7246" y="0"/>
                          <a:pt x="27395" y="0"/>
                        </a:cubicBezTo>
                        <a:cubicBezTo>
                          <a:pt x="47543" y="0"/>
                          <a:pt x="63804" y="16260"/>
                          <a:pt x="63804" y="36409"/>
                        </a:cubicBezTo>
                        <a:cubicBezTo>
                          <a:pt x="63804" y="56557"/>
                          <a:pt x="47543" y="72818"/>
                          <a:pt x="27395" y="72818"/>
                        </a:cubicBezTo>
                        <a:cubicBezTo>
                          <a:pt x="7423" y="72818"/>
                          <a:pt x="0" y="56557"/>
                          <a:pt x="0" y="36409"/>
                        </a:cubicBezTo>
                        <a:close/>
                      </a:path>
                    </a:pathLst>
                  </a:custGeom>
                  <a:solidFill>
                    <a:srgbClr val="F9654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78" name="Graphic 6">
                  <a:extLst>
                    <a:ext uri="{FF2B5EF4-FFF2-40B4-BE49-F238E27FC236}">
                      <a16:creationId xmlns:a16="http://schemas.microsoft.com/office/drawing/2014/main" id="{63732112-360B-4302-9A29-8ED19F9EFFB4}"/>
                    </a:ext>
                  </a:extLst>
                </p:cNvPr>
                <p:cNvGrpSpPr/>
                <p:nvPr/>
              </p:nvGrpSpPr>
              <p:grpSpPr>
                <a:xfrm>
                  <a:off x="2568759" y="1411279"/>
                  <a:ext cx="617534" cy="781727"/>
                  <a:chOff x="2568759" y="1411279"/>
                  <a:chExt cx="617534" cy="781727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131B3B7-824D-48DA-BD03-BFC46EDE689A}"/>
                      </a:ext>
                    </a:extLst>
                  </p:cNvPr>
                  <p:cNvSpPr/>
                  <p:nvPr/>
                </p:nvSpPr>
                <p:spPr>
                  <a:xfrm>
                    <a:off x="2568759" y="1672150"/>
                    <a:ext cx="402970" cy="139272"/>
                  </a:xfrm>
                  <a:custGeom>
                    <a:avLst/>
                    <a:gdLst>
                      <a:gd name="connsiteX0" fmla="*/ 360376 w 402970"/>
                      <a:gd name="connsiteY0" fmla="*/ 28632 h 139272"/>
                      <a:gd name="connsiteX1" fmla="*/ 201662 w 402970"/>
                      <a:gd name="connsiteY1" fmla="*/ 130082 h 139272"/>
                      <a:gd name="connsiteX2" fmla="*/ 42948 w 402970"/>
                      <a:gd name="connsiteY2" fmla="*/ 28632 h 139272"/>
                      <a:gd name="connsiteX3" fmla="*/ 0 w 402970"/>
                      <a:gd name="connsiteY3" fmla="*/ 0 h 139272"/>
                      <a:gd name="connsiteX4" fmla="*/ 201485 w 402970"/>
                      <a:gd name="connsiteY4" fmla="*/ 139272 h 139272"/>
                      <a:gd name="connsiteX5" fmla="*/ 402970 w 402970"/>
                      <a:gd name="connsiteY5" fmla="*/ 0 h 139272"/>
                      <a:gd name="connsiteX6" fmla="*/ 360376 w 402970"/>
                      <a:gd name="connsiteY6" fmla="*/ 28632 h 13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970" h="139272">
                        <a:moveTo>
                          <a:pt x="360376" y="28632"/>
                        </a:moveTo>
                        <a:cubicBezTo>
                          <a:pt x="360376" y="76706"/>
                          <a:pt x="289149" y="130082"/>
                          <a:pt x="201662" y="130082"/>
                        </a:cubicBezTo>
                        <a:cubicBezTo>
                          <a:pt x="114175" y="130082"/>
                          <a:pt x="42948" y="76706"/>
                          <a:pt x="42948" y="28632"/>
                        </a:cubicBezTo>
                        <a:lnTo>
                          <a:pt x="0" y="0"/>
                        </a:lnTo>
                        <a:cubicBezTo>
                          <a:pt x="0" y="60976"/>
                          <a:pt x="90492" y="139272"/>
                          <a:pt x="201485" y="139272"/>
                        </a:cubicBezTo>
                        <a:cubicBezTo>
                          <a:pt x="312656" y="139272"/>
                          <a:pt x="402970" y="60976"/>
                          <a:pt x="402970" y="0"/>
                        </a:cubicBezTo>
                        <a:lnTo>
                          <a:pt x="360376" y="28632"/>
                        </a:lnTo>
                        <a:close/>
                      </a:path>
                    </a:pathLst>
                  </a:custGeom>
                  <a:solidFill>
                    <a:srgbClr val="DFE8EA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037F8331-A794-48FF-B885-E1EDC4B56314}"/>
                      </a:ext>
                    </a:extLst>
                  </p:cNvPr>
                  <p:cNvSpPr/>
                  <p:nvPr/>
                </p:nvSpPr>
                <p:spPr>
                  <a:xfrm>
                    <a:off x="2568936" y="1411279"/>
                    <a:ext cx="402970" cy="468364"/>
                  </a:xfrm>
                  <a:custGeom>
                    <a:avLst/>
                    <a:gdLst>
                      <a:gd name="connsiteX0" fmla="*/ 201485 w 402970"/>
                      <a:gd name="connsiteY0" fmla="*/ 468365 h 468364"/>
                      <a:gd name="connsiteX1" fmla="*/ 0 w 402970"/>
                      <a:gd name="connsiteY1" fmla="*/ 266879 h 468364"/>
                      <a:gd name="connsiteX2" fmla="*/ 0 w 402970"/>
                      <a:gd name="connsiteY2" fmla="*/ 90668 h 468364"/>
                      <a:gd name="connsiteX3" fmla="*/ 90668 w 402970"/>
                      <a:gd name="connsiteY3" fmla="*/ 0 h 468364"/>
                      <a:gd name="connsiteX4" fmla="*/ 90668 w 402970"/>
                      <a:gd name="connsiteY4" fmla="*/ 42948 h 468364"/>
                      <a:gd name="connsiteX5" fmla="*/ 42771 w 402970"/>
                      <a:gd name="connsiteY5" fmla="*/ 90845 h 468364"/>
                      <a:gd name="connsiteX6" fmla="*/ 42771 w 402970"/>
                      <a:gd name="connsiteY6" fmla="*/ 267056 h 468364"/>
                      <a:gd name="connsiteX7" fmla="*/ 201485 w 402970"/>
                      <a:gd name="connsiteY7" fmla="*/ 425770 h 468364"/>
                      <a:gd name="connsiteX8" fmla="*/ 360199 w 402970"/>
                      <a:gd name="connsiteY8" fmla="*/ 267056 h 468364"/>
                      <a:gd name="connsiteX9" fmla="*/ 360199 w 402970"/>
                      <a:gd name="connsiteY9" fmla="*/ 90845 h 468364"/>
                      <a:gd name="connsiteX10" fmla="*/ 312302 w 402970"/>
                      <a:gd name="connsiteY10" fmla="*/ 42948 h 468364"/>
                      <a:gd name="connsiteX11" fmla="*/ 312302 w 402970"/>
                      <a:gd name="connsiteY11" fmla="*/ 0 h 468364"/>
                      <a:gd name="connsiteX12" fmla="*/ 402970 w 402970"/>
                      <a:gd name="connsiteY12" fmla="*/ 90668 h 468364"/>
                      <a:gd name="connsiteX13" fmla="*/ 402970 w 402970"/>
                      <a:gd name="connsiteY13" fmla="*/ 266879 h 468364"/>
                      <a:gd name="connsiteX14" fmla="*/ 201485 w 402970"/>
                      <a:gd name="connsiteY14" fmla="*/ 468365 h 46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2970" h="468364">
                        <a:moveTo>
                          <a:pt x="201485" y="468365"/>
                        </a:moveTo>
                        <a:cubicBezTo>
                          <a:pt x="90315" y="468365"/>
                          <a:pt x="0" y="377873"/>
                          <a:pt x="0" y="266879"/>
                        </a:cubicBezTo>
                        <a:lnTo>
                          <a:pt x="0" y="90668"/>
                        </a:lnTo>
                        <a:cubicBezTo>
                          <a:pt x="0" y="40651"/>
                          <a:pt x="40650" y="0"/>
                          <a:pt x="90668" y="0"/>
                        </a:cubicBezTo>
                        <a:lnTo>
                          <a:pt x="90668" y="42948"/>
                        </a:lnTo>
                        <a:cubicBezTo>
                          <a:pt x="64334" y="42948"/>
                          <a:pt x="42771" y="64334"/>
                          <a:pt x="42771" y="90845"/>
                        </a:cubicBezTo>
                        <a:lnTo>
                          <a:pt x="42771" y="267056"/>
                        </a:lnTo>
                        <a:cubicBezTo>
                          <a:pt x="42771" y="354543"/>
                          <a:pt x="113998" y="425770"/>
                          <a:pt x="201485" y="425770"/>
                        </a:cubicBezTo>
                        <a:cubicBezTo>
                          <a:pt x="288972" y="425770"/>
                          <a:pt x="360199" y="354543"/>
                          <a:pt x="360199" y="267056"/>
                        </a:cubicBezTo>
                        <a:lnTo>
                          <a:pt x="360199" y="90845"/>
                        </a:lnTo>
                        <a:cubicBezTo>
                          <a:pt x="360199" y="64511"/>
                          <a:pt x="338813" y="42948"/>
                          <a:pt x="312302" y="42948"/>
                        </a:cubicBezTo>
                        <a:lnTo>
                          <a:pt x="312302" y="0"/>
                        </a:lnTo>
                        <a:cubicBezTo>
                          <a:pt x="362320" y="0"/>
                          <a:pt x="402970" y="40651"/>
                          <a:pt x="402970" y="90668"/>
                        </a:cubicBezTo>
                        <a:lnTo>
                          <a:pt x="402970" y="266879"/>
                        </a:lnTo>
                        <a:cubicBezTo>
                          <a:pt x="402970" y="378050"/>
                          <a:pt x="312655" y="468365"/>
                          <a:pt x="201485" y="468365"/>
                        </a:cubicBez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F238037C-AB3F-4434-A7FA-AA01E90FFB32}"/>
                      </a:ext>
                    </a:extLst>
                  </p:cNvPr>
                  <p:cNvSpPr/>
                  <p:nvPr/>
                </p:nvSpPr>
                <p:spPr>
                  <a:xfrm>
                    <a:off x="2749388" y="1858258"/>
                    <a:ext cx="403323" cy="334748"/>
                  </a:xfrm>
                  <a:custGeom>
                    <a:avLst/>
                    <a:gdLst>
                      <a:gd name="connsiteX0" fmla="*/ 201485 w 403323"/>
                      <a:gd name="connsiteY0" fmla="*/ 334748 h 334748"/>
                      <a:gd name="connsiteX1" fmla="*/ 0 w 403323"/>
                      <a:gd name="connsiteY1" fmla="*/ 133263 h 334748"/>
                      <a:gd name="connsiteX2" fmla="*/ 0 w 403323"/>
                      <a:gd name="connsiteY2" fmla="*/ 0 h 334748"/>
                      <a:gd name="connsiteX3" fmla="*/ 42948 w 403323"/>
                      <a:gd name="connsiteY3" fmla="*/ 0 h 334748"/>
                      <a:gd name="connsiteX4" fmla="*/ 42948 w 403323"/>
                      <a:gd name="connsiteY4" fmla="*/ 133263 h 334748"/>
                      <a:gd name="connsiteX5" fmla="*/ 201662 w 403323"/>
                      <a:gd name="connsiteY5" fmla="*/ 291977 h 334748"/>
                      <a:gd name="connsiteX6" fmla="*/ 360376 w 403323"/>
                      <a:gd name="connsiteY6" fmla="*/ 133263 h 334748"/>
                      <a:gd name="connsiteX7" fmla="*/ 360376 w 403323"/>
                      <a:gd name="connsiteY7" fmla="*/ 0 h 334748"/>
                      <a:gd name="connsiteX8" fmla="*/ 403324 w 403323"/>
                      <a:gd name="connsiteY8" fmla="*/ 0 h 334748"/>
                      <a:gd name="connsiteX9" fmla="*/ 403324 w 403323"/>
                      <a:gd name="connsiteY9" fmla="*/ 133263 h 334748"/>
                      <a:gd name="connsiteX10" fmla="*/ 201485 w 403323"/>
                      <a:gd name="connsiteY10" fmla="*/ 334748 h 334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03323" h="334748">
                        <a:moveTo>
                          <a:pt x="201485" y="334748"/>
                        </a:moveTo>
                        <a:cubicBezTo>
                          <a:pt x="90315" y="334748"/>
                          <a:pt x="0" y="244257"/>
                          <a:pt x="0" y="133263"/>
                        </a:cubicBezTo>
                        <a:lnTo>
                          <a:pt x="0" y="0"/>
                        </a:lnTo>
                        <a:lnTo>
                          <a:pt x="42948" y="0"/>
                        </a:lnTo>
                        <a:lnTo>
                          <a:pt x="42948" y="133263"/>
                        </a:lnTo>
                        <a:cubicBezTo>
                          <a:pt x="42948" y="220750"/>
                          <a:pt x="114175" y="291977"/>
                          <a:pt x="201662" y="291977"/>
                        </a:cubicBezTo>
                        <a:cubicBezTo>
                          <a:pt x="289149" y="291977"/>
                          <a:pt x="360376" y="220750"/>
                          <a:pt x="360376" y="133263"/>
                        </a:cubicBezTo>
                        <a:lnTo>
                          <a:pt x="360376" y="0"/>
                        </a:lnTo>
                        <a:lnTo>
                          <a:pt x="403324" y="0"/>
                        </a:lnTo>
                        <a:lnTo>
                          <a:pt x="403324" y="133263"/>
                        </a:lnTo>
                        <a:cubicBezTo>
                          <a:pt x="402970" y="244257"/>
                          <a:pt x="312656" y="334748"/>
                          <a:pt x="201485" y="334748"/>
                        </a:cubicBez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182" name="Graphic 6">
                    <a:extLst>
                      <a:ext uri="{FF2B5EF4-FFF2-40B4-BE49-F238E27FC236}">
                        <a16:creationId xmlns:a16="http://schemas.microsoft.com/office/drawing/2014/main" id="{45BAEFA9-DF2D-43AC-83AB-5D0DD68943F4}"/>
                      </a:ext>
                    </a:extLst>
                  </p:cNvPr>
                  <p:cNvGrpSpPr/>
                  <p:nvPr/>
                </p:nvGrpSpPr>
                <p:grpSpPr>
                  <a:xfrm>
                    <a:off x="3079541" y="1803645"/>
                    <a:ext cx="106751" cy="106751"/>
                    <a:chOff x="3079541" y="1803645"/>
                    <a:chExt cx="106751" cy="106751"/>
                  </a:xfrm>
                </p:grpSpPr>
                <p:sp>
                  <p:nvSpPr>
                    <p:cNvPr id="183" name="Freeform: Shape 182">
                      <a:extLst>
                        <a:ext uri="{FF2B5EF4-FFF2-40B4-BE49-F238E27FC236}">
                          <a16:creationId xmlns:a16="http://schemas.microsoft.com/office/drawing/2014/main" id="{77CB9FF4-3B4A-40FB-899E-273A484E6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9541" y="1803645"/>
                      <a:ext cx="106751" cy="106751"/>
                    </a:xfrm>
                    <a:custGeom>
                      <a:avLst/>
                      <a:gdLst>
                        <a:gd name="connsiteX0" fmla="*/ 106752 w 106751"/>
                        <a:gd name="connsiteY0" fmla="*/ 53376 h 106751"/>
                        <a:gd name="connsiteX1" fmla="*/ 53376 w 106751"/>
                        <a:gd name="connsiteY1" fmla="*/ 106752 h 106751"/>
                        <a:gd name="connsiteX2" fmla="*/ 0 w 106751"/>
                        <a:gd name="connsiteY2" fmla="*/ 53376 h 106751"/>
                        <a:gd name="connsiteX3" fmla="*/ 53376 w 106751"/>
                        <a:gd name="connsiteY3" fmla="*/ 0 h 106751"/>
                        <a:gd name="connsiteX4" fmla="*/ 106752 w 106751"/>
                        <a:gd name="connsiteY4" fmla="*/ 53376 h 106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6751" h="106751">
                          <a:moveTo>
                            <a:pt x="106752" y="53376"/>
                          </a:moveTo>
                          <a:cubicBezTo>
                            <a:pt x="106752" y="82892"/>
                            <a:pt x="82891" y="106752"/>
                            <a:pt x="53376" y="106752"/>
                          </a:cubicBezTo>
                          <a:cubicBezTo>
                            <a:pt x="23860" y="106752"/>
                            <a:pt x="0" y="82892"/>
                            <a:pt x="0" y="53376"/>
                          </a:cubicBezTo>
                          <a:cubicBezTo>
                            <a:pt x="0" y="23860"/>
                            <a:pt x="23860" y="0"/>
                            <a:pt x="53376" y="0"/>
                          </a:cubicBezTo>
                          <a:cubicBezTo>
                            <a:pt x="82715" y="0"/>
                            <a:pt x="106752" y="24037"/>
                            <a:pt x="106752" y="53376"/>
                          </a:cubicBezTo>
                          <a:close/>
                        </a:path>
                      </a:pathLst>
                    </a:custGeom>
                    <a:solidFill>
                      <a:srgbClr val="F96544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84" name="Freeform: Shape 183">
                      <a:extLst>
                        <a:ext uri="{FF2B5EF4-FFF2-40B4-BE49-F238E27FC236}">
                          <a16:creationId xmlns:a16="http://schemas.microsoft.com/office/drawing/2014/main" id="{E25EE1E1-0B04-4E71-9EA6-6E2A2FA08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9411" y="1833515"/>
                      <a:ext cx="47013" cy="47013"/>
                    </a:xfrm>
                    <a:custGeom>
                      <a:avLst/>
                      <a:gdLst>
                        <a:gd name="connsiteX0" fmla="*/ 47013 w 47013"/>
                        <a:gd name="connsiteY0" fmla="*/ 23507 h 47013"/>
                        <a:gd name="connsiteX1" fmla="*/ 23507 w 47013"/>
                        <a:gd name="connsiteY1" fmla="*/ 47013 h 47013"/>
                        <a:gd name="connsiteX2" fmla="*/ 0 w 47013"/>
                        <a:gd name="connsiteY2" fmla="*/ 23507 h 47013"/>
                        <a:gd name="connsiteX3" fmla="*/ 23507 w 47013"/>
                        <a:gd name="connsiteY3" fmla="*/ 0 h 47013"/>
                        <a:gd name="connsiteX4" fmla="*/ 47013 w 47013"/>
                        <a:gd name="connsiteY4" fmla="*/ 23507 h 4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7013" h="47013">
                          <a:moveTo>
                            <a:pt x="47013" y="23507"/>
                          </a:moveTo>
                          <a:cubicBezTo>
                            <a:pt x="47013" y="36585"/>
                            <a:pt x="36409" y="47013"/>
                            <a:pt x="23507" y="47013"/>
                          </a:cubicBezTo>
                          <a:cubicBezTo>
                            <a:pt x="10428" y="47013"/>
                            <a:pt x="0" y="36409"/>
                            <a:pt x="0" y="23507"/>
                          </a:cubicBezTo>
                          <a:cubicBezTo>
                            <a:pt x="0" y="10428"/>
                            <a:pt x="10605" y="0"/>
                            <a:pt x="23507" y="0"/>
                          </a:cubicBezTo>
                          <a:cubicBezTo>
                            <a:pt x="36409" y="0"/>
                            <a:pt x="47013" y="10604"/>
                            <a:pt x="47013" y="2350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85" name="Graphic 6">
                <a:extLst>
                  <a:ext uri="{FF2B5EF4-FFF2-40B4-BE49-F238E27FC236}">
                    <a16:creationId xmlns:a16="http://schemas.microsoft.com/office/drawing/2014/main" id="{C5AE1384-EB4F-4463-8FA2-8463E71CE22F}"/>
                  </a:ext>
                </a:extLst>
              </p:cNvPr>
              <p:cNvGrpSpPr/>
              <p:nvPr/>
            </p:nvGrpSpPr>
            <p:grpSpPr>
              <a:xfrm>
                <a:off x="3280850" y="2130617"/>
                <a:ext cx="902087" cy="776424"/>
                <a:chOff x="3280850" y="2130617"/>
                <a:chExt cx="902087" cy="776424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EB0081E-C58C-4CAA-A903-8C4E1B3FB88E}"/>
                    </a:ext>
                  </a:extLst>
                </p:cNvPr>
                <p:cNvSpPr/>
                <p:nvPr/>
              </p:nvSpPr>
              <p:spPr>
                <a:xfrm>
                  <a:off x="3280850" y="2130617"/>
                  <a:ext cx="902087" cy="776424"/>
                </a:xfrm>
                <a:custGeom>
                  <a:avLst/>
                  <a:gdLst>
                    <a:gd name="connsiteX0" fmla="*/ 621246 w 902087"/>
                    <a:gd name="connsiteY0" fmla="*/ 0 h 776424"/>
                    <a:gd name="connsiteX1" fmla="*/ 451044 w 902087"/>
                    <a:gd name="connsiteY1" fmla="*/ 57441 h 776424"/>
                    <a:gd name="connsiteX2" fmla="*/ 280842 w 902087"/>
                    <a:gd name="connsiteY2" fmla="*/ 0 h 776424"/>
                    <a:gd name="connsiteX3" fmla="*/ 0 w 902087"/>
                    <a:gd name="connsiteY3" fmla="*/ 280842 h 776424"/>
                    <a:gd name="connsiteX4" fmla="*/ 451044 w 902087"/>
                    <a:gd name="connsiteY4" fmla="*/ 776425 h 776424"/>
                    <a:gd name="connsiteX5" fmla="*/ 902088 w 902087"/>
                    <a:gd name="connsiteY5" fmla="*/ 280842 h 776424"/>
                    <a:gd name="connsiteX6" fmla="*/ 621246 w 902087"/>
                    <a:gd name="connsiteY6" fmla="*/ 0 h 776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2087" h="776424">
                      <a:moveTo>
                        <a:pt x="621246" y="0"/>
                      </a:moveTo>
                      <a:cubicBezTo>
                        <a:pt x="557266" y="0"/>
                        <a:pt x="498411" y="21386"/>
                        <a:pt x="451044" y="57441"/>
                      </a:cubicBezTo>
                      <a:cubicBezTo>
                        <a:pt x="403854" y="21386"/>
                        <a:pt x="344822" y="0"/>
                        <a:pt x="280842" y="0"/>
                      </a:cubicBezTo>
                      <a:cubicBezTo>
                        <a:pt x="125663" y="0"/>
                        <a:pt x="0" y="125663"/>
                        <a:pt x="0" y="280842"/>
                      </a:cubicBezTo>
                      <a:cubicBezTo>
                        <a:pt x="0" y="505127"/>
                        <a:pt x="451044" y="776425"/>
                        <a:pt x="451044" y="776425"/>
                      </a:cubicBezTo>
                      <a:cubicBezTo>
                        <a:pt x="451044" y="776425"/>
                        <a:pt x="902088" y="505127"/>
                        <a:pt x="902088" y="280842"/>
                      </a:cubicBezTo>
                      <a:cubicBezTo>
                        <a:pt x="902088" y="125840"/>
                        <a:pt x="776248" y="0"/>
                        <a:pt x="621246" y="0"/>
                      </a:cubicBezTo>
                      <a:close/>
                    </a:path>
                  </a:pathLst>
                </a:custGeom>
                <a:solidFill>
                  <a:srgbClr val="F9654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C902A42E-4055-425C-A161-06CB7AA14B4D}"/>
                    </a:ext>
                  </a:extLst>
                </p:cNvPr>
                <p:cNvSpPr/>
                <p:nvPr/>
              </p:nvSpPr>
              <p:spPr>
                <a:xfrm>
                  <a:off x="3731894" y="2130617"/>
                  <a:ext cx="451044" cy="776424"/>
                </a:xfrm>
                <a:custGeom>
                  <a:avLst/>
                  <a:gdLst>
                    <a:gd name="connsiteX0" fmla="*/ 170202 w 451044"/>
                    <a:gd name="connsiteY0" fmla="*/ 0 h 776424"/>
                    <a:gd name="connsiteX1" fmla="*/ 0 w 451044"/>
                    <a:gd name="connsiteY1" fmla="*/ 57441 h 776424"/>
                    <a:gd name="connsiteX2" fmla="*/ 0 w 451044"/>
                    <a:gd name="connsiteY2" fmla="*/ 776425 h 776424"/>
                    <a:gd name="connsiteX3" fmla="*/ 451044 w 451044"/>
                    <a:gd name="connsiteY3" fmla="*/ 280842 h 776424"/>
                    <a:gd name="connsiteX4" fmla="*/ 170202 w 451044"/>
                    <a:gd name="connsiteY4" fmla="*/ 0 h 776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044" h="776424">
                      <a:moveTo>
                        <a:pt x="170202" y="0"/>
                      </a:moveTo>
                      <a:cubicBezTo>
                        <a:pt x="106222" y="0"/>
                        <a:pt x="47367" y="21386"/>
                        <a:pt x="0" y="57441"/>
                      </a:cubicBezTo>
                      <a:lnTo>
                        <a:pt x="0" y="776425"/>
                      </a:lnTo>
                      <a:cubicBezTo>
                        <a:pt x="0" y="776425"/>
                        <a:pt x="451044" y="505127"/>
                        <a:pt x="451044" y="280842"/>
                      </a:cubicBezTo>
                      <a:cubicBezTo>
                        <a:pt x="451044" y="125840"/>
                        <a:pt x="325204" y="0"/>
                        <a:pt x="170202" y="0"/>
                      </a:cubicBezTo>
                      <a:close/>
                    </a:path>
                  </a:pathLst>
                </a:custGeom>
                <a:solidFill>
                  <a:srgbClr val="E44D2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664E3130-BACA-4675-830C-6EA34902EAE3}"/>
                    </a:ext>
                  </a:extLst>
                </p:cNvPr>
                <p:cNvSpPr/>
                <p:nvPr/>
              </p:nvSpPr>
              <p:spPr>
                <a:xfrm>
                  <a:off x="3298347" y="2296577"/>
                  <a:ext cx="867093" cy="392896"/>
                </a:xfrm>
                <a:custGeom>
                  <a:avLst/>
                  <a:gdLst>
                    <a:gd name="connsiteX0" fmla="*/ 867093 w 867093"/>
                    <a:gd name="connsiteY0" fmla="*/ 195476 h 392896"/>
                    <a:gd name="connsiteX1" fmla="*/ 651999 w 867093"/>
                    <a:gd name="connsiteY1" fmla="*/ 195476 h 392896"/>
                    <a:gd name="connsiteX2" fmla="*/ 598270 w 867093"/>
                    <a:gd name="connsiteY2" fmla="*/ 83952 h 392896"/>
                    <a:gd name="connsiteX3" fmla="*/ 519090 w 867093"/>
                    <a:gd name="connsiteY3" fmla="*/ 280135 h 392896"/>
                    <a:gd name="connsiteX4" fmla="*/ 433547 w 867093"/>
                    <a:gd name="connsiteY4" fmla="*/ 0 h 392896"/>
                    <a:gd name="connsiteX5" fmla="*/ 348004 w 867093"/>
                    <a:gd name="connsiteY5" fmla="*/ 280135 h 392896"/>
                    <a:gd name="connsiteX6" fmla="*/ 268824 w 867093"/>
                    <a:gd name="connsiteY6" fmla="*/ 83952 h 392896"/>
                    <a:gd name="connsiteX7" fmla="*/ 215094 w 867093"/>
                    <a:gd name="connsiteY7" fmla="*/ 195476 h 392896"/>
                    <a:gd name="connsiteX8" fmla="*/ 0 w 867093"/>
                    <a:gd name="connsiteY8" fmla="*/ 195476 h 392896"/>
                    <a:gd name="connsiteX9" fmla="*/ 18204 w 867093"/>
                    <a:gd name="connsiteY9" fmla="*/ 233122 h 392896"/>
                    <a:gd name="connsiteX10" fmla="*/ 238778 w 867093"/>
                    <a:gd name="connsiteY10" fmla="*/ 233122 h 392896"/>
                    <a:gd name="connsiteX11" fmla="*/ 265819 w 867093"/>
                    <a:gd name="connsiteY11" fmla="*/ 176918 h 392896"/>
                    <a:gd name="connsiteX12" fmla="*/ 352953 w 867093"/>
                    <a:gd name="connsiteY12" fmla="*/ 392896 h 392896"/>
                    <a:gd name="connsiteX13" fmla="*/ 433547 w 867093"/>
                    <a:gd name="connsiteY13" fmla="*/ 128844 h 392896"/>
                    <a:gd name="connsiteX14" fmla="*/ 514141 w 867093"/>
                    <a:gd name="connsiteY14" fmla="*/ 392896 h 392896"/>
                    <a:gd name="connsiteX15" fmla="*/ 601274 w 867093"/>
                    <a:gd name="connsiteY15" fmla="*/ 176918 h 392896"/>
                    <a:gd name="connsiteX16" fmla="*/ 628316 w 867093"/>
                    <a:gd name="connsiteY16" fmla="*/ 233122 h 392896"/>
                    <a:gd name="connsiteX17" fmla="*/ 848889 w 867093"/>
                    <a:gd name="connsiteY17" fmla="*/ 233122 h 392896"/>
                    <a:gd name="connsiteX18" fmla="*/ 867093 w 867093"/>
                    <a:gd name="connsiteY18" fmla="*/ 195476 h 392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67093" h="392896">
                      <a:moveTo>
                        <a:pt x="867093" y="195476"/>
                      </a:moveTo>
                      <a:lnTo>
                        <a:pt x="651999" y="195476"/>
                      </a:lnTo>
                      <a:lnTo>
                        <a:pt x="598270" y="83952"/>
                      </a:lnTo>
                      <a:lnTo>
                        <a:pt x="519090" y="280135"/>
                      </a:lnTo>
                      <a:lnTo>
                        <a:pt x="433547" y="0"/>
                      </a:lnTo>
                      <a:lnTo>
                        <a:pt x="348004" y="280135"/>
                      </a:lnTo>
                      <a:lnTo>
                        <a:pt x="268824" y="83952"/>
                      </a:lnTo>
                      <a:lnTo>
                        <a:pt x="215094" y="195476"/>
                      </a:lnTo>
                      <a:lnTo>
                        <a:pt x="0" y="195476"/>
                      </a:lnTo>
                      <a:cubicBezTo>
                        <a:pt x="5126" y="208025"/>
                        <a:pt x="11135" y="220573"/>
                        <a:pt x="18204" y="233122"/>
                      </a:cubicBezTo>
                      <a:lnTo>
                        <a:pt x="238778" y="233122"/>
                      </a:lnTo>
                      <a:lnTo>
                        <a:pt x="265819" y="176918"/>
                      </a:lnTo>
                      <a:lnTo>
                        <a:pt x="352953" y="392896"/>
                      </a:lnTo>
                      <a:lnTo>
                        <a:pt x="433547" y="128844"/>
                      </a:lnTo>
                      <a:lnTo>
                        <a:pt x="514141" y="392896"/>
                      </a:lnTo>
                      <a:lnTo>
                        <a:pt x="601274" y="176918"/>
                      </a:lnTo>
                      <a:lnTo>
                        <a:pt x="628316" y="233122"/>
                      </a:lnTo>
                      <a:lnTo>
                        <a:pt x="848889" y="233122"/>
                      </a:lnTo>
                      <a:cubicBezTo>
                        <a:pt x="855959" y="220397"/>
                        <a:pt x="862144" y="207848"/>
                        <a:pt x="867093" y="1954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9" name="Graphic 6">
                <a:extLst>
                  <a:ext uri="{FF2B5EF4-FFF2-40B4-BE49-F238E27FC236}">
                    <a16:creationId xmlns:a16="http://schemas.microsoft.com/office/drawing/2014/main" id="{F15F2F23-B138-465E-B7A3-0DF18B921DC0}"/>
                  </a:ext>
                </a:extLst>
              </p:cNvPr>
              <p:cNvGrpSpPr/>
              <p:nvPr/>
            </p:nvGrpSpPr>
            <p:grpSpPr>
              <a:xfrm>
                <a:off x="3762470" y="135949"/>
                <a:ext cx="606399" cy="798305"/>
                <a:chOff x="3762470" y="135949"/>
                <a:chExt cx="606399" cy="798305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EBDB68BC-4FA9-4462-B1C2-1CD189DF8597}"/>
                    </a:ext>
                  </a:extLst>
                </p:cNvPr>
                <p:cNvSpPr/>
                <p:nvPr/>
              </p:nvSpPr>
              <p:spPr>
                <a:xfrm>
                  <a:off x="3843948" y="312302"/>
                  <a:ext cx="454048" cy="552140"/>
                </a:xfrm>
                <a:custGeom>
                  <a:avLst/>
                  <a:gdLst>
                    <a:gd name="connsiteX0" fmla="*/ 334395 w 454048"/>
                    <a:gd name="connsiteY0" fmla="*/ 552140 h 552140"/>
                    <a:gd name="connsiteX1" fmla="*/ 454048 w 454048"/>
                    <a:gd name="connsiteY1" fmla="*/ 432486 h 552140"/>
                    <a:gd name="connsiteX2" fmla="*/ 454048 w 454048"/>
                    <a:gd name="connsiteY2" fmla="*/ 133793 h 552140"/>
                    <a:gd name="connsiteX3" fmla="*/ 320432 w 454048"/>
                    <a:gd name="connsiteY3" fmla="*/ 0 h 552140"/>
                    <a:gd name="connsiteX4" fmla="*/ 252917 w 454048"/>
                    <a:gd name="connsiteY4" fmla="*/ 67515 h 552140"/>
                    <a:gd name="connsiteX5" fmla="*/ 358608 w 454048"/>
                    <a:gd name="connsiteY5" fmla="*/ 173207 h 552140"/>
                    <a:gd name="connsiteX6" fmla="*/ 358608 w 454048"/>
                    <a:gd name="connsiteY6" fmla="*/ 393073 h 552140"/>
                    <a:gd name="connsiteX7" fmla="*/ 232945 w 454048"/>
                    <a:gd name="connsiteY7" fmla="*/ 518736 h 552140"/>
                    <a:gd name="connsiteX8" fmla="*/ 95617 w 454048"/>
                    <a:gd name="connsiteY8" fmla="*/ 381408 h 552140"/>
                    <a:gd name="connsiteX9" fmla="*/ 95617 w 454048"/>
                    <a:gd name="connsiteY9" fmla="*/ 384412 h 552140"/>
                    <a:gd name="connsiteX10" fmla="*/ 0 w 454048"/>
                    <a:gd name="connsiteY10" fmla="*/ 384412 h 552140"/>
                    <a:gd name="connsiteX11" fmla="*/ 0 w 454048"/>
                    <a:gd name="connsiteY11" fmla="*/ 420998 h 552140"/>
                    <a:gd name="connsiteX12" fmla="*/ 131319 w 454048"/>
                    <a:gd name="connsiteY12" fmla="*/ 552140 h 552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54048" h="552140">
                      <a:moveTo>
                        <a:pt x="334395" y="552140"/>
                      </a:moveTo>
                      <a:lnTo>
                        <a:pt x="454048" y="432486"/>
                      </a:lnTo>
                      <a:lnTo>
                        <a:pt x="454048" y="133793"/>
                      </a:lnTo>
                      <a:lnTo>
                        <a:pt x="320432" y="0"/>
                      </a:lnTo>
                      <a:lnTo>
                        <a:pt x="252917" y="67515"/>
                      </a:lnTo>
                      <a:lnTo>
                        <a:pt x="358608" y="173207"/>
                      </a:lnTo>
                      <a:lnTo>
                        <a:pt x="358608" y="393073"/>
                      </a:lnTo>
                      <a:lnTo>
                        <a:pt x="232945" y="518736"/>
                      </a:lnTo>
                      <a:lnTo>
                        <a:pt x="95617" y="381408"/>
                      </a:lnTo>
                      <a:lnTo>
                        <a:pt x="95617" y="384412"/>
                      </a:lnTo>
                      <a:lnTo>
                        <a:pt x="0" y="384412"/>
                      </a:lnTo>
                      <a:lnTo>
                        <a:pt x="0" y="420998"/>
                      </a:lnTo>
                      <a:lnTo>
                        <a:pt x="131319" y="552140"/>
                      </a:lnTo>
                      <a:close/>
                    </a:path>
                  </a:pathLst>
                </a:custGeom>
                <a:solidFill>
                  <a:srgbClr val="82C5BE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91" name="Graphic 6">
                  <a:extLst>
                    <a:ext uri="{FF2B5EF4-FFF2-40B4-BE49-F238E27FC236}">
                      <a16:creationId xmlns:a16="http://schemas.microsoft.com/office/drawing/2014/main" id="{B414A6F0-58EA-4DE3-A7F2-7F7A5065483E}"/>
                    </a:ext>
                  </a:extLst>
                </p:cNvPr>
                <p:cNvGrpSpPr/>
                <p:nvPr/>
              </p:nvGrpSpPr>
              <p:grpSpPr>
                <a:xfrm>
                  <a:off x="3762470" y="135949"/>
                  <a:ext cx="606399" cy="798305"/>
                  <a:chOff x="3762470" y="135949"/>
                  <a:chExt cx="606399" cy="798305"/>
                </a:xfrm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05045B54-7E1C-4942-B1B5-8749DA088A28}"/>
                      </a:ext>
                    </a:extLst>
                  </p:cNvPr>
                  <p:cNvSpPr/>
                  <p:nvPr/>
                </p:nvSpPr>
                <p:spPr>
                  <a:xfrm>
                    <a:off x="3786684" y="846414"/>
                    <a:ext cx="582186" cy="87840"/>
                  </a:xfrm>
                  <a:custGeom>
                    <a:avLst/>
                    <a:gdLst>
                      <a:gd name="connsiteX0" fmla="*/ 569814 w 582186"/>
                      <a:gd name="connsiteY0" fmla="*/ 40827 h 87840"/>
                      <a:gd name="connsiteX1" fmla="*/ 520503 w 582186"/>
                      <a:gd name="connsiteY1" fmla="*/ 0 h 87840"/>
                      <a:gd name="connsiteX2" fmla="*/ 61859 w 582186"/>
                      <a:gd name="connsiteY2" fmla="*/ 0 h 87840"/>
                      <a:gd name="connsiteX3" fmla="*/ 12549 w 582186"/>
                      <a:gd name="connsiteY3" fmla="*/ 40827 h 87840"/>
                      <a:gd name="connsiteX4" fmla="*/ 0 w 582186"/>
                      <a:gd name="connsiteY4" fmla="*/ 87840 h 87840"/>
                      <a:gd name="connsiteX5" fmla="*/ 582186 w 582186"/>
                      <a:gd name="connsiteY5" fmla="*/ 87840 h 87840"/>
                      <a:gd name="connsiteX6" fmla="*/ 569814 w 582186"/>
                      <a:gd name="connsiteY6" fmla="*/ 40827 h 87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2186" h="87840">
                        <a:moveTo>
                          <a:pt x="569814" y="40827"/>
                        </a:moveTo>
                        <a:cubicBezTo>
                          <a:pt x="563628" y="18204"/>
                          <a:pt x="541536" y="0"/>
                          <a:pt x="520503" y="0"/>
                        </a:cubicBezTo>
                        <a:cubicBezTo>
                          <a:pt x="367622" y="0"/>
                          <a:pt x="214741" y="0"/>
                          <a:pt x="61859" y="0"/>
                        </a:cubicBezTo>
                        <a:cubicBezTo>
                          <a:pt x="40827" y="0"/>
                          <a:pt x="18735" y="18381"/>
                          <a:pt x="12549" y="40827"/>
                        </a:cubicBezTo>
                        <a:cubicBezTo>
                          <a:pt x="8484" y="56557"/>
                          <a:pt x="4242" y="72111"/>
                          <a:pt x="0" y="87840"/>
                        </a:cubicBezTo>
                        <a:lnTo>
                          <a:pt x="582186" y="87840"/>
                        </a:lnTo>
                        <a:cubicBezTo>
                          <a:pt x="578121" y="72287"/>
                          <a:pt x="574056" y="56557"/>
                          <a:pt x="569814" y="40827"/>
                        </a:cubicBezTo>
                        <a:close/>
                      </a:path>
                    </a:pathLst>
                  </a:custGeom>
                  <a:solidFill>
                    <a:srgbClr val="F3B07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193" name="Graphic 6">
                    <a:extLst>
                      <a:ext uri="{FF2B5EF4-FFF2-40B4-BE49-F238E27FC236}">
                        <a16:creationId xmlns:a16="http://schemas.microsoft.com/office/drawing/2014/main" id="{CA1298CA-F107-4711-B9CD-7A66B658E857}"/>
                      </a:ext>
                    </a:extLst>
                  </p:cNvPr>
                  <p:cNvGrpSpPr/>
                  <p:nvPr/>
                </p:nvGrpSpPr>
                <p:grpSpPr>
                  <a:xfrm>
                    <a:off x="3762470" y="135949"/>
                    <a:ext cx="599760" cy="793886"/>
                    <a:chOff x="3762470" y="135949"/>
                    <a:chExt cx="599760" cy="793886"/>
                  </a:xfrm>
                </p:grpSpPr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4DDA41B5-4E26-4FF8-9A5A-A3EA9268F1A9}"/>
                        </a:ext>
                      </a:extLst>
                    </p:cNvPr>
                    <p:cNvSpPr/>
                    <p:nvPr/>
                  </p:nvSpPr>
                  <p:spPr>
                    <a:xfrm rot="-2699028">
                      <a:off x="3904830" y="308885"/>
                      <a:ext cx="512545" cy="56203"/>
                    </a:xfrm>
                    <a:custGeom>
                      <a:avLst/>
                      <a:gdLst>
                        <a:gd name="connsiteX0" fmla="*/ 0 w 512545"/>
                        <a:gd name="connsiteY0" fmla="*/ 0 h 56203"/>
                        <a:gd name="connsiteX1" fmla="*/ 512545 w 512545"/>
                        <a:gd name="connsiteY1" fmla="*/ 0 h 56203"/>
                        <a:gd name="connsiteX2" fmla="*/ 512545 w 512545"/>
                        <a:gd name="connsiteY2" fmla="*/ 56203 h 56203"/>
                        <a:gd name="connsiteX3" fmla="*/ 0 w 512545"/>
                        <a:gd name="connsiteY3" fmla="*/ 56203 h 562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2545" h="56203">
                          <a:moveTo>
                            <a:pt x="0" y="0"/>
                          </a:moveTo>
                          <a:lnTo>
                            <a:pt x="512545" y="0"/>
                          </a:lnTo>
                          <a:lnTo>
                            <a:pt x="512545" y="56203"/>
                          </a:lnTo>
                          <a:lnTo>
                            <a:pt x="0" y="56203"/>
                          </a:lnTo>
                          <a:close/>
                        </a:path>
                      </a:pathLst>
                    </a:custGeom>
                    <a:solidFill>
                      <a:srgbClr val="82C5BE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0FDF92C-4946-4BE7-B6A5-E97A98A8292A}"/>
                        </a:ext>
                      </a:extLst>
                    </p:cNvPr>
                    <p:cNvSpPr/>
                    <p:nvPr/>
                  </p:nvSpPr>
                  <p:spPr>
                    <a:xfrm rot="-2700000">
                      <a:off x="3957792" y="309858"/>
                      <a:ext cx="356837" cy="103746"/>
                    </a:xfrm>
                    <a:custGeom>
                      <a:avLst/>
                      <a:gdLst>
                        <a:gd name="connsiteX0" fmla="*/ 0 w 356837"/>
                        <a:gd name="connsiteY0" fmla="*/ 0 h 103746"/>
                        <a:gd name="connsiteX1" fmla="*/ 356837 w 356837"/>
                        <a:gd name="connsiteY1" fmla="*/ 0 h 103746"/>
                        <a:gd name="connsiteX2" fmla="*/ 356837 w 356837"/>
                        <a:gd name="connsiteY2" fmla="*/ 103746 h 103746"/>
                        <a:gd name="connsiteX3" fmla="*/ 0 w 356837"/>
                        <a:gd name="connsiteY3" fmla="*/ 103746 h 10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6837" h="103746">
                          <a:moveTo>
                            <a:pt x="0" y="0"/>
                          </a:moveTo>
                          <a:lnTo>
                            <a:pt x="356837" y="0"/>
                          </a:lnTo>
                          <a:lnTo>
                            <a:pt x="356837" y="103746"/>
                          </a:lnTo>
                          <a:lnTo>
                            <a:pt x="0" y="103746"/>
                          </a:lnTo>
                          <a:close/>
                        </a:path>
                      </a:pathLst>
                    </a:custGeom>
                    <a:solidFill>
                      <a:srgbClr val="E44D24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449233D8-392E-4A32-A6C3-0F9B512FB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2470" y="694947"/>
                      <a:ext cx="239838" cy="22622"/>
                    </a:xfrm>
                    <a:custGeom>
                      <a:avLst/>
                      <a:gdLst>
                        <a:gd name="connsiteX0" fmla="*/ 0 w 239838"/>
                        <a:gd name="connsiteY0" fmla="*/ 0 h 22622"/>
                        <a:gd name="connsiteX1" fmla="*/ 239838 w 239838"/>
                        <a:gd name="connsiteY1" fmla="*/ 0 h 22622"/>
                        <a:gd name="connsiteX2" fmla="*/ 239838 w 239838"/>
                        <a:gd name="connsiteY2" fmla="*/ 22623 h 22622"/>
                        <a:gd name="connsiteX3" fmla="*/ 0 w 239838"/>
                        <a:gd name="connsiteY3" fmla="*/ 22623 h 22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39838" h="22622">
                          <a:moveTo>
                            <a:pt x="0" y="0"/>
                          </a:moveTo>
                          <a:lnTo>
                            <a:pt x="239838" y="0"/>
                          </a:lnTo>
                          <a:lnTo>
                            <a:pt x="239838" y="22623"/>
                          </a:lnTo>
                          <a:lnTo>
                            <a:pt x="0" y="22623"/>
                          </a:lnTo>
                          <a:close/>
                        </a:path>
                      </a:pathLst>
                    </a:custGeom>
                    <a:solidFill>
                      <a:srgbClr val="82C5BE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7" name="Freeform: Shape 196">
                      <a:extLst>
                        <a:ext uri="{FF2B5EF4-FFF2-40B4-BE49-F238E27FC236}">
                          <a16:creationId xmlns:a16="http://schemas.microsoft.com/office/drawing/2014/main" id="{F3430174-B815-4F89-A322-A21AA9C4E6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39600" y="853484"/>
                      <a:ext cx="76352" cy="76352"/>
                    </a:xfrm>
                    <a:custGeom>
                      <a:avLst/>
                      <a:gdLst>
                        <a:gd name="connsiteX0" fmla="*/ 76352 w 76352"/>
                        <a:gd name="connsiteY0" fmla="*/ 38176 h 76352"/>
                        <a:gd name="connsiteX1" fmla="*/ 38176 w 76352"/>
                        <a:gd name="connsiteY1" fmla="*/ 76352 h 76352"/>
                        <a:gd name="connsiteX2" fmla="*/ 0 w 76352"/>
                        <a:gd name="connsiteY2" fmla="*/ 38176 h 76352"/>
                        <a:gd name="connsiteX3" fmla="*/ 38176 w 76352"/>
                        <a:gd name="connsiteY3" fmla="*/ 0 h 76352"/>
                        <a:gd name="connsiteX4" fmla="*/ 76352 w 76352"/>
                        <a:gd name="connsiteY4" fmla="*/ 38176 h 7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352" h="76352">
                          <a:moveTo>
                            <a:pt x="76352" y="38176"/>
                          </a:moveTo>
                          <a:cubicBezTo>
                            <a:pt x="76352" y="59385"/>
                            <a:pt x="59208" y="76352"/>
                            <a:pt x="38176" y="76352"/>
                          </a:cubicBezTo>
                          <a:cubicBezTo>
                            <a:pt x="17144" y="76352"/>
                            <a:pt x="0" y="59208"/>
                            <a:pt x="0" y="38176"/>
                          </a:cubicBezTo>
                          <a:cubicBezTo>
                            <a:pt x="0" y="17144"/>
                            <a:pt x="17144" y="0"/>
                            <a:pt x="38176" y="0"/>
                          </a:cubicBezTo>
                          <a:cubicBezTo>
                            <a:pt x="59385" y="0"/>
                            <a:pt x="76352" y="17144"/>
                            <a:pt x="76352" y="38176"/>
                          </a:cubicBezTo>
                          <a:close/>
                        </a:path>
                      </a:pathLst>
                    </a:custGeom>
                    <a:solidFill>
                      <a:srgbClr val="E44D24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98" name="Freeform: Shape 197">
                      <a:extLst>
                        <a:ext uri="{FF2B5EF4-FFF2-40B4-BE49-F238E27FC236}">
                          <a16:creationId xmlns:a16="http://schemas.microsoft.com/office/drawing/2014/main" id="{F7D62CBA-049E-47D5-AD67-994F642F85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95274" y="329976"/>
                      <a:ext cx="70519" cy="70344"/>
                    </a:xfrm>
                    <a:custGeom>
                      <a:avLst/>
                      <a:gdLst>
                        <a:gd name="connsiteX0" fmla="*/ 0 w 70519"/>
                        <a:gd name="connsiteY0" fmla="*/ 35172 h 70344"/>
                        <a:gd name="connsiteX1" fmla="*/ 35348 w 70519"/>
                        <a:gd name="connsiteY1" fmla="*/ 0 h 70344"/>
                        <a:gd name="connsiteX2" fmla="*/ 70520 w 70519"/>
                        <a:gd name="connsiteY2" fmla="*/ 35172 h 70344"/>
                        <a:gd name="connsiteX3" fmla="*/ 35348 w 70519"/>
                        <a:gd name="connsiteY3" fmla="*/ 70343 h 70344"/>
                        <a:gd name="connsiteX4" fmla="*/ 0 w 70519"/>
                        <a:gd name="connsiteY4" fmla="*/ 35172 h 703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0519" h="70344">
                          <a:moveTo>
                            <a:pt x="0" y="35172"/>
                          </a:moveTo>
                          <a:cubicBezTo>
                            <a:pt x="0" y="15730"/>
                            <a:pt x="15730" y="0"/>
                            <a:pt x="35348" y="0"/>
                          </a:cubicBezTo>
                          <a:cubicBezTo>
                            <a:pt x="54790" y="0"/>
                            <a:pt x="70520" y="15730"/>
                            <a:pt x="70520" y="35172"/>
                          </a:cubicBezTo>
                          <a:cubicBezTo>
                            <a:pt x="70520" y="54613"/>
                            <a:pt x="54790" y="70343"/>
                            <a:pt x="35348" y="70343"/>
                          </a:cubicBezTo>
                          <a:cubicBezTo>
                            <a:pt x="15907" y="70520"/>
                            <a:pt x="0" y="54790"/>
                            <a:pt x="0" y="3517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99" name="Graphic 6">
                <a:extLst>
                  <a:ext uri="{FF2B5EF4-FFF2-40B4-BE49-F238E27FC236}">
                    <a16:creationId xmlns:a16="http://schemas.microsoft.com/office/drawing/2014/main" id="{26E69F72-5675-491F-A6E2-4279C2992D2A}"/>
                  </a:ext>
                </a:extLst>
              </p:cNvPr>
              <p:cNvGrpSpPr/>
              <p:nvPr/>
            </p:nvGrpSpPr>
            <p:grpSpPr>
              <a:xfrm>
                <a:off x="1171546" y="1140478"/>
                <a:ext cx="480772" cy="665958"/>
                <a:chOff x="1171546" y="1140478"/>
                <a:chExt cx="480772" cy="665958"/>
              </a:xfrm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F5252E40-7076-4D83-84FB-BBC2832A6897}"/>
                    </a:ext>
                  </a:extLst>
                </p:cNvPr>
                <p:cNvSpPr/>
                <p:nvPr/>
              </p:nvSpPr>
              <p:spPr>
                <a:xfrm>
                  <a:off x="1226231" y="1228882"/>
                  <a:ext cx="426086" cy="577554"/>
                </a:xfrm>
                <a:custGeom>
                  <a:avLst/>
                  <a:gdLst>
                    <a:gd name="connsiteX0" fmla="*/ 0 w 426086"/>
                    <a:gd name="connsiteY0" fmla="*/ 93319 h 577554"/>
                    <a:gd name="connsiteX1" fmla="*/ 251326 w 426086"/>
                    <a:gd name="connsiteY1" fmla="*/ 530578 h 577554"/>
                    <a:gd name="connsiteX2" fmla="*/ 379110 w 426086"/>
                    <a:gd name="connsiteY2" fmla="*/ 565042 h 577554"/>
                    <a:gd name="connsiteX3" fmla="*/ 413575 w 426086"/>
                    <a:gd name="connsiteY3" fmla="*/ 437258 h 577554"/>
                    <a:gd name="connsiteX4" fmla="*/ 162249 w 426086"/>
                    <a:gd name="connsiteY4" fmla="*/ 0 h 577554"/>
                    <a:gd name="connsiteX5" fmla="*/ 0 w 426086"/>
                    <a:gd name="connsiteY5" fmla="*/ 93319 h 577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086" h="577554">
                      <a:moveTo>
                        <a:pt x="0" y="93319"/>
                      </a:moveTo>
                      <a:lnTo>
                        <a:pt x="251326" y="530578"/>
                      </a:lnTo>
                      <a:cubicBezTo>
                        <a:pt x="277131" y="575470"/>
                        <a:pt x="334395" y="590846"/>
                        <a:pt x="379110" y="565042"/>
                      </a:cubicBezTo>
                      <a:cubicBezTo>
                        <a:pt x="424003" y="539238"/>
                        <a:pt x="439379" y="481974"/>
                        <a:pt x="413575" y="437258"/>
                      </a:cubicBezTo>
                      <a:lnTo>
                        <a:pt x="162249" y="0"/>
                      </a:lnTo>
                      <a:lnTo>
                        <a:pt x="0" y="93319"/>
                      </a:lnTo>
                      <a:close/>
                    </a:path>
                  </a:pathLst>
                </a:custGeom>
                <a:solidFill>
                  <a:srgbClr val="82C5BE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201" name="Graphic 6">
                  <a:extLst>
                    <a:ext uri="{FF2B5EF4-FFF2-40B4-BE49-F238E27FC236}">
                      <a16:creationId xmlns:a16="http://schemas.microsoft.com/office/drawing/2014/main" id="{A53D67CA-1A94-48DC-BB8F-BCF734994366}"/>
                    </a:ext>
                  </a:extLst>
                </p:cNvPr>
                <p:cNvGrpSpPr/>
                <p:nvPr/>
              </p:nvGrpSpPr>
              <p:grpSpPr>
                <a:xfrm>
                  <a:off x="1272325" y="1353553"/>
                  <a:ext cx="360481" cy="433317"/>
                  <a:chOff x="1272325" y="1353553"/>
                  <a:chExt cx="360481" cy="433317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06A7114F-A762-44BD-AC9A-28F7A037E8DE}"/>
                      </a:ext>
                    </a:extLst>
                  </p:cNvPr>
                  <p:cNvSpPr/>
                  <p:nvPr/>
                </p:nvSpPr>
                <p:spPr>
                  <a:xfrm>
                    <a:off x="1471725" y="1636094"/>
                    <a:ext cx="161080" cy="150775"/>
                  </a:xfrm>
                  <a:custGeom>
                    <a:avLst/>
                    <a:gdLst>
                      <a:gd name="connsiteX0" fmla="*/ 0 w 161080"/>
                      <a:gd name="connsiteY0" fmla="*/ 73878 h 150775"/>
                      <a:gd name="connsiteX1" fmla="*/ 22800 w 161080"/>
                      <a:gd name="connsiteY1" fmla="*/ 113645 h 150775"/>
                      <a:gd name="connsiteX2" fmla="*/ 123896 w 161080"/>
                      <a:gd name="connsiteY2" fmla="*/ 140863 h 150775"/>
                      <a:gd name="connsiteX3" fmla="*/ 151291 w 161080"/>
                      <a:gd name="connsiteY3" fmla="*/ 39767 h 150775"/>
                      <a:gd name="connsiteX4" fmla="*/ 128491 w 161080"/>
                      <a:gd name="connsiteY4" fmla="*/ 0 h 150775"/>
                      <a:gd name="connsiteX5" fmla="*/ 0 w 161080"/>
                      <a:gd name="connsiteY5" fmla="*/ 73878 h 150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1080" h="150775">
                        <a:moveTo>
                          <a:pt x="0" y="73878"/>
                        </a:moveTo>
                        <a:lnTo>
                          <a:pt x="22800" y="113645"/>
                        </a:lnTo>
                        <a:cubicBezTo>
                          <a:pt x="43125" y="148993"/>
                          <a:pt x="88547" y="161365"/>
                          <a:pt x="123896" y="140863"/>
                        </a:cubicBezTo>
                        <a:cubicBezTo>
                          <a:pt x="159244" y="120538"/>
                          <a:pt x="171616" y="75115"/>
                          <a:pt x="151291" y="39767"/>
                        </a:cubicBezTo>
                        <a:lnTo>
                          <a:pt x="128491" y="0"/>
                        </a:lnTo>
                        <a:lnTo>
                          <a:pt x="0" y="73878"/>
                        </a:lnTo>
                        <a:close/>
                      </a:path>
                    </a:pathLst>
                  </a:custGeom>
                  <a:solidFill>
                    <a:srgbClr val="F9654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B2033467-8C60-4FD5-93E9-9CF9014CA79E}"/>
                      </a:ext>
                    </a:extLst>
                  </p:cNvPr>
                  <p:cNvSpPr/>
                  <p:nvPr/>
                </p:nvSpPr>
                <p:spPr>
                  <a:xfrm>
                    <a:off x="1430191" y="1628318"/>
                    <a:ext cx="156769" cy="158458"/>
                  </a:xfrm>
                  <a:custGeom>
                    <a:avLst/>
                    <a:gdLst>
                      <a:gd name="connsiteX0" fmla="*/ 80241 w 156769"/>
                      <a:gd name="connsiteY0" fmla="*/ 109933 h 158458"/>
                      <a:gd name="connsiteX1" fmla="*/ 16967 w 156769"/>
                      <a:gd name="connsiteY1" fmla="*/ 0 h 158458"/>
                      <a:gd name="connsiteX2" fmla="*/ 0 w 156769"/>
                      <a:gd name="connsiteY2" fmla="*/ 9721 h 158458"/>
                      <a:gd name="connsiteX3" fmla="*/ 64334 w 156769"/>
                      <a:gd name="connsiteY3" fmla="*/ 121421 h 158458"/>
                      <a:gd name="connsiteX4" fmla="*/ 156770 w 156769"/>
                      <a:gd name="connsiteY4" fmla="*/ 152881 h 158458"/>
                      <a:gd name="connsiteX5" fmla="*/ 80241 w 156769"/>
                      <a:gd name="connsiteY5" fmla="*/ 109933 h 158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6769" h="158458">
                        <a:moveTo>
                          <a:pt x="80241" y="109933"/>
                        </a:moveTo>
                        <a:lnTo>
                          <a:pt x="16967" y="0"/>
                        </a:lnTo>
                        <a:lnTo>
                          <a:pt x="0" y="9721"/>
                        </a:lnTo>
                        <a:lnTo>
                          <a:pt x="64334" y="121421"/>
                        </a:lnTo>
                        <a:cubicBezTo>
                          <a:pt x="83069" y="153942"/>
                          <a:pt x="122835" y="166844"/>
                          <a:pt x="156770" y="152881"/>
                        </a:cubicBezTo>
                        <a:cubicBezTo>
                          <a:pt x="126370" y="153765"/>
                          <a:pt x="96501" y="138212"/>
                          <a:pt x="80241" y="1099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5D27B00D-336A-47EC-B4CB-0B1E6D0569C0}"/>
                      </a:ext>
                    </a:extLst>
                  </p:cNvPr>
                  <p:cNvSpPr/>
                  <p:nvPr/>
                </p:nvSpPr>
                <p:spPr>
                  <a:xfrm rot="-1793562">
                    <a:off x="1288561" y="1353718"/>
                    <a:ext cx="19442" cy="70346"/>
                  </a:xfrm>
                  <a:custGeom>
                    <a:avLst/>
                    <a:gdLst>
                      <a:gd name="connsiteX0" fmla="*/ 0 w 19442"/>
                      <a:gd name="connsiteY0" fmla="*/ 0 h 70346"/>
                      <a:gd name="connsiteX1" fmla="*/ 19442 w 19442"/>
                      <a:gd name="connsiteY1" fmla="*/ 0 h 70346"/>
                      <a:gd name="connsiteX2" fmla="*/ 19442 w 19442"/>
                      <a:gd name="connsiteY2" fmla="*/ 70346 h 70346"/>
                      <a:gd name="connsiteX3" fmla="*/ 0 w 19442"/>
                      <a:gd name="connsiteY3" fmla="*/ 70346 h 70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442" h="70346">
                        <a:moveTo>
                          <a:pt x="0" y="0"/>
                        </a:moveTo>
                        <a:lnTo>
                          <a:pt x="19442" y="0"/>
                        </a:lnTo>
                        <a:lnTo>
                          <a:pt x="19442" y="70346"/>
                        </a:lnTo>
                        <a:lnTo>
                          <a:pt x="0" y="7034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E913228B-81DD-48D1-BF18-A8ABC397B2D9}"/>
                      </a:ext>
                    </a:extLst>
                  </p:cNvPr>
                  <p:cNvSpPr/>
                  <p:nvPr/>
                </p:nvSpPr>
                <p:spPr>
                  <a:xfrm rot="-1793562">
                    <a:off x="1338897" y="1388503"/>
                    <a:ext cx="187177" cy="209094"/>
                  </a:xfrm>
                  <a:custGeom>
                    <a:avLst/>
                    <a:gdLst>
                      <a:gd name="connsiteX0" fmla="*/ 0 w 187177"/>
                      <a:gd name="connsiteY0" fmla="*/ 0 h 209094"/>
                      <a:gd name="connsiteX1" fmla="*/ 187178 w 187177"/>
                      <a:gd name="connsiteY1" fmla="*/ 0 h 209094"/>
                      <a:gd name="connsiteX2" fmla="*/ 187178 w 187177"/>
                      <a:gd name="connsiteY2" fmla="*/ 209095 h 209094"/>
                      <a:gd name="connsiteX3" fmla="*/ 0 w 187177"/>
                      <a:gd name="connsiteY3" fmla="*/ 209095 h 209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177" h="209094">
                        <a:moveTo>
                          <a:pt x="0" y="0"/>
                        </a:moveTo>
                        <a:lnTo>
                          <a:pt x="187178" y="0"/>
                        </a:lnTo>
                        <a:lnTo>
                          <a:pt x="187178" y="209095"/>
                        </a:lnTo>
                        <a:lnTo>
                          <a:pt x="0" y="209095"/>
                        </a:lnTo>
                        <a:close/>
                      </a:path>
                    </a:pathLst>
                  </a:custGeom>
                  <a:solidFill>
                    <a:srgbClr val="DFE8EA"/>
                  </a:solidFill>
                  <a:ln w="1765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144C233B-F05E-4846-9ED6-6DFC6B66D94A}"/>
                    </a:ext>
                  </a:extLst>
                </p:cNvPr>
                <p:cNvSpPr/>
                <p:nvPr/>
              </p:nvSpPr>
              <p:spPr>
                <a:xfrm>
                  <a:off x="1171546" y="1140478"/>
                  <a:ext cx="251398" cy="226616"/>
                </a:xfrm>
                <a:custGeom>
                  <a:avLst/>
                  <a:gdLst>
                    <a:gd name="connsiteX0" fmla="*/ 149949 w 251398"/>
                    <a:gd name="connsiteY0" fmla="*/ 4099 h 226616"/>
                    <a:gd name="connsiteX1" fmla="*/ 15449 w 251398"/>
                    <a:gd name="connsiteY1" fmla="*/ 81335 h 226616"/>
                    <a:gd name="connsiteX2" fmla="*/ 4137 w 251398"/>
                    <a:gd name="connsiteY2" fmla="*/ 123399 h 226616"/>
                    <a:gd name="connsiteX3" fmla="*/ 63523 w 251398"/>
                    <a:gd name="connsiteY3" fmla="*/ 226616 h 226616"/>
                    <a:gd name="connsiteX4" fmla="*/ 251399 w 251398"/>
                    <a:gd name="connsiteY4" fmla="*/ 118627 h 226616"/>
                    <a:gd name="connsiteX5" fmla="*/ 192014 w 251398"/>
                    <a:gd name="connsiteY5" fmla="*/ 15410 h 226616"/>
                    <a:gd name="connsiteX6" fmla="*/ 149949 w 251398"/>
                    <a:gd name="connsiteY6" fmla="*/ 4099 h 226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1398" h="226616">
                      <a:moveTo>
                        <a:pt x="149949" y="4099"/>
                      </a:moveTo>
                      <a:lnTo>
                        <a:pt x="15449" y="81335"/>
                      </a:lnTo>
                      <a:cubicBezTo>
                        <a:pt x="603" y="89819"/>
                        <a:pt x="-4346" y="108730"/>
                        <a:pt x="4137" y="123399"/>
                      </a:cubicBezTo>
                      <a:lnTo>
                        <a:pt x="63523" y="226616"/>
                      </a:lnTo>
                      <a:lnTo>
                        <a:pt x="251399" y="118627"/>
                      </a:lnTo>
                      <a:lnTo>
                        <a:pt x="192014" y="15410"/>
                      </a:lnTo>
                      <a:cubicBezTo>
                        <a:pt x="183530" y="741"/>
                        <a:pt x="164795" y="-4385"/>
                        <a:pt x="149949" y="4099"/>
                      </a:cubicBezTo>
                      <a:close/>
                    </a:path>
                  </a:pathLst>
                </a:custGeom>
                <a:solidFill>
                  <a:srgbClr val="E44D2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07" name="Graphic 6">
                <a:extLst>
                  <a:ext uri="{FF2B5EF4-FFF2-40B4-BE49-F238E27FC236}">
                    <a16:creationId xmlns:a16="http://schemas.microsoft.com/office/drawing/2014/main" id="{F9CCF157-330A-4A8C-9DBE-4B22B1A83FA9}"/>
                  </a:ext>
                </a:extLst>
              </p:cNvPr>
              <p:cNvGrpSpPr/>
              <p:nvPr/>
            </p:nvGrpSpPr>
            <p:grpSpPr>
              <a:xfrm>
                <a:off x="901381" y="2290396"/>
                <a:ext cx="540552" cy="554255"/>
                <a:chOff x="901381" y="2290396"/>
                <a:chExt cx="540552" cy="554255"/>
              </a:xfrm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CDFCEEF4-3C89-47E4-93F8-0F9AE845F91A}"/>
                    </a:ext>
                  </a:extLst>
                </p:cNvPr>
                <p:cNvSpPr/>
                <p:nvPr/>
              </p:nvSpPr>
              <p:spPr>
                <a:xfrm>
                  <a:off x="901381" y="2696189"/>
                  <a:ext cx="134853" cy="148462"/>
                </a:xfrm>
                <a:custGeom>
                  <a:avLst/>
                  <a:gdLst>
                    <a:gd name="connsiteX0" fmla="*/ 134854 w 134853"/>
                    <a:gd name="connsiteY0" fmla="*/ 15907 h 148462"/>
                    <a:gd name="connsiteX1" fmla="*/ 2298 w 134853"/>
                    <a:gd name="connsiteY1" fmla="*/ 148463 h 148462"/>
                    <a:gd name="connsiteX2" fmla="*/ 0 w 134853"/>
                    <a:gd name="connsiteY2" fmla="*/ 119124 h 148462"/>
                    <a:gd name="connsiteX3" fmla="*/ 119124 w 134853"/>
                    <a:gd name="connsiteY3" fmla="*/ 0 h 148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853" h="148462">
                      <a:moveTo>
                        <a:pt x="134854" y="15907"/>
                      </a:moveTo>
                      <a:lnTo>
                        <a:pt x="2298" y="148463"/>
                      </a:lnTo>
                      <a:lnTo>
                        <a:pt x="0" y="119124"/>
                      </a:lnTo>
                      <a:lnTo>
                        <a:pt x="119124" y="0"/>
                      </a:lnTo>
                      <a:close/>
                    </a:path>
                  </a:pathLst>
                </a:custGeom>
                <a:solidFill>
                  <a:srgbClr val="68ADA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F42A159D-10E4-4702-8970-B462EE5AF687}"/>
                    </a:ext>
                  </a:extLst>
                </p:cNvPr>
                <p:cNvSpPr/>
                <p:nvPr/>
              </p:nvSpPr>
              <p:spPr>
                <a:xfrm rot="-2700000">
                  <a:off x="1225462" y="2388253"/>
                  <a:ext cx="181511" cy="56026"/>
                </a:xfrm>
                <a:custGeom>
                  <a:avLst/>
                  <a:gdLst>
                    <a:gd name="connsiteX0" fmla="*/ 0 w 181511"/>
                    <a:gd name="connsiteY0" fmla="*/ 0 h 56026"/>
                    <a:gd name="connsiteX1" fmla="*/ 181512 w 181511"/>
                    <a:gd name="connsiteY1" fmla="*/ 0 h 56026"/>
                    <a:gd name="connsiteX2" fmla="*/ 181512 w 181511"/>
                    <a:gd name="connsiteY2" fmla="*/ 56027 h 56026"/>
                    <a:gd name="connsiteX3" fmla="*/ 0 w 181511"/>
                    <a:gd name="connsiteY3" fmla="*/ 56027 h 56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511" h="56026">
                      <a:moveTo>
                        <a:pt x="0" y="0"/>
                      </a:moveTo>
                      <a:lnTo>
                        <a:pt x="181512" y="0"/>
                      </a:lnTo>
                      <a:lnTo>
                        <a:pt x="181512" y="56027"/>
                      </a:lnTo>
                      <a:lnTo>
                        <a:pt x="0" y="56027"/>
                      </a:lnTo>
                      <a:close/>
                    </a:path>
                  </a:pathLst>
                </a:custGeom>
                <a:solidFill>
                  <a:srgbClr val="82C5BE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07AC6A53-2CEB-4912-B12E-EA1956CFB3D7}"/>
                    </a:ext>
                  </a:extLst>
                </p:cNvPr>
                <p:cNvSpPr/>
                <p:nvPr/>
              </p:nvSpPr>
              <p:spPr>
                <a:xfrm>
                  <a:off x="989044" y="2424184"/>
                  <a:ext cx="319371" cy="319371"/>
                </a:xfrm>
                <a:custGeom>
                  <a:avLst/>
                  <a:gdLst>
                    <a:gd name="connsiteX0" fmla="*/ 319372 w 319371"/>
                    <a:gd name="connsiteY0" fmla="*/ 112408 h 319371"/>
                    <a:gd name="connsiteX1" fmla="*/ 112408 w 319371"/>
                    <a:gd name="connsiteY1" fmla="*/ 319372 h 319371"/>
                    <a:gd name="connsiteX2" fmla="*/ 29162 w 319371"/>
                    <a:gd name="connsiteY2" fmla="*/ 290209 h 319371"/>
                    <a:gd name="connsiteX3" fmla="*/ 0 w 319371"/>
                    <a:gd name="connsiteY3" fmla="*/ 206964 h 319371"/>
                    <a:gd name="connsiteX4" fmla="*/ 206964 w 319371"/>
                    <a:gd name="connsiteY4" fmla="*/ 0 h 319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371" h="319371">
                      <a:moveTo>
                        <a:pt x="319372" y="112408"/>
                      </a:moveTo>
                      <a:lnTo>
                        <a:pt x="112408" y="319372"/>
                      </a:lnTo>
                      <a:lnTo>
                        <a:pt x="29162" y="290209"/>
                      </a:lnTo>
                      <a:lnTo>
                        <a:pt x="0" y="206964"/>
                      </a:lnTo>
                      <a:lnTo>
                        <a:pt x="206964" y="0"/>
                      </a:lnTo>
                      <a:close/>
                    </a:path>
                  </a:pathLst>
                </a:custGeom>
                <a:solidFill>
                  <a:srgbClr val="DFE8E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84097C9A-8C17-46D2-B8C4-0239154B7421}"/>
                    </a:ext>
                  </a:extLst>
                </p:cNvPr>
                <p:cNvSpPr/>
                <p:nvPr/>
              </p:nvSpPr>
              <p:spPr>
                <a:xfrm>
                  <a:off x="1018383" y="2577066"/>
                  <a:ext cx="137151" cy="137151"/>
                </a:xfrm>
                <a:custGeom>
                  <a:avLst/>
                  <a:gdLst>
                    <a:gd name="connsiteX0" fmla="*/ 76352 w 137151"/>
                    <a:gd name="connsiteY0" fmla="*/ 137151 h 137151"/>
                    <a:gd name="connsiteX1" fmla="*/ 137151 w 137151"/>
                    <a:gd name="connsiteY1" fmla="*/ 76352 h 137151"/>
                    <a:gd name="connsiteX2" fmla="*/ 60799 w 137151"/>
                    <a:gd name="connsiteY2" fmla="*/ 0 h 137151"/>
                    <a:gd name="connsiteX3" fmla="*/ 0 w 137151"/>
                    <a:gd name="connsiteY3" fmla="*/ 60799 h 137151"/>
                    <a:gd name="connsiteX4" fmla="*/ 19795 w 137151"/>
                    <a:gd name="connsiteY4" fmla="*/ 117356 h 137151"/>
                    <a:gd name="connsiteX5" fmla="*/ 76352 w 137151"/>
                    <a:gd name="connsiteY5" fmla="*/ 137151 h 13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151" h="137151">
                      <a:moveTo>
                        <a:pt x="76352" y="137151"/>
                      </a:moveTo>
                      <a:lnTo>
                        <a:pt x="137151" y="76352"/>
                      </a:lnTo>
                      <a:lnTo>
                        <a:pt x="60799" y="0"/>
                      </a:lnTo>
                      <a:lnTo>
                        <a:pt x="0" y="60799"/>
                      </a:lnTo>
                      <a:lnTo>
                        <a:pt x="19795" y="117356"/>
                      </a:lnTo>
                      <a:lnTo>
                        <a:pt x="76352" y="137151"/>
                      </a:lnTo>
                      <a:close/>
                    </a:path>
                  </a:pathLst>
                </a:custGeom>
                <a:solidFill>
                  <a:srgbClr val="F9654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A2DA443A-7466-4966-A4A3-90034B906997}"/>
                    </a:ext>
                  </a:extLst>
                </p:cNvPr>
                <p:cNvSpPr/>
                <p:nvPr/>
              </p:nvSpPr>
              <p:spPr>
                <a:xfrm rot="-2700000">
                  <a:off x="1111645" y="2555627"/>
                  <a:ext cx="22445" cy="107987"/>
                </a:xfrm>
                <a:custGeom>
                  <a:avLst/>
                  <a:gdLst>
                    <a:gd name="connsiteX0" fmla="*/ 0 w 22445"/>
                    <a:gd name="connsiteY0" fmla="*/ 0 h 107987"/>
                    <a:gd name="connsiteX1" fmla="*/ 22446 w 22445"/>
                    <a:gd name="connsiteY1" fmla="*/ 0 h 107987"/>
                    <a:gd name="connsiteX2" fmla="*/ 22446 w 22445"/>
                    <a:gd name="connsiteY2" fmla="*/ 107988 h 107987"/>
                    <a:gd name="connsiteX3" fmla="*/ 0 w 22445"/>
                    <a:gd name="connsiteY3" fmla="*/ 107988 h 107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445" h="107987">
                      <a:moveTo>
                        <a:pt x="0" y="0"/>
                      </a:moveTo>
                      <a:lnTo>
                        <a:pt x="22446" y="0"/>
                      </a:lnTo>
                      <a:lnTo>
                        <a:pt x="22446" y="107988"/>
                      </a:lnTo>
                      <a:lnTo>
                        <a:pt x="0" y="107988"/>
                      </a:lnTo>
                      <a:close/>
                    </a:path>
                  </a:pathLst>
                </a:custGeom>
                <a:solidFill>
                  <a:srgbClr val="82C5BE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7A7665BC-0795-4B57-8D83-34D266DB5A50}"/>
                    </a:ext>
                  </a:extLst>
                </p:cNvPr>
                <p:cNvSpPr/>
                <p:nvPr/>
              </p:nvSpPr>
              <p:spPr>
                <a:xfrm rot="-2701945">
                  <a:off x="1241992" y="2350731"/>
                  <a:ext cx="20148" cy="259453"/>
                </a:xfrm>
                <a:custGeom>
                  <a:avLst/>
                  <a:gdLst>
                    <a:gd name="connsiteX0" fmla="*/ 0 w 20148"/>
                    <a:gd name="connsiteY0" fmla="*/ 0 h 259453"/>
                    <a:gd name="connsiteX1" fmla="*/ 20148 w 20148"/>
                    <a:gd name="connsiteY1" fmla="*/ 0 h 259453"/>
                    <a:gd name="connsiteX2" fmla="*/ 20148 w 20148"/>
                    <a:gd name="connsiteY2" fmla="*/ 259454 h 259453"/>
                    <a:gd name="connsiteX3" fmla="*/ 0 w 20148"/>
                    <a:gd name="connsiteY3" fmla="*/ 259454 h 259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148" h="259453">
                      <a:moveTo>
                        <a:pt x="0" y="0"/>
                      </a:moveTo>
                      <a:lnTo>
                        <a:pt x="20148" y="0"/>
                      </a:lnTo>
                      <a:lnTo>
                        <a:pt x="20148" y="259454"/>
                      </a:lnTo>
                      <a:lnTo>
                        <a:pt x="0" y="2594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8B4DB0A1-7FB0-4183-8511-6E62192583CB}"/>
                    </a:ext>
                  </a:extLst>
                </p:cNvPr>
                <p:cNvSpPr/>
                <p:nvPr/>
              </p:nvSpPr>
              <p:spPr>
                <a:xfrm rot="-2701945">
                  <a:off x="1370032" y="2274846"/>
                  <a:ext cx="20148" cy="154647"/>
                </a:xfrm>
                <a:custGeom>
                  <a:avLst/>
                  <a:gdLst>
                    <a:gd name="connsiteX0" fmla="*/ 0 w 20148"/>
                    <a:gd name="connsiteY0" fmla="*/ 0 h 154647"/>
                    <a:gd name="connsiteX1" fmla="*/ 20148 w 20148"/>
                    <a:gd name="connsiteY1" fmla="*/ 0 h 154647"/>
                    <a:gd name="connsiteX2" fmla="*/ 20148 w 20148"/>
                    <a:gd name="connsiteY2" fmla="*/ 154647 h 154647"/>
                    <a:gd name="connsiteX3" fmla="*/ 0 w 20148"/>
                    <a:gd name="connsiteY3" fmla="*/ 154647 h 154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148" h="154647">
                      <a:moveTo>
                        <a:pt x="0" y="0"/>
                      </a:moveTo>
                      <a:lnTo>
                        <a:pt x="20148" y="0"/>
                      </a:lnTo>
                      <a:lnTo>
                        <a:pt x="20148" y="154647"/>
                      </a:lnTo>
                      <a:lnTo>
                        <a:pt x="0" y="154647"/>
                      </a:lnTo>
                      <a:close/>
                    </a:path>
                  </a:pathLst>
                </a:custGeom>
                <a:solidFill>
                  <a:srgbClr val="DFE8E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6B9C674E-1507-4757-8755-19D234EB85D2}"/>
                    </a:ext>
                  </a:extLst>
                </p:cNvPr>
                <p:cNvSpPr/>
                <p:nvPr/>
              </p:nvSpPr>
              <p:spPr>
                <a:xfrm rot="-2700000">
                  <a:off x="984409" y="2703794"/>
                  <a:ext cx="47542" cy="41003"/>
                </a:xfrm>
                <a:custGeom>
                  <a:avLst/>
                  <a:gdLst>
                    <a:gd name="connsiteX0" fmla="*/ 0 w 47542"/>
                    <a:gd name="connsiteY0" fmla="*/ 0 h 41003"/>
                    <a:gd name="connsiteX1" fmla="*/ 47543 w 47542"/>
                    <a:gd name="connsiteY1" fmla="*/ 0 h 41003"/>
                    <a:gd name="connsiteX2" fmla="*/ 47543 w 47542"/>
                    <a:gd name="connsiteY2" fmla="*/ 41004 h 41003"/>
                    <a:gd name="connsiteX3" fmla="*/ 0 w 47542"/>
                    <a:gd name="connsiteY3" fmla="*/ 41004 h 41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542" h="41003">
                      <a:moveTo>
                        <a:pt x="0" y="0"/>
                      </a:moveTo>
                      <a:lnTo>
                        <a:pt x="47543" y="0"/>
                      </a:lnTo>
                      <a:lnTo>
                        <a:pt x="47543" y="41004"/>
                      </a:lnTo>
                      <a:lnTo>
                        <a:pt x="0" y="41004"/>
                      </a:lnTo>
                      <a:close/>
                    </a:path>
                  </a:pathLst>
                </a:custGeom>
                <a:solidFill>
                  <a:srgbClr val="E44D24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A1768626-2CB8-48C0-AE25-E377E5F884C1}"/>
                    </a:ext>
                  </a:extLst>
                </p:cNvPr>
                <p:cNvSpPr/>
                <p:nvPr/>
              </p:nvSpPr>
              <p:spPr>
                <a:xfrm rot="-2700000">
                  <a:off x="1104234" y="2509505"/>
                  <a:ext cx="181511" cy="56026"/>
                </a:xfrm>
                <a:custGeom>
                  <a:avLst/>
                  <a:gdLst>
                    <a:gd name="connsiteX0" fmla="*/ 0 w 181511"/>
                    <a:gd name="connsiteY0" fmla="*/ 0 h 56026"/>
                    <a:gd name="connsiteX1" fmla="*/ 181512 w 181511"/>
                    <a:gd name="connsiteY1" fmla="*/ 0 h 56026"/>
                    <a:gd name="connsiteX2" fmla="*/ 181512 w 181511"/>
                    <a:gd name="connsiteY2" fmla="*/ 56027 h 56026"/>
                    <a:gd name="connsiteX3" fmla="*/ 0 w 181511"/>
                    <a:gd name="connsiteY3" fmla="*/ 56027 h 56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511" h="56026">
                      <a:moveTo>
                        <a:pt x="0" y="0"/>
                      </a:moveTo>
                      <a:lnTo>
                        <a:pt x="181512" y="0"/>
                      </a:lnTo>
                      <a:lnTo>
                        <a:pt x="181512" y="56027"/>
                      </a:lnTo>
                      <a:lnTo>
                        <a:pt x="0" y="56027"/>
                      </a:lnTo>
                      <a:close/>
                    </a:path>
                  </a:pathLst>
                </a:custGeom>
                <a:solidFill>
                  <a:srgbClr val="B4C6C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17" name="Graphic 6">
                <a:extLst>
                  <a:ext uri="{FF2B5EF4-FFF2-40B4-BE49-F238E27FC236}">
                    <a16:creationId xmlns:a16="http://schemas.microsoft.com/office/drawing/2014/main" id="{ECD360C5-758C-4DE8-BF17-1E26AC35196F}"/>
                  </a:ext>
                </a:extLst>
              </p:cNvPr>
              <p:cNvGrpSpPr/>
              <p:nvPr/>
            </p:nvGrpSpPr>
            <p:grpSpPr>
              <a:xfrm>
                <a:off x="1952638" y="83178"/>
                <a:ext cx="629597" cy="629575"/>
                <a:chOff x="1952638" y="83178"/>
                <a:chExt cx="629597" cy="629575"/>
              </a:xfrm>
            </p:grpSpPr>
            <p:grpSp>
              <p:nvGrpSpPr>
                <p:cNvPr id="218" name="Graphic 6">
                  <a:extLst>
                    <a:ext uri="{FF2B5EF4-FFF2-40B4-BE49-F238E27FC236}">
                      <a16:creationId xmlns:a16="http://schemas.microsoft.com/office/drawing/2014/main" id="{38C6CDA2-3079-4BF4-A127-3C72A9D7E1C5}"/>
                    </a:ext>
                  </a:extLst>
                </p:cNvPr>
                <p:cNvGrpSpPr/>
                <p:nvPr/>
              </p:nvGrpSpPr>
              <p:grpSpPr>
                <a:xfrm>
                  <a:off x="2443449" y="119300"/>
                  <a:ext cx="138786" cy="138609"/>
                  <a:chOff x="2443449" y="119300"/>
                  <a:chExt cx="138786" cy="138609"/>
                </a:xfrm>
              </p:grpSpPr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0F016359-51A2-4158-A27E-8D33352FB8B3}"/>
                      </a:ext>
                    </a:extLst>
                  </p:cNvPr>
                  <p:cNvSpPr/>
                  <p:nvPr/>
                </p:nvSpPr>
                <p:spPr>
                  <a:xfrm>
                    <a:off x="2494704" y="119300"/>
                    <a:ext cx="87531" cy="106751"/>
                  </a:xfrm>
                  <a:custGeom>
                    <a:avLst/>
                    <a:gdLst>
                      <a:gd name="connsiteX0" fmla="*/ 73878 w 87531"/>
                      <a:gd name="connsiteY0" fmla="*/ 22446 h 106751"/>
                      <a:gd name="connsiteX1" fmla="*/ 51432 w 87531"/>
                      <a:gd name="connsiteY1" fmla="*/ 0 h 106751"/>
                      <a:gd name="connsiteX2" fmla="*/ 0 w 87531"/>
                      <a:gd name="connsiteY2" fmla="*/ 51255 h 106751"/>
                      <a:gd name="connsiteX3" fmla="*/ 55497 w 87531"/>
                      <a:gd name="connsiteY3" fmla="*/ 106752 h 106751"/>
                      <a:gd name="connsiteX4" fmla="*/ 73878 w 87531"/>
                      <a:gd name="connsiteY4" fmla="*/ 88371 h 106751"/>
                      <a:gd name="connsiteX5" fmla="*/ 73878 w 87531"/>
                      <a:gd name="connsiteY5" fmla="*/ 22446 h 10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531" h="106751">
                        <a:moveTo>
                          <a:pt x="73878" y="22446"/>
                        </a:moveTo>
                        <a:lnTo>
                          <a:pt x="51432" y="0"/>
                        </a:lnTo>
                        <a:lnTo>
                          <a:pt x="0" y="51255"/>
                        </a:lnTo>
                        <a:lnTo>
                          <a:pt x="55497" y="106752"/>
                        </a:lnTo>
                        <a:lnTo>
                          <a:pt x="73878" y="88371"/>
                        </a:lnTo>
                        <a:cubicBezTo>
                          <a:pt x="92082" y="70166"/>
                          <a:pt x="92082" y="40651"/>
                          <a:pt x="73878" y="22446"/>
                        </a:cubicBezTo>
                        <a:close/>
                      </a:path>
                    </a:pathLst>
                  </a:custGeom>
                  <a:solidFill>
                    <a:srgbClr val="26C8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EF5B4216-9F2F-4A9E-A941-38F308E6BC13}"/>
                      </a:ext>
                    </a:extLst>
                  </p:cNvPr>
                  <p:cNvSpPr/>
                  <p:nvPr/>
                </p:nvSpPr>
                <p:spPr>
                  <a:xfrm>
                    <a:off x="2443449" y="170378"/>
                    <a:ext cx="106575" cy="87531"/>
                  </a:xfrm>
                  <a:custGeom>
                    <a:avLst/>
                    <a:gdLst>
                      <a:gd name="connsiteX0" fmla="*/ 0 w 106575"/>
                      <a:gd name="connsiteY0" fmla="*/ 51432 h 87531"/>
                      <a:gd name="connsiteX1" fmla="*/ 22446 w 106575"/>
                      <a:gd name="connsiteY1" fmla="*/ 73878 h 87531"/>
                      <a:gd name="connsiteX2" fmla="*/ 88194 w 106575"/>
                      <a:gd name="connsiteY2" fmla="*/ 73878 h 87531"/>
                      <a:gd name="connsiteX3" fmla="*/ 106575 w 106575"/>
                      <a:gd name="connsiteY3" fmla="*/ 55497 h 87531"/>
                      <a:gd name="connsiteX4" fmla="*/ 51078 w 106575"/>
                      <a:gd name="connsiteY4" fmla="*/ 0 h 87531"/>
                      <a:gd name="connsiteX5" fmla="*/ 0 w 106575"/>
                      <a:gd name="connsiteY5" fmla="*/ 51432 h 87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575" h="87531">
                        <a:moveTo>
                          <a:pt x="0" y="51432"/>
                        </a:moveTo>
                        <a:lnTo>
                          <a:pt x="22446" y="73878"/>
                        </a:lnTo>
                        <a:cubicBezTo>
                          <a:pt x="40651" y="92082"/>
                          <a:pt x="70166" y="92082"/>
                          <a:pt x="88194" y="73878"/>
                        </a:cubicBezTo>
                        <a:cubicBezTo>
                          <a:pt x="94380" y="67692"/>
                          <a:pt x="100566" y="61506"/>
                          <a:pt x="106575" y="55497"/>
                        </a:cubicBezTo>
                        <a:lnTo>
                          <a:pt x="51078" y="0"/>
                        </a:lnTo>
                        <a:lnTo>
                          <a:pt x="0" y="5143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21" name="Graphic 6">
                  <a:extLst>
                    <a:ext uri="{FF2B5EF4-FFF2-40B4-BE49-F238E27FC236}">
                      <a16:creationId xmlns:a16="http://schemas.microsoft.com/office/drawing/2014/main" id="{57A0522F-3E28-4609-903B-515451A9DA7C}"/>
                    </a:ext>
                  </a:extLst>
                </p:cNvPr>
                <p:cNvGrpSpPr/>
                <p:nvPr/>
              </p:nvGrpSpPr>
              <p:grpSpPr>
                <a:xfrm>
                  <a:off x="2407350" y="83178"/>
                  <a:ext cx="138609" cy="138631"/>
                  <a:chOff x="2407350" y="83178"/>
                  <a:chExt cx="138609" cy="138631"/>
                </a:xfrm>
              </p:grpSpPr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0FDA4AFC-FE87-45DB-9BF8-5D1310DA10CD}"/>
                      </a:ext>
                    </a:extLst>
                  </p:cNvPr>
                  <p:cNvSpPr/>
                  <p:nvPr/>
                </p:nvSpPr>
                <p:spPr>
                  <a:xfrm>
                    <a:off x="2439207" y="83178"/>
                    <a:ext cx="106751" cy="87376"/>
                  </a:xfrm>
                  <a:custGeom>
                    <a:avLst/>
                    <a:gdLst>
                      <a:gd name="connsiteX0" fmla="*/ 84306 w 106751"/>
                      <a:gd name="connsiteY0" fmla="*/ 13499 h 87376"/>
                      <a:gd name="connsiteX1" fmla="*/ 106752 w 106751"/>
                      <a:gd name="connsiteY1" fmla="*/ 36122 h 87376"/>
                      <a:gd name="connsiteX2" fmla="*/ 55320 w 106751"/>
                      <a:gd name="connsiteY2" fmla="*/ 87377 h 87376"/>
                      <a:gd name="connsiteX3" fmla="*/ 0 w 106751"/>
                      <a:gd name="connsiteY3" fmla="*/ 32057 h 87376"/>
                      <a:gd name="connsiteX4" fmla="*/ 18381 w 106751"/>
                      <a:gd name="connsiteY4" fmla="*/ 13675 h 87376"/>
                      <a:gd name="connsiteX5" fmla="*/ 84306 w 106751"/>
                      <a:gd name="connsiteY5" fmla="*/ 13499 h 87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751" h="87376">
                        <a:moveTo>
                          <a:pt x="84306" y="13499"/>
                        </a:moveTo>
                        <a:lnTo>
                          <a:pt x="106752" y="36122"/>
                        </a:lnTo>
                        <a:lnTo>
                          <a:pt x="55320" y="87377"/>
                        </a:lnTo>
                        <a:lnTo>
                          <a:pt x="0" y="32057"/>
                        </a:lnTo>
                        <a:lnTo>
                          <a:pt x="18381" y="13675"/>
                        </a:lnTo>
                        <a:cubicBezTo>
                          <a:pt x="36762" y="-4529"/>
                          <a:pt x="66278" y="-4529"/>
                          <a:pt x="84306" y="13499"/>
                        </a:cubicBezTo>
                        <a:close/>
                      </a:path>
                    </a:pathLst>
                  </a:custGeom>
                  <a:solidFill>
                    <a:srgbClr val="26C8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61BD46BD-8C12-4227-8D7B-4B1A1A989D79}"/>
                      </a:ext>
                    </a:extLst>
                  </p:cNvPr>
                  <p:cNvSpPr/>
                  <p:nvPr/>
                </p:nvSpPr>
                <p:spPr>
                  <a:xfrm>
                    <a:off x="2407350" y="115235"/>
                    <a:ext cx="87354" cy="106575"/>
                  </a:xfrm>
                  <a:custGeom>
                    <a:avLst/>
                    <a:gdLst>
                      <a:gd name="connsiteX0" fmla="*/ 36099 w 87354"/>
                      <a:gd name="connsiteY0" fmla="*/ 106575 h 106575"/>
                      <a:gd name="connsiteX1" fmla="*/ 13653 w 87354"/>
                      <a:gd name="connsiteY1" fmla="*/ 84129 h 106575"/>
                      <a:gd name="connsiteX2" fmla="*/ 13653 w 87354"/>
                      <a:gd name="connsiteY2" fmla="*/ 18381 h 106575"/>
                      <a:gd name="connsiteX3" fmla="*/ 32035 w 87354"/>
                      <a:gd name="connsiteY3" fmla="*/ 0 h 106575"/>
                      <a:gd name="connsiteX4" fmla="*/ 87354 w 87354"/>
                      <a:gd name="connsiteY4" fmla="*/ 55320 h 106575"/>
                      <a:gd name="connsiteX5" fmla="*/ 36099 w 87354"/>
                      <a:gd name="connsiteY5" fmla="*/ 106575 h 106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7354" h="106575">
                        <a:moveTo>
                          <a:pt x="36099" y="106575"/>
                        </a:moveTo>
                        <a:lnTo>
                          <a:pt x="13653" y="84129"/>
                        </a:lnTo>
                        <a:cubicBezTo>
                          <a:pt x="-4551" y="65925"/>
                          <a:pt x="-4551" y="36585"/>
                          <a:pt x="13653" y="18381"/>
                        </a:cubicBezTo>
                        <a:cubicBezTo>
                          <a:pt x="19839" y="12195"/>
                          <a:pt x="26025" y="6009"/>
                          <a:pt x="32035" y="0"/>
                        </a:cubicBezTo>
                        <a:lnTo>
                          <a:pt x="87354" y="55320"/>
                        </a:lnTo>
                        <a:lnTo>
                          <a:pt x="36099" y="1065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24" name="Graphic 6">
                  <a:extLst>
                    <a:ext uri="{FF2B5EF4-FFF2-40B4-BE49-F238E27FC236}">
                      <a16:creationId xmlns:a16="http://schemas.microsoft.com/office/drawing/2014/main" id="{932342FD-82D7-4C2B-B9DA-E0B77785B827}"/>
                    </a:ext>
                  </a:extLst>
                </p:cNvPr>
                <p:cNvGrpSpPr/>
                <p:nvPr/>
              </p:nvGrpSpPr>
              <p:grpSpPr>
                <a:xfrm>
                  <a:off x="1952638" y="133616"/>
                  <a:ext cx="579181" cy="579137"/>
                  <a:chOff x="1952638" y="133616"/>
                  <a:chExt cx="579181" cy="579137"/>
                </a:xfrm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27E64E26-9141-4C1A-98C8-D4E234545ED7}"/>
                      </a:ext>
                    </a:extLst>
                  </p:cNvPr>
                  <p:cNvSpPr/>
                  <p:nvPr/>
                </p:nvSpPr>
                <p:spPr>
                  <a:xfrm>
                    <a:off x="2032879" y="221987"/>
                    <a:ext cx="498940" cy="428774"/>
                  </a:xfrm>
                  <a:custGeom>
                    <a:avLst/>
                    <a:gdLst>
                      <a:gd name="connsiteX0" fmla="*/ 0 w 498940"/>
                      <a:gd name="connsiteY0" fmla="*/ 410570 h 428774"/>
                      <a:gd name="connsiteX1" fmla="*/ 18204 w 498940"/>
                      <a:gd name="connsiteY1" fmla="*/ 428775 h 428774"/>
                      <a:gd name="connsiteX2" fmla="*/ 88194 w 498940"/>
                      <a:gd name="connsiteY2" fmla="*/ 361613 h 428774"/>
                      <a:gd name="connsiteX3" fmla="*/ 310535 w 498940"/>
                      <a:gd name="connsiteY3" fmla="*/ 210852 h 428774"/>
                      <a:gd name="connsiteX4" fmla="*/ 498941 w 498940"/>
                      <a:gd name="connsiteY4" fmla="*/ 22446 h 428774"/>
                      <a:gd name="connsiteX5" fmla="*/ 433193 w 498940"/>
                      <a:gd name="connsiteY5" fmla="*/ 22446 h 428774"/>
                      <a:gd name="connsiteX6" fmla="*/ 410747 w 498940"/>
                      <a:gd name="connsiteY6" fmla="*/ 0 h 428774"/>
                      <a:gd name="connsiteX7" fmla="*/ 149877 w 498940"/>
                      <a:gd name="connsiteY7" fmla="*/ 260694 h 428774"/>
                      <a:gd name="connsiteX8" fmla="*/ 0 w 498940"/>
                      <a:gd name="connsiteY8" fmla="*/ 410570 h 428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8940" h="428774">
                        <a:moveTo>
                          <a:pt x="0" y="410570"/>
                        </a:moveTo>
                        <a:lnTo>
                          <a:pt x="18204" y="428775"/>
                        </a:lnTo>
                        <a:cubicBezTo>
                          <a:pt x="46483" y="400849"/>
                          <a:pt x="77413" y="370627"/>
                          <a:pt x="88194" y="361613"/>
                        </a:cubicBezTo>
                        <a:cubicBezTo>
                          <a:pt x="201485" y="267410"/>
                          <a:pt x="214564" y="306823"/>
                          <a:pt x="310535" y="210852"/>
                        </a:cubicBezTo>
                        <a:cubicBezTo>
                          <a:pt x="353660" y="167728"/>
                          <a:pt x="430365" y="91022"/>
                          <a:pt x="498941" y="22446"/>
                        </a:cubicBezTo>
                        <a:cubicBezTo>
                          <a:pt x="480737" y="40651"/>
                          <a:pt x="451221" y="40651"/>
                          <a:pt x="433193" y="22446"/>
                        </a:cubicBezTo>
                        <a:lnTo>
                          <a:pt x="410747" y="0"/>
                        </a:lnTo>
                        <a:lnTo>
                          <a:pt x="149877" y="260694"/>
                        </a:lnTo>
                        <a:lnTo>
                          <a:pt x="0" y="41057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7782077F-812F-4ABC-BF03-093ECB6433F0}"/>
                      </a:ext>
                    </a:extLst>
                  </p:cNvPr>
                  <p:cNvSpPr/>
                  <p:nvPr/>
                </p:nvSpPr>
                <p:spPr>
                  <a:xfrm>
                    <a:off x="1960061" y="632557"/>
                    <a:ext cx="90845" cy="80196"/>
                  </a:xfrm>
                  <a:custGeom>
                    <a:avLst/>
                    <a:gdLst>
                      <a:gd name="connsiteX0" fmla="*/ 90845 w 90845"/>
                      <a:gd name="connsiteY0" fmla="*/ 18204 h 80196"/>
                      <a:gd name="connsiteX1" fmla="*/ 72641 w 90845"/>
                      <a:gd name="connsiteY1" fmla="*/ 0 h 80196"/>
                      <a:gd name="connsiteX2" fmla="*/ 0 w 90845"/>
                      <a:gd name="connsiteY2" fmla="*/ 72641 h 80196"/>
                      <a:gd name="connsiteX3" fmla="*/ 0 w 90845"/>
                      <a:gd name="connsiteY3" fmla="*/ 72641 h 80196"/>
                      <a:gd name="connsiteX4" fmla="*/ 36232 w 90845"/>
                      <a:gd name="connsiteY4" fmla="*/ 72641 h 80196"/>
                      <a:gd name="connsiteX5" fmla="*/ 90845 w 90845"/>
                      <a:gd name="connsiteY5" fmla="*/ 18204 h 80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845" h="80196">
                        <a:moveTo>
                          <a:pt x="90845" y="18204"/>
                        </a:moveTo>
                        <a:lnTo>
                          <a:pt x="72641" y="0"/>
                        </a:lnTo>
                        <a:lnTo>
                          <a:pt x="0" y="72641"/>
                        </a:lnTo>
                        <a:lnTo>
                          <a:pt x="0" y="72641"/>
                        </a:lnTo>
                        <a:cubicBezTo>
                          <a:pt x="10074" y="82715"/>
                          <a:pt x="26158" y="82715"/>
                          <a:pt x="36232" y="72641"/>
                        </a:cubicBezTo>
                        <a:cubicBezTo>
                          <a:pt x="36409" y="72641"/>
                          <a:pt x="62390" y="46483"/>
                          <a:pt x="90845" y="18204"/>
                        </a:cubicBezTo>
                        <a:close/>
                      </a:path>
                    </a:pathLst>
                  </a:custGeom>
                  <a:solidFill>
                    <a:srgbClr val="26C8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780813D-2E55-4054-B960-5824A8E0C02F}"/>
                      </a:ext>
                    </a:extLst>
                  </p:cNvPr>
                  <p:cNvSpPr/>
                  <p:nvPr/>
                </p:nvSpPr>
                <p:spPr>
                  <a:xfrm>
                    <a:off x="1952638" y="614353"/>
                    <a:ext cx="80063" cy="90845"/>
                  </a:xfrm>
                  <a:custGeom>
                    <a:avLst/>
                    <a:gdLst>
                      <a:gd name="connsiteX0" fmla="*/ 62036 w 80063"/>
                      <a:gd name="connsiteY0" fmla="*/ 0 h 90845"/>
                      <a:gd name="connsiteX1" fmla="*/ 7423 w 80063"/>
                      <a:gd name="connsiteY1" fmla="*/ 54613 h 90845"/>
                      <a:gd name="connsiteX2" fmla="*/ 7423 w 80063"/>
                      <a:gd name="connsiteY2" fmla="*/ 90845 h 90845"/>
                      <a:gd name="connsiteX3" fmla="*/ 7423 w 80063"/>
                      <a:gd name="connsiteY3" fmla="*/ 90845 h 90845"/>
                      <a:gd name="connsiteX4" fmla="*/ 80064 w 80063"/>
                      <a:gd name="connsiteY4" fmla="*/ 18204 h 90845"/>
                      <a:gd name="connsiteX5" fmla="*/ 62036 w 80063"/>
                      <a:gd name="connsiteY5" fmla="*/ 0 h 90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063" h="90845">
                        <a:moveTo>
                          <a:pt x="62036" y="0"/>
                        </a:moveTo>
                        <a:cubicBezTo>
                          <a:pt x="33758" y="28632"/>
                          <a:pt x="7423" y="54613"/>
                          <a:pt x="7423" y="54613"/>
                        </a:cubicBezTo>
                        <a:cubicBezTo>
                          <a:pt x="-2474" y="64687"/>
                          <a:pt x="-2474" y="80771"/>
                          <a:pt x="7423" y="90845"/>
                        </a:cubicBezTo>
                        <a:lnTo>
                          <a:pt x="7423" y="90845"/>
                        </a:lnTo>
                        <a:lnTo>
                          <a:pt x="80064" y="18204"/>
                        </a:lnTo>
                        <a:lnTo>
                          <a:pt x="62036" y="0"/>
                        </a:lnTo>
                        <a:close/>
                      </a:path>
                    </a:pathLst>
                  </a:custGeom>
                  <a:solidFill>
                    <a:srgbClr val="26C8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FB722612-E3E1-4A0A-8226-D43AA85F535C}"/>
                      </a:ext>
                    </a:extLst>
                  </p:cNvPr>
                  <p:cNvSpPr/>
                  <p:nvPr/>
                </p:nvSpPr>
                <p:spPr>
                  <a:xfrm>
                    <a:off x="2014851" y="133616"/>
                    <a:ext cx="428774" cy="498940"/>
                  </a:xfrm>
                  <a:custGeom>
                    <a:avLst/>
                    <a:gdLst>
                      <a:gd name="connsiteX0" fmla="*/ 167904 w 428774"/>
                      <a:gd name="connsiteY0" fmla="*/ 349064 h 498940"/>
                      <a:gd name="connsiteX1" fmla="*/ 428775 w 428774"/>
                      <a:gd name="connsiteY1" fmla="*/ 88194 h 498940"/>
                      <a:gd name="connsiteX2" fmla="*/ 406329 w 428774"/>
                      <a:gd name="connsiteY2" fmla="*/ 65748 h 498940"/>
                      <a:gd name="connsiteX3" fmla="*/ 406329 w 428774"/>
                      <a:gd name="connsiteY3" fmla="*/ 0 h 498940"/>
                      <a:gd name="connsiteX4" fmla="*/ 217922 w 428774"/>
                      <a:gd name="connsiteY4" fmla="*/ 188406 h 498940"/>
                      <a:gd name="connsiteX5" fmla="*/ 67162 w 428774"/>
                      <a:gd name="connsiteY5" fmla="*/ 410747 h 498940"/>
                      <a:gd name="connsiteX6" fmla="*/ 0 w 428774"/>
                      <a:gd name="connsiteY6" fmla="*/ 480737 h 498940"/>
                      <a:gd name="connsiteX7" fmla="*/ 18204 w 428774"/>
                      <a:gd name="connsiteY7" fmla="*/ 498941 h 498940"/>
                      <a:gd name="connsiteX8" fmla="*/ 167904 w 428774"/>
                      <a:gd name="connsiteY8" fmla="*/ 349064 h 498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28774" h="498940">
                        <a:moveTo>
                          <a:pt x="167904" y="349064"/>
                        </a:moveTo>
                        <a:lnTo>
                          <a:pt x="428775" y="88194"/>
                        </a:lnTo>
                        <a:lnTo>
                          <a:pt x="406329" y="65748"/>
                        </a:lnTo>
                        <a:cubicBezTo>
                          <a:pt x="388124" y="47543"/>
                          <a:pt x="388124" y="18204"/>
                          <a:pt x="406329" y="0"/>
                        </a:cubicBezTo>
                        <a:cubicBezTo>
                          <a:pt x="337753" y="68576"/>
                          <a:pt x="261047" y="145281"/>
                          <a:pt x="217922" y="188406"/>
                        </a:cubicBezTo>
                        <a:cubicBezTo>
                          <a:pt x="121952" y="284377"/>
                          <a:pt x="161542" y="297456"/>
                          <a:pt x="67162" y="410747"/>
                        </a:cubicBezTo>
                        <a:cubicBezTo>
                          <a:pt x="58148" y="421705"/>
                          <a:pt x="27925" y="452458"/>
                          <a:pt x="0" y="480737"/>
                        </a:cubicBezTo>
                        <a:lnTo>
                          <a:pt x="18204" y="498941"/>
                        </a:lnTo>
                        <a:lnTo>
                          <a:pt x="167904" y="34906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C251E71A-7955-4AB9-B0C9-04D8BCD9F4CD}"/>
                    </a:ext>
                  </a:extLst>
                </p:cNvPr>
                <p:cNvSpPr/>
                <p:nvPr/>
              </p:nvSpPr>
              <p:spPr>
                <a:xfrm rot="-2700486">
                  <a:off x="2263130" y="234475"/>
                  <a:ext cx="228524" cy="106927"/>
                </a:xfrm>
                <a:custGeom>
                  <a:avLst/>
                  <a:gdLst>
                    <a:gd name="connsiteX0" fmla="*/ 0 w 228524"/>
                    <a:gd name="connsiteY0" fmla="*/ 0 h 106927"/>
                    <a:gd name="connsiteX1" fmla="*/ 228524 w 228524"/>
                    <a:gd name="connsiteY1" fmla="*/ 0 h 106927"/>
                    <a:gd name="connsiteX2" fmla="*/ 228524 w 228524"/>
                    <a:gd name="connsiteY2" fmla="*/ 106928 h 106927"/>
                    <a:gd name="connsiteX3" fmla="*/ 0 w 228524"/>
                    <a:gd name="connsiteY3" fmla="*/ 106928 h 106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524" h="106927">
                      <a:moveTo>
                        <a:pt x="0" y="0"/>
                      </a:moveTo>
                      <a:lnTo>
                        <a:pt x="228524" y="0"/>
                      </a:lnTo>
                      <a:lnTo>
                        <a:pt x="228524" y="106928"/>
                      </a:lnTo>
                      <a:lnTo>
                        <a:pt x="0" y="106928"/>
                      </a:lnTo>
                      <a:close/>
                    </a:path>
                  </a:pathLst>
                </a:custGeom>
                <a:solidFill>
                  <a:srgbClr val="BEC3C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230" name="Graphic 6">
                  <a:extLst>
                    <a:ext uri="{FF2B5EF4-FFF2-40B4-BE49-F238E27FC236}">
                      <a16:creationId xmlns:a16="http://schemas.microsoft.com/office/drawing/2014/main" id="{35CE237F-482E-41FA-9BBA-15B3589DD263}"/>
                    </a:ext>
                  </a:extLst>
                </p:cNvPr>
                <p:cNvGrpSpPr/>
                <p:nvPr/>
              </p:nvGrpSpPr>
              <p:grpSpPr>
                <a:xfrm>
                  <a:off x="2310978" y="217555"/>
                  <a:ext cx="139540" cy="139638"/>
                  <a:chOff x="2310978" y="217555"/>
                  <a:chExt cx="139540" cy="139638"/>
                </a:xfrm>
                <a:solidFill>
                  <a:srgbClr val="191A27"/>
                </a:solidFill>
              </p:grpSpPr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3D4A8B60-9B0A-41F2-AFDD-AF63372645B7}"/>
                      </a:ext>
                    </a:extLst>
                  </p:cNvPr>
                  <p:cNvSpPr/>
                  <p:nvPr/>
                </p:nvSpPr>
                <p:spPr>
                  <a:xfrm>
                    <a:off x="2310978" y="291787"/>
                    <a:ext cx="64790" cy="65406"/>
                  </a:xfrm>
                  <a:custGeom>
                    <a:avLst/>
                    <a:gdLst>
                      <a:gd name="connsiteX0" fmla="*/ 50463 w 64790"/>
                      <a:gd name="connsiteY0" fmla="*/ 52327 h 65406"/>
                      <a:gd name="connsiteX1" fmla="*/ 50817 w 64790"/>
                      <a:gd name="connsiteY1" fmla="*/ 41723 h 65406"/>
                      <a:gd name="connsiteX2" fmla="*/ 47636 w 64790"/>
                      <a:gd name="connsiteY2" fmla="*/ 38542 h 65406"/>
                      <a:gd name="connsiteX3" fmla="*/ 30845 w 64790"/>
                      <a:gd name="connsiteY3" fmla="*/ 38895 h 65406"/>
                      <a:gd name="connsiteX4" fmla="*/ 23952 w 64790"/>
                      <a:gd name="connsiteY4" fmla="*/ 32002 h 65406"/>
                      <a:gd name="connsiteX5" fmla="*/ 28194 w 64790"/>
                      <a:gd name="connsiteY5" fmla="*/ 22635 h 65406"/>
                      <a:gd name="connsiteX6" fmla="*/ 23776 w 64790"/>
                      <a:gd name="connsiteY6" fmla="*/ 14151 h 65406"/>
                      <a:gd name="connsiteX7" fmla="*/ 22538 w 64790"/>
                      <a:gd name="connsiteY7" fmla="*/ 12914 h 65406"/>
                      <a:gd name="connsiteX8" fmla="*/ 12817 w 64790"/>
                      <a:gd name="connsiteY8" fmla="*/ 12384 h 65406"/>
                      <a:gd name="connsiteX9" fmla="*/ 11050 w 64790"/>
                      <a:gd name="connsiteY9" fmla="*/ 18040 h 65406"/>
                      <a:gd name="connsiteX10" fmla="*/ 14055 w 64790"/>
                      <a:gd name="connsiteY10" fmla="*/ 22812 h 65406"/>
                      <a:gd name="connsiteX11" fmla="*/ 15469 w 64790"/>
                      <a:gd name="connsiteY11" fmla="*/ 24226 h 65406"/>
                      <a:gd name="connsiteX12" fmla="*/ 7692 w 64790"/>
                      <a:gd name="connsiteY12" fmla="*/ 32002 h 65406"/>
                      <a:gd name="connsiteX13" fmla="*/ 6455 w 64790"/>
                      <a:gd name="connsiteY13" fmla="*/ 30765 h 65406"/>
                      <a:gd name="connsiteX14" fmla="*/ 92 w 64790"/>
                      <a:gd name="connsiteY14" fmla="*/ 18570 h 65406"/>
                      <a:gd name="connsiteX15" fmla="*/ 5218 w 64790"/>
                      <a:gd name="connsiteY15" fmla="*/ 5314 h 65406"/>
                      <a:gd name="connsiteX16" fmla="*/ 18120 w 64790"/>
                      <a:gd name="connsiteY16" fmla="*/ 12 h 65406"/>
                      <a:gd name="connsiteX17" fmla="*/ 29785 w 64790"/>
                      <a:gd name="connsiteY17" fmla="*/ 5491 h 65406"/>
                      <a:gd name="connsiteX18" fmla="*/ 32082 w 64790"/>
                      <a:gd name="connsiteY18" fmla="*/ 7789 h 65406"/>
                      <a:gd name="connsiteX19" fmla="*/ 37738 w 64790"/>
                      <a:gd name="connsiteY19" fmla="*/ 19277 h 65406"/>
                      <a:gd name="connsiteX20" fmla="*/ 37384 w 64790"/>
                      <a:gd name="connsiteY20" fmla="*/ 24756 h 65406"/>
                      <a:gd name="connsiteX21" fmla="*/ 48873 w 64790"/>
                      <a:gd name="connsiteY21" fmla="*/ 25286 h 65406"/>
                      <a:gd name="connsiteX22" fmla="*/ 54882 w 64790"/>
                      <a:gd name="connsiteY22" fmla="*/ 29351 h 65406"/>
                      <a:gd name="connsiteX23" fmla="*/ 59124 w 64790"/>
                      <a:gd name="connsiteY23" fmla="*/ 33593 h 65406"/>
                      <a:gd name="connsiteX24" fmla="*/ 64779 w 64790"/>
                      <a:gd name="connsiteY24" fmla="*/ 47202 h 65406"/>
                      <a:gd name="connsiteX25" fmla="*/ 59124 w 64790"/>
                      <a:gd name="connsiteY25" fmla="*/ 60104 h 65406"/>
                      <a:gd name="connsiteX26" fmla="*/ 46398 w 64790"/>
                      <a:gd name="connsiteY26" fmla="*/ 65406 h 65406"/>
                      <a:gd name="connsiteX27" fmla="*/ 33673 w 64790"/>
                      <a:gd name="connsiteY27" fmla="*/ 60104 h 65406"/>
                      <a:gd name="connsiteX28" fmla="*/ 32436 w 64790"/>
                      <a:gd name="connsiteY28" fmla="*/ 58867 h 65406"/>
                      <a:gd name="connsiteX29" fmla="*/ 39506 w 64790"/>
                      <a:gd name="connsiteY29" fmla="*/ 50560 h 65406"/>
                      <a:gd name="connsiteX30" fmla="*/ 41626 w 64790"/>
                      <a:gd name="connsiteY30" fmla="*/ 52327 h 65406"/>
                      <a:gd name="connsiteX31" fmla="*/ 46222 w 64790"/>
                      <a:gd name="connsiteY31" fmla="*/ 54095 h 65406"/>
                      <a:gd name="connsiteX32" fmla="*/ 50463 w 64790"/>
                      <a:gd name="connsiteY32" fmla="*/ 52327 h 65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4790" h="65406">
                        <a:moveTo>
                          <a:pt x="50463" y="52327"/>
                        </a:moveTo>
                        <a:cubicBezTo>
                          <a:pt x="54175" y="48616"/>
                          <a:pt x="54352" y="45081"/>
                          <a:pt x="50817" y="41723"/>
                        </a:cubicBezTo>
                        <a:lnTo>
                          <a:pt x="47636" y="38542"/>
                        </a:lnTo>
                        <a:cubicBezTo>
                          <a:pt x="42157" y="33063"/>
                          <a:pt x="36678" y="33239"/>
                          <a:pt x="30845" y="38895"/>
                        </a:cubicBezTo>
                        <a:lnTo>
                          <a:pt x="23952" y="32002"/>
                        </a:lnTo>
                        <a:cubicBezTo>
                          <a:pt x="26957" y="28998"/>
                          <a:pt x="28371" y="25816"/>
                          <a:pt x="28194" y="22635"/>
                        </a:cubicBezTo>
                        <a:cubicBezTo>
                          <a:pt x="28017" y="19807"/>
                          <a:pt x="26427" y="16802"/>
                          <a:pt x="23776" y="14151"/>
                        </a:cubicBezTo>
                        <a:lnTo>
                          <a:pt x="22538" y="12914"/>
                        </a:lnTo>
                        <a:cubicBezTo>
                          <a:pt x="19003" y="9379"/>
                          <a:pt x="15822" y="9203"/>
                          <a:pt x="12817" y="12384"/>
                        </a:cubicBezTo>
                        <a:cubicBezTo>
                          <a:pt x="11050" y="14151"/>
                          <a:pt x="10520" y="15919"/>
                          <a:pt x="11050" y="18040"/>
                        </a:cubicBezTo>
                        <a:cubicBezTo>
                          <a:pt x="11403" y="19630"/>
                          <a:pt x="12464" y="21221"/>
                          <a:pt x="14055" y="22812"/>
                        </a:cubicBezTo>
                        <a:lnTo>
                          <a:pt x="15469" y="24226"/>
                        </a:lnTo>
                        <a:lnTo>
                          <a:pt x="7692" y="32002"/>
                        </a:lnTo>
                        <a:lnTo>
                          <a:pt x="6455" y="30765"/>
                        </a:lnTo>
                        <a:cubicBezTo>
                          <a:pt x="2743" y="27053"/>
                          <a:pt x="622" y="22988"/>
                          <a:pt x="92" y="18570"/>
                        </a:cubicBezTo>
                        <a:cubicBezTo>
                          <a:pt x="-438" y="13621"/>
                          <a:pt x="1329" y="9203"/>
                          <a:pt x="5218" y="5314"/>
                        </a:cubicBezTo>
                        <a:cubicBezTo>
                          <a:pt x="8929" y="1603"/>
                          <a:pt x="13171" y="-165"/>
                          <a:pt x="18120" y="12"/>
                        </a:cubicBezTo>
                        <a:cubicBezTo>
                          <a:pt x="22362" y="189"/>
                          <a:pt x="26250" y="2133"/>
                          <a:pt x="29785" y="5491"/>
                        </a:cubicBezTo>
                        <a:lnTo>
                          <a:pt x="32082" y="7789"/>
                        </a:lnTo>
                        <a:cubicBezTo>
                          <a:pt x="35440" y="11147"/>
                          <a:pt x="37208" y="14858"/>
                          <a:pt x="37738" y="19277"/>
                        </a:cubicBezTo>
                        <a:cubicBezTo>
                          <a:pt x="37915" y="21221"/>
                          <a:pt x="37738" y="22988"/>
                          <a:pt x="37384" y="24756"/>
                        </a:cubicBezTo>
                        <a:cubicBezTo>
                          <a:pt x="41096" y="23695"/>
                          <a:pt x="44984" y="23872"/>
                          <a:pt x="48873" y="25286"/>
                        </a:cubicBezTo>
                        <a:cubicBezTo>
                          <a:pt x="50994" y="25993"/>
                          <a:pt x="52938" y="27407"/>
                          <a:pt x="54882" y="29351"/>
                        </a:cubicBezTo>
                        <a:lnTo>
                          <a:pt x="59124" y="33593"/>
                        </a:lnTo>
                        <a:cubicBezTo>
                          <a:pt x="63012" y="37481"/>
                          <a:pt x="64956" y="42076"/>
                          <a:pt x="64779" y="47202"/>
                        </a:cubicBezTo>
                        <a:cubicBezTo>
                          <a:pt x="64603" y="52151"/>
                          <a:pt x="62835" y="56569"/>
                          <a:pt x="59124" y="60104"/>
                        </a:cubicBezTo>
                        <a:cubicBezTo>
                          <a:pt x="55589" y="63639"/>
                          <a:pt x="51347" y="65406"/>
                          <a:pt x="46398" y="65406"/>
                        </a:cubicBezTo>
                        <a:cubicBezTo>
                          <a:pt x="41450" y="65406"/>
                          <a:pt x="37208" y="63639"/>
                          <a:pt x="33673" y="60104"/>
                        </a:cubicBezTo>
                        <a:lnTo>
                          <a:pt x="32436" y="58867"/>
                        </a:lnTo>
                        <a:lnTo>
                          <a:pt x="39506" y="50560"/>
                        </a:lnTo>
                        <a:lnTo>
                          <a:pt x="41626" y="52327"/>
                        </a:lnTo>
                        <a:cubicBezTo>
                          <a:pt x="43040" y="53565"/>
                          <a:pt x="44631" y="54095"/>
                          <a:pt x="46222" y="54095"/>
                        </a:cubicBezTo>
                        <a:cubicBezTo>
                          <a:pt x="47636" y="54272"/>
                          <a:pt x="49049" y="53741"/>
                          <a:pt x="50463" y="52327"/>
                        </a:cubicBezTo>
                        <a:close/>
                      </a:path>
                    </a:pathLst>
                  </a:custGeom>
                  <a:solidFill>
                    <a:srgbClr val="191A27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FCA0728F-274E-4113-88DC-30AA17252816}"/>
                      </a:ext>
                    </a:extLst>
                  </p:cNvPr>
                  <p:cNvSpPr/>
                  <p:nvPr/>
                </p:nvSpPr>
                <p:spPr>
                  <a:xfrm>
                    <a:off x="2343099" y="260857"/>
                    <a:ext cx="64294" cy="64183"/>
                  </a:xfrm>
                  <a:custGeom>
                    <a:avLst/>
                    <a:gdLst>
                      <a:gd name="connsiteX0" fmla="*/ 22230 w 64294"/>
                      <a:gd name="connsiteY0" fmla="*/ 14860 h 64183"/>
                      <a:gd name="connsiteX1" fmla="*/ 20993 w 64294"/>
                      <a:gd name="connsiteY1" fmla="*/ 13622 h 64183"/>
                      <a:gd name="connsiteX2" fmla="*/ 16751 w 64294"/>
                      <a:gd name="connsiteY2" fmla="*/ 11325 h 64183"/>
                      <a:gd name="connsiteX3" fmla="*/ 12509 w 64294"/>
                      <a:gd name="connsiteY3" fmla="*/ 12915 h 64183"/>
                      <a:gd name="connsiteX4" fmla="*/ 10919 w 64294"/>
                      <a:gd name="connsiteY4" fmla="*/ 17157 h 64183"/>
                      <a:gd name="connsiteX5" fmla="*/ 13216 w 64294"/>
                      <a:gd name="connsiteY5" fmla="*/ 21576 h 64183"/>
                      <a:gd name="connsiteX6" fmla="*/ 23821 w 64294"/>
                      <a:gd name="connsiteY6" fmla="*/ 32180 h 64183"/>
                      <a:gd name="connsiteX7" fmla="*/ 27355 w 64294"/>
                      <a:gd name="connsiteY7" fmla="*/ 23697 h 64183"/>
                      <a:gd name="connsiteX8" fmla="*/ 39020 w 64294"/>
                      <a:gd name="connsiteY8" fmla="*/ 19455 h 64183"/>
                      <a:gd name="connsiteX9" fmla="*/ 50332 w 64294"/>
                      <a:gd name="connsiteY9" fmla="*/ 25994 h 64183"/>
                      <a:gd name="connsiteX10" fmla="*/ 59522 w 64294"/>
                      <a:gd name="connsiteY10" fmla="*/ 35185 h 64183"/>
                      <a:gd name="connsiteX11" fmla="*/ 59522 w 64294"/>
                      <a:gd name="connsiteY11" fmla="*/ 35185 h 64183"/>
                      <a:gd name="connsiteX12" fmla="*/ 64295 w 64294"/>
                      <a:gd name="connsiteY12" fmla="*/ 47380 h 64183"/>
                      <a:gd name="connsiteX13" fmla="*/ 59346 w 64294"/>
                      <a:gd name="connsiteY13" fmla="*/ 59222 h 64183"/>
                      <a:gd name="connsiteX14" fmla="*/ 46797 w 64294"/>
                      <a:gd name="connsiteY14" fmla="*/ 64170 h 64183"/>
                      <a:gd name="connsiteX15" fmla="*/ 34602 w 64294"/>
                      <a:gd name="connsiteY15" fmla="*/ 58691 h 64183"/>
                      <a:gd name="connsiteX16" fmla="*/ 5616 w 64294"/>
                      <a:gd name="connsiteY16" fmla="*/ 29706 h 64183"/>
                      <a:gd name="connsiteX17" fmla="*/ 491 w 64294"/>
                      <a:gd name="connsiteY17" fmla="*/ 20869 h 64183"/>
                      <a:gd name="connsiteX18" fmla="*/ 1198 w 64294"/>
                      <a:gd name="connsiteY18" fmla="*/ 10794 h 64183"/>
                      <a:gd name="connsiteX19" fmla="*/ 5086 w 64294"/>
                      <a:gd name="connsiteY19" fmla="*/ 4962 h 64183"/>
                      <a:gd name="connsiteX20" fmla="*/ 17635 w 64294"/>
                      <a:gd name="connsiteY20" fmla="*/ 13 h 64183"/>
                      <a:gd name="connsiteX21" fmla="*/ 29830 w 64294"/>
                      <a:gd name="connsiteY21" fmla="*/ 5492 h 64183"/>
                      <a:gd name="connsiteX22" fmla="*/ 30890 w 64294"/>
                      <a:gd name="connsiteY22" fmla="*/ 6729 h 64183"/>
                      <a:gd name="connsiteX23" fmla="*/ 22230 w 64294"/>
                      <a:gd name="connsiteY23" fmla="*/ 14860 h 64183"/>
                      <a:gd name="connsiteX24" fmla="*/ 41848 w 64294"/>
                      <a:gd name="connsiteY24" fmla="*/ 50385 h 64183"/>
                      <a:gd name="connsiteX25" fmla="*/ 46090 w 64294"/>
                      <a:gd name="connsiteY25" fmla="*/ 52682 h 64183"/>
                      <a:gd name="connsiteX26" fmla="*/ 50508 w 64294"/>
                      <a:gd name="connsiteY26" fmla="*/ 51091 h 64183"/>
                      <a:gd name="connsiteX27" fmla="*/ 52099 w 64294"/>
                      <a:gd name="connsiteY27" fmla="*/ 46673 h 64183"/>
                      <a:gd name="connsiteX28" fmla="*/ 49802 w 64294"/>
                      <a:gd name="connsiteY28" fmla="*/ 42431 h 64183"/>
                      <a:gd name="connsiteX29" fmla="*/ 39904 w 64294"/>
                      <a:gd name="connsiteY29" fmla="*/ 32534 h 64183"/>
                      <a:gd name="connsiteX30" fmla="*/ 34425 w 64294"/>
                      <a:gd name="connsiteY30" fmla="*/ 30413 h 64183"/>
                      <a:gd name="connsiteX31" fmla="*/ 31421 w 64294"/>
                      <a:gd name="connsiteY31" fmla="*/ 32003 h 64183"/>
                      <a:gd name="connsiteX32" fmla="*/ 29830 w 64294"/>
                      <a:gd name="connsiteY32" fmla="*/ 36775 h 64183"/>
                      <a:gd name="connsiteX33" fmla="*/ 31951 w 64294"/>
                      <a:gd name="connsiteY33" fmla="*/ 40664 h 64183"/>
                      <a:gd name="connsiteX34" fmla="*/ 41848 w 64294"/>
                      <a:gd name="connsiteY34" fmla="*/ 50385 h 6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4294" h="64183">
                        <a:moveTo>
                          <a:pt x="22230" y="14860"/>
                        </a:moveTo>
                        <a:lnTo>
                          <a:pt x="20993" y="13622"/>
                        </a:lnTo>
                        <a:cubicBezTo>
                          <a:pt x="19756" y="12385"/>
                          <a:pt x="18165" y="11501"/>
                          <a:pt x="16751" y="11325"/>
                        </a:cubicBezTo>
                        <a:cubicBezTo>
                          <a:pt x="15160" y="11148"/>
                          <a:pt x="13747" y="11678"/>
                          <a:pt x="12509" y="12915"/>
                        </a:cubicBezTo>
                        <a:cubicBezTo>
                          <a:pt x="11272" y="14153"/>
                          <a:pt x="10742" y="15566"/>
                          <a:pt x="10919" y="17157"/>
                        </a:cubicBezTo>
                        <a:cubicBezTo>
                          <a:pt x="11095" y="18748"/>
                          <a:pt x="11802" y="20162"/>
                          <a:pt x="13216" y="21576"/>
                        </a:cubicBezTo>
                        <a:lnTo>
                          <a:pt x="23821" y="32180"/>
                        </a:lnTo>
                        <a:cubicBezTo>
                          <a:pt x="23997" y="28645"/>
                          <a:pt x="25235" y="25817"/>
                          <a:pt x="27355" y="23697"/>
                        </a:cubicBezTo>
                        <a:cubicBezTo>
                          <a:pt x="30890" y="20162"/>
                          <a:pt x="34779" y="18748"/>
                          <a:pt x="39020" y="19455"/>
                        </a:cubicBezTo>
                        <a:cubicBezTo>
                          <a:pt x="42732" y="19985"/>
                          <a:pt x="46444" y="22283"/>
                          <a:pt x="50332" y="25994"/>
                        </a:cubicBezTo>
                        <a:lnTo>
                          <a:pt x="59522" y="35185"/>
                        </a:lnTo>
                        <a:lnTo>
                          <a:pt x="59522" y="35185"/>
                        </a:lnTo>
                        <a:cubicBezTo>
                          <a:pt x="62704" y="38720"/>
                          <a:pt x="64295" y="42785"/>
                          <a:pt x="64295" y="47380"/>
                        </a:cubicBezTo>
                        <a:cubicBezTo>
                          <a:pt x="64295" y="51975"/>
                          <a:pt x="62704" y="55864"/>
                          <a:pt x="59346" y="59222"/>
                        </a:cubicBezTo>
                        <a:cubicBezTo>
                          <a:pt x="55811" y="62756"/>
                          <a:pt x="51569" y="64347"/>
                          <a:pt x="46797" y="64170"/>
                        </a:cubicBezTo>
                        <a:cubicBezTo>
                          <a:pt x="42202" y="63994"/>
                          <a:pt x="38137" y="62049"/>
                          <a:pt x="34602" y="58691"/>
                        </a:cubicBezTo>
                        <a:lnTo>
                          <a:pt x="5616" y="29706"/>
                        </a:lnTo>
                        <a:cubicBezTo>
                          <a:pt x="2965" y="27055"/>
                          <a:pt x="1374" y="24050"/>
                          <a:pt x="491" y="20869"/>
                        </a:cubicBezTo>
                        <a:cubicBezTo>
                          <a:pt x="-393" y="17511"/>
                          <a:pt x="-39" y="14153"/>
                          <a:pt x="1198" y="10794"/>
                        </a:cubicBezTo>
                        <a:cubicBezTo>
                          <a:pt x="2082" y="8674"/>
                          <a:pt x="3319" y="6729"/>
                          <a:pt x="5086" y="4962"/>
                        </a:cubicBezTo>
                        <a:cubicBezTo>
                          <a:pt x="8621" y="1427"/>
                          <a:pt x="12686" y="-164"/>
                          <a:pt x="17635" y="13"/>
                        </a:cubicBezTo>
                        <a:cubicBezTo>
                          <a:pt x="22230" y="190"/>
                          <a:pt x="26295" y="2134"/>
                          <a:pt x="29830" y="5492"/>
                        </a:cubicBezTo>
                        <a:lnTo>
                          <a:pt x="30890" y="6729"/>
                        </a:lnTo>
                        <a:lnTo>
                          <a:pt x="22230" y="14860"/>
                        </a:lnTo>
                        <a:close/>
                        <a:moveTo>
                          <a:pt x="41848" y="50385"/>
                        </a:moveTo>
                        <a:cubicBezTo>
                          <a:pt x="43085" y="51622"/>
                          <a:pt x="44499" y="52505"/>
                          <a:pt x="46090" y="52682"/>
                        </a:cubicBezTo>
                        <a:cubicBezTo>
                          <a:pt x="47681" y="52859"/>
                          <a:pt x="49271" y="52329"/>
                          <a:pt x="50508" y="51091"/>
                        </a:cubicBezTo>
                        <a:cubicBezTo>
                          <a:pt x="51746" y="49854"/>
                          <a:pt x="52276" y="48440"/>
                          <a:pt x="52099" y="46673"/>
                        </a:cubicBezTo>
                        <a:cubicBezTo>
                          <a:pt x="51922" y="45082"/>
                          <a:pt x="51216" y="43668"/>
                          <a:pt x="49802" y="42431"/>
                        </a:cubicBezTo>
                        <a:lnTo>
                          <a:pt x="39904" y="32534"/>
                        </a:lnTo>
                        <a:cubicBezTo>
                          <a:pt x="38314" y="30943"/>
                          <a:pt x="36546" y="30236"/>
                          <a:pt x="34425" y="30413"/>
                        </a:cubicBezTo>
                        <a:cubicBezTo>
                          <a:pt x="33365" y="30413"/>
                          <a:pt x="32481" y="30943"/>
                          <a:pt x="31421" y="32003"/>
                        </a:cubicBezTo>
                        <a:cubicBezTo>
                          <a:pt x="30007" y="33417"/>
                          <a:pt x="29476" y="35008"/>
                          <a:pt x="29830" y="36775"/>
                        </a:cubicBezTo>
                        <a:cubicBezTo>
                          <a:pt x="30183" y="38189"/>
                          <a:pt x="30890" y="39603"/>
                          <a:pt x="31951" y="40664"/>
                        </a:cubicBezTo>
                        <a:lnTo>
                          <a:pt x="41848" y="50385"/>
                        </a:lnTo>
                        <a:close/>
                      </a:path>
                    </a:pathLst>
                  </a:custGeom>
                  <a:solidFill>
                    <a:srgbClr val="191A27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B63EB5B2-5ED3-4139-9BEA-871BDF1ED1D1}"/>
                      </a:ext>
                    </a:extLst>
                  </p:cNvPr>
                  <p:cNvSpPr/>
                  <p:nvPr/>
                </p:nvSpPr>
                <p:spPr>
                  <a:xfrm>
                    <a:off x="2411105" y="285790"/>
                    <a:ext cx="19088" cy="20325"/>
                  </a:xfrm>
                  <a:custGeom>
                    <a:avLst/>
                    <a:gdLst>
                      <a:gd name="connsiteX0" fmla="*/ 7953 w 19088"/>
                      <a:gd name="connsiteY0" fmla="*/ 15907 h 20325"/>
                      <a:gd name="connsiteX1" fmla="*/ 0 w 19088"/>
                      <a:gd name="connsiteY1" fmla="*/ 7953 h 20325"/>
                      <a:gd name="connsiteX2" fmla="*/ 7953 w 19088"/>
                      <a:gd name="connsiteY2" fmla="*/ 0 h 20325"/>
                      <a:gd name="connsiteX3" fmla="*/ 15907 w 19088"/>
                      <a:gd name="connsiteY3" fmla="*/ 7953 h 20325"/>
                      <a:gd name="connsiteX4" fmla="*/ 19088 w 19088"/>
                      <a:gd name="connsiteY4" fmla="*/ 16967 h 20325"/>
                      <a:gd name="connsiteX5" fmla="*/ 15730 w 19088"/>
                      <a:gd name="connsiteY5" fmla="*/ 20325 h 20325"/>
                      <a:gd name="connsiteX6" fmla="*/ 11488 w 19088"/>
                      <a:gd name="connsiteY6" fmla="*/ 12372 h 20325"/>
                      <a:gd name="connsiteX7" fmla="*/ 7953 w 19088"/>
                      <a:gd name="connsiteY7" fmla="*/ 15907 h 20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088" h="20325">
                        <a:moveTo>
                          <a:pt x="7953" y="15907"/>
                        </a:moveTo>
                        <a:lnTo>
                          <a:pt x="0" y="7953"/>
                        </a:lnTo>
                        <a:lnTo>
                          <a:pt x="7953" y="0"/>
                        </a:lnTo>
                        <a:lnTo>
                          <a:pt x="15907" y="7953"/>
                        </a:lnTo>
                        <a:lnTo>
                          <a:pt x="19088" y="16967"/>
                        </a:lnTo>
                        <a:lnTo>
                          <a:pt x="15730" y="20325"/>
                        </a:lnTo>
                        <a:lnTo>
                          <a:pt x="11488" y="12372"/>
                        </a:lnTo>
                        <a:lnTo>
                          <a:pt x="7953" y="15907"/>
                        </a:lnTo>
                        <a:close/>
                      </a:path>
                    </a:pathLst>
                  </a:custGeom>
                  <a:solidFill>
                    <a:srgbClr val="191A27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8B424875-37E8-4106-A29A-211FDAA013D9}"/>
                      </a:ext>
                    </a:extLst>
                  </p:cNvPr>
                  <p:cNvSpPr/>
                  <p:nvPr/>
                </p:nvSpPr>
                <p:spPr>
                  <a:xfrm>
                    <a:off x="2386175" y="217555"/>
                    <a:ext cx="64343" cy="64183"/>
                  </a:xfrm>
                  <a:custGeom>
                    <a:avLst/>
                    <a:gdLst>
                      <a:gd name="connsiteX0" fmla="*/ 22279 w 64343"/>
                      <a:gd name="connsiteY0" fmla="*/ 14859 h 64183"/>
                      <a:gd name="connsiteX1" fmla="*/ 20865 w 64343"/>
                      <a:gd name="connsiteY1" fmla="*/ 13622 h 64183"/>
                      <a:gd name="connsiteX2" fmla="*/ 16624 w 64343"/>
                      <a:gd name="connsiteY2" fmla="*/ 11325 h 64183"/>
                      <a:gd name="connsiteX3" fmla="*/ 12382 w 64343"/>
                      <a:gd name="connsiteY3" fmla="*/ 12915 h 64183"/>
                      <a:gd name="connsiteX4" fmla="*/ 10791 w 64343"/>
                      <a:gd name="connsiteY4" fmla="*/ 17157 h 64183"/>
                      <a:gd name="connsiteX5" fmla="*/ 13089 w 64343"/>
                      <a:gd name="connsiteY5" fmla="*/ 21576 h 64183"/>
                      <a:gd name="connsiteX6" fmla="*/ 23693 w 64343"/>
                      <a:gd name="connsiteY6" fmla="*/ 32180 h 64183"/>
                      <a:gd name="connsiteX7" fmla="*/ 27228 w 64343"/>
                      <a:gd name="connsiteY7" fmla="*/ 23697 h 64183"/>
                      <a:gd name="connsiteX8" fmla="*/ 38893 w 64343"/>
                      <a:gd name="connsiteY8" fmla="*/ 19455 h 64183"/>
                      <a:gd name="connsiteX9" fmla="*/ 50205 w 64343"/>
                      <a:gd name="connsiteY9" fmla="*/ 25994 h 64183"/>
                      <a:gd name="connsiteX10" fmla="*/ 59395 w 64343"/>
                      <a:gd name="connsiteY10" fmla="*/ 35185 h 64183"/>
                      <a:gd name="connsiteX11" fmla="*/ 59395 w 64343"/>
                      <a:gd name="connsiteY11" fmla="*/ 35185 h 64183"/>
                      <a:gd name="connsiteX12" fmla="*/ 64344 w 64343"/>
                      <a:gd name="connsiteY12" fmla="*/ 47380 h 64183"/>
                      <a:gd name="connsiteX13" fmla="*/ 59395 w 64343"/>
                      <a:gd name="connsiteY13" fmla="*/ 59222 h 64183"/>
                      <a:gd name="connsiteX14" fmla="*/ 46846 w 64343"/>
                      <a:gd name="connsiteY14" fmla="*/ 64170 h 64183"/>
                      <a:gd name="connsiteX15" fmla="*/ 34651 w 64343"/>
                      <a:gd name="connsiteY15" fmla="*/ 58691 h 64183"/>
                      <a:gd name="connsiteX16" fmla="*/ 5666 w 64343"/>
                      <a:gd name="connsiteY16" fmla="*/ 29706 h 64183"/>
                      <a:gd name="connsiteX17" fmla="*/ 540 w 64343"/>
                      <a:gd name="connsiteY17" fmla="*/ 20869 h 64183"/>
                      <a:gd name="connsiteX18" fmla="*/ 1247 w 64343"/>
                      <a:gd name="connsiteY18" fmla="*/ 10794 h 64183"/>
                      <a:gd name="connsiteX19" fmla="*/ 5135 w 64343"/>
                      <a:gd name="connsiteY19" fmla="*/ 4962 h 64183"/>
                      <a:gd name="connsiteX20" fmla="*/ 17684 w 64343"/>
                      <a:gd name="connsiteY20" fmla="*/ 13 h 64183"/>
                      <a:gd name="connsiteX21" fmla="*/ 29879 w 64343"/>
                      <a:gd name="connsiteY21" fmla="*/ 5492 h 64183"/>
                      <a:gd name="connsiteX22" fmla="*/ 31116 w 64343"/>
                      <a:gd name="connsiteY22" fmla="*/ 6729 h 64183"/>
                      <a:gd name="connsiteX23" fmla="*/ 22279 w 64343"/>
                      <a:gd name="connsiteY23" fmla="*/ 14859 h 64183"/>
                      <a:gd name="connsiteX24" fmla="*/ 42074 w 64343"/>
                      <a:gd name="connsiteY24" fmla="*/ 50561 h 64183"/>
                      <a:gd name="connsiteX25" fmla="*/ 46316 w 64343"/>
                      <a:gd name="connsiteY25" fmla="*/ 52859 h 64183"/>
                      <a:gd name="connsiteX26" fmla="*/ 50735 w 64343"/>
                      <a:gd name="connsiteY26" fmla="*/ 51268 h 64183"/>
                      <a:gd name="connsiteX27" fmla="*/ 52325 w 64343"/>
                      <a:gd name="connsiteY27" fmla="*/ 46850 h 64183"/>
                      <a:gd name="connsiteX28" fmla="*/ 50205 w 64343"/>
                      <a:gd name="connsiteY28" fmla="*/ 42608 h 64183"/>
                      <a:gd name="connsiteX29" fmla="*/ 40307 w 64343"/>
                      <a:gd name="connsiteY29" fmla="*/ 32710 h 64183"/>
                      <a:gd name="connsiteX30" fmla="*/ 34828 w 64343"/>
                      <a:gd name="connsiteY30" fmla="*/ 30589 h 64183"/>
                      <a:gd name="connsiteX31" fmla="*/ 31823 w 64343"/>
                      <a:gd name="connsiteY31" fmla="*/ 32180 h 64183"/>
                      <a:gd name="connsiteX32" fmla="*/ 30409 w 64343"/>
                      <a:gd name="connsiteY32" fmla="*/ 36952 h 64183"/>
                      <a:gd name="connsiteX33" fmla="*/ 32530 w 64343"/>
                      <a:gd name="connsiteY33" fmla="*/ 40840 h 64183"/>
                      <a:gd name="connsiteX34" fmla="*/ 42074 w 64343"/>
                      <a:gd name="connsiteY34" fmla="*/ 50561 h 64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4343" h="64183">
                        <a:moveTo>
                          <a:pt x="22279" y="14859"/>
                        </a:moveTo>
                        <a:lnTo>
                          <a:pt x="20865" y="13622"/>
                        </a:lnTo>
                        <a:cubicBezTo>
                          <a:pt x="19628" y="12385"/>
                          <a:pt x="18214" y="11501"/>
                          <a:pt x="16624" y="11325"/>
                        </a:cubicBezTo>
                        <a:cubicBezTo>
                          <a:pt x="15033" y="11148"/>
                          <a:pt x="13619" y="11678"/>
                          <a:pt x="12382" y="12915"/>
                        </a:cubicBezTo>
                        <a:cubicBezTo>
                          <a:pt x="11145" y="14153"/>
                          <a:pt x="10614" y="15566"/>
                          <a:pt x="10791" y="17157"/>
                        </a:cubicBezTo>
                        <a:cubicBezTo>
                          <a:pt x="10968" y="18748"/>
                          <a:pt x="11675" y="20162"/>
                          <a:pt x="13089" y="21576"/>
                        </a:cubicBezTo>
                        <a:lnTo>
                          <a:pt x="23693" y="32180"/>
                        </a:lnTo>
                        <a:cubicBezTo>
                          <a:pt x="23870" y="28645"/>
                          <a:pt x="25107" y="25817"/>
                          <a:pt x="27228" y="23697"/>
                        </a:cubicBezTo>
                        <a:cubicBezTo>
                          <a:pt x="30763" y="20162"/>
                          <a:pt x="34651" y="18748"/>
                          <a:pt x="38893" y="19455"/>
                        </a:cubicBezTo>
                        <a:cubicBezTo>
                          <a:pt x="42605" y="19985"/>
                          <a:pt x="46316" y="22283"/>
                          <a:pt x="50205" y="25994"/>
                        </a:cubicBezTo>
                        <a:lnTo>
                          <a:pt x="59395" y="35185"/>
                        </a:lnTo>
                        <a:lnTo>
                          <a:pt x="59395" y="35185"/>
                        </a:lnTo>
                        <a:cubicBezTo>
                          <a:pt x="62576" y="38720"/>
                          <a:pt x="64167" y="42785"/>
                          <a:pt x="64344" y="47380"/>
                        </a:cubicBezTo>
                        <a:cubicBezTo>
                          <a:pt x="64344" y="51975"/>
                          <a:pt x="62753" y="55864"/>
                          <a:pt x="59395" y="59222"/>
                        </a:cubicBezTo>
                        <a:cubicBezTo>
                          <a:pt x="55860" y="62756"/>
                          <a:pt x="51795" y="64347"/>
                          <a:pt x="46846" y="64170"/>
                        </a:cubicBezTo>
                        <a:cubicBezTo>
                          <a:pt x="42251" y="63994"/>
                          <a:pt x="38186" y="62049"/>
                          <a:pt x="34651" y="58691"/>
                        </a:cubicBezTo>
                        <a:lnTo>
                          <a:pt x="5666" y="29706"/>
                        </a:lnTo>
                        <a:cubicBezTo>
                          <a:pt x="3014" y="27055"/>
                          <a:pt x="1424" y="24227"/>
                          <a:pt x="540" y="20869"/>
                        </a:cubicBezTo>
                        <a:cubicBezTo>
                          <a:pt x="-343" y="17511"/>
                          <a:pt x="-167" y="14153"/>
                          <a:pt x="1247" y="10794"/>
                        </a:cubicBezTo>
                        <a:cubicBezTo>
                          <a:pt x="2131" y="8674"/>
                          <a:pt x="3368" y="6729"/>
                          <a:pt x="5135" y="4962"/>
                        </a:cubicBezTo>
                        <a:cubicBezTo>
                          <a:pt x="8670" y="1427"/>
                          <a:pt x="12735" y="-164"/>
                          <a:pt x="17684" y="13"/>
                        </a:cubicBezTo>
                        <a:cubicBezTo>
                          <a:pt x="22279" y="190"/>
                          <a:pt x="26344" y="2134"/>
                          <a:pt x="29879" y="5492"/>
                        </a:cubicBezTo>
                        <a:lnTo>
                          <a:pt x="31116" y="6729"/>
                        </a:lnTo>
                        <a:lnTo>
                          <a:pt x="22279" y="14859"/>
                        </a:lnTo>
                        <a:close/>
                        <a:moveTo>
                          <a:pt x="42074" y="50561"/>
                        </a:moveTo>
                        <a:cubicBezTo>
                          <a:pt x="43312" y="51798"/>
                          <a:pt x="44725" y="52682"/>
                          <a:pt x="46316" y="52859"/>
                        </a:cubicBezTo>
                        <a:cubicBezTo>
                          <a:pt x="47907" y="53036"/>
                          <a:pt x="49497" y="52505"/>
                          <a:pt x="50735" y="51268"/>
                        </a:cubicBezTo>
                        <a:cubicBezTo>
                          <a:pt x="51972" y="50031"/>
                          <a:pt x="52502" y="48617"/>
                          <a:pt x="52325" y="46850"/>
                        </a:cubicBezTo>
                        <a:cubicBezTo>
                          <a:pt x="52149" y="45259"/>
                          <a:pt x="51442" y="43845"/>
                          <a:pt x="50205" y="42608"/>
                        </a:cubicBezTo>
                        <a:lnTo>
                          <a:pt x="40307" y="32710"/>
                        </a:lnTo>
                        <a:cubicBezTo>
                          <a:pt x="38716" y="31120"/>
                          <a:pt x="36949" y="30413"/>
                          <a:pt x="34828" y="30589"/>
                        </a:cubicBezTo>
                        <a:cubicBezTo>
                          <a:pt x="33767" y="30589"/>
                          <a:pt x="32884" y="31120"/>
                          <a:pt x="31823" y="32180"/>
                        </a:cubicBezTo>
                        <a:cubicBezTo>
                          <a:pt x="30409" y="33594"/>
                          <a:pt x="29879" y="35185"/>
                          <a:pt x="30409" y="36952"/>
                        </a:cubicBezTo>
                        <a:cubicBezTo>
                          <a:pt x="30763" y="38366"/>
                          <a:pt x="31470" y="39780"/>
                          <a:pt x="32530" y="40840"/>
                        </a:cubicBezTo>
                        <a:lnTo>
                          <a:pt x="42074" y="50561"/>
                        </a:lnTo>
                        <a:close/>
                      </a:path>
                    </a:pathLst>
                  </a:custGeom>
                  <a:solidFill>
                    <a:srgbClr val="191A27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235" name="Graphic 6">
                <a:extLst>
                  <a:ext uri="{FF2B5EF4-FFF2-40B4-BE49-F238E27FC236}">
                    <a16:creationId xmlns:a16="http://schemas.microsoft.com/office/drawing/2014/main" id="{E1FF535A-4BF9-4E48-899A-329792EE40EE}"/>
                  </a:ext>
                </a:extLst>
              </p:cNvPr>
              <p:cNvGrpSpPr/>
              <p:nvPr/>
            </p:nvGrpSpPr>
            <p:grpSpPr>
              <a:xfrm>
                <a:off x="3067523" y="115058"/>
                <a:ext cx="420644" cy="568753"/>
                <a:chOff x="3067523" y="115058"/>
                <a:chExt cx="420644" cy="568753"/>
              </a:xfrm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314BC950-0AD9-43D8-B33D-F6720C75AB1B}"/>
                    </a:ext>
                  </a:extLst>
                </p:cNvPr>
                <p:cNvSpPr/>
                <p:nvPr/>
              </p:nvSpPr>
              <p:spPr>
                <a:xfrm>
                  <a:off x="3067523" y="182043"/>
                  <a:ext cx="420644" cy="501768"/>
                </a:xfrm>
                <a:custGeom>
                  <a:avLst/>
                  <a:gdLst>
                    <a:gd name="connsiteX0" fmla="*/ 420645 w 420644"/>
                    <a:gd name="connsiteY0" fmla="*/ 459881 h 501768"/>
                    <a:gd name="connsiteX1" fmla="*/ 378757 w 420644"/>
                    <a:gd name="connsiteY1" fmla="*/ 501769 h 501768"/>
                    <a:gd name="connsiteX2" fmla="*/ 41888 w 420644"/>
                    <a:gd name="connsiteY2" fmla="*/ 501769 h 501768"/>
                    <a:gd name="connsiteX3" fmla="*/ 0 w 420644"/>
                    <a:gd name="connsiteY3" fmla="*/ 459881 h 501768"/>
                    <a:gd name="connsiteX4" fmla="*/ 0 w 420644"/>
                    <a:gd name="connsiteY4" fmla="*/ 41888 h 501768"/>
                    <a:gd name="connsiteX5" fmla="*/ 41888 w 420644"/>
                    <a:gd name="connsiteY5" fmla="*/ 0 h 501768"/>
                    <a:gd name="connsiteX6" fmla="*/ 378757 w 420644"/>
                    <a:gd name="connsiteY6" fmla="*/ 0 h 501768"/>
                    <a:gd name="connsiteX7" fmla="*/ 420645 w 420644"/>
                    <a:gd name="connsiteY7" fmla="*/ 41888 h 501768"/>
                    <a:gd name="connsiteX8" fmla="*/ 420645 w 420644"/>
                    <a:gd name="connsiteY8" fmla="*/ 459881 h 501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644" h="501768">
                      <a:moveTo>
                        <a:pt x="420645" y="459881"/>
                      </a:moveTo>
                      <a:cubicBezTo>
                        <a:pt x="420645" y="483034"/>
                        <a:pt x="401910" y="501769"/>
                        <a:pt x="378757" y="501769"/>
                      </a:cubicBezTo>
                      <a:lnTo>
                        <a:pt x="41888" y="501769"/>
                      </a:lnTo>
                      <a:cubicBezTo>
                        <a:pt x="18735" y="501769"/>
                        <a:pt x="0" y="483034"/>
                        <a:pt x="0" y="459881"/>
                      </a:cubicBezTo>
                      <a:lnTo>
                        <a:pt x="0" y="41888"/>
                      </a:lnTo>
                      <a:cubicBezTo>
                        <a:pt x="0" y="18735"/>
                        <a:pt x="18735" y="0"/>
                        <a:pt x="41888" y="0"/>
                      </a:cubicBezTo>
                      <a:lnTo>
                        <a:pt x="378757" y="0"/>
                      </a:lnTo>
                      <a:cubicBezTo>
                        <a:pt x="401910" y="0"/>
                        <a:pt x="420645" y="18735"/>
                        <a:pt x="420645" y="41888"/>
                      </a:cubicBezTo>
                      <a:lnTo>
                        <a:pt x="420645" y="459881"/>
                      </a:lnTo>
                      <a:close/>
                    </a:path>
                  </a:pathLst>
                </a:custGeom>
                <a:solidFill>
                  <a:srgbClr val="F3B071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6308C2AB-BB05-48A0-A0DA-85175DB637FF}"/>
                    </a:ext>
                  </a:extLst>
                </p:cNvPr>
                <p:cNvSpPr/>
                <p:nvPr/>
              </p:nvSpPr>
              <p:spPr>
                <a:xfrm>
                  <a:off x="3101104" y="207847"/>
                  <a:ext cx="353482" cy="450160"/>
                </a:xfrm>
                <a:custGeom>
                  <a:avLst/>
                  <a:gdLst>
                    <a:gd name="connsiteX0" fmla="*/ 0 w 353482"/>
                    <a:gd name="connsiteY0" fmla="*/ 0 h 450160"/>
                    <a:gd name="connsiteX1" fmla="*/ 353483 w 353482"/>
                    <a:gd name="connsiteY1" fmla="*/ 0 h 450160"/>
                    <a:gd name="connsiteX2" fmla="*/ 353483 w 353482"/>
                    <a:gd name="connsiteY2" fmla="*/ 450160 h 450160"/>
                    <a:gd name="connsiteX3" fmla="*/ 0 w 353482"/>
                    <a:gd name="connsiteY3" fmla="*/ 450160 h 450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482" h="450160">
                      <a:moveTo>
                        <a:pt x="0" y="0"/>
                      </a:moveTo>
                      <a:lnTo>
                        <a:pt x="353483" y="0"/>
                      </a:lnTo>
                      <a:lnTo>
                        <a:pt x="353483" y="450160"/>
                      </a:lnTo>
                      <a:lnTo>
                        <a:pt x="0" y="4501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61D7E10E-0F56-4101-BFE1-BC8FB604EFC8}"/>
                    </a:ext>
                  </a:extLst>
                </p:cNvPr>
                <p:cNvSpPr/>
                <p:nvPr/>
              </p:nvSpPr>
              <p:spPr>
                <a:xfrm>
                  <a:off x="3187177" y="154471"/>
                  <a:ext cx="181513" cy="71403"/>
                </a:xfrm>
                <a:custGeom>
                  <a:avLst/>
                  <a:gdLst>
                    <a:gd name="connsiteX0" fmla="*/ 0 w 181513"/>
                    <a:gd name="connsiteY0" fmla="*/ 0 h 71403"/>
                    <a:gd name="connsiteX1" fmla="*/ 181514 w 181513"/>
                    <a:gd name="connsiteY1" fmla="*/ 0 h 71403"/>
                    <a:gd name="connsiteX2" fmla="*/ 181514 w 181513"/>
                    <a:gd name="connsiteY2" fmla="*/ 71404 h 71403"/>
                    <a:gd name="connsiteX3" fmla="*/ 0 w 181513"/>
                    <a:gd name="connsiteY3" fmla="*/ 71404 h 71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513" h="71403">
                      <a:moveTo>
                        <a:pt x="0" y="0"/>
                      </a:moveTo>
                      <a:lnTo>
                        <a:pt x="181514" y="0"/>
                      </a:lnTo>
                      <a:lnTo>
                        <a:pt x="181514" y="71404"/>
                      </a:lnTo>
                      <a:lnTo>
                        <a:pt x="0" y="71404"/>
                      </a:lnTo>
                      <a:close/>
                    </a:path>
                  </a:pathLst>
                </a:custGeom>
                <a:solidFill>
                  <a:srgbClr val="B4C6C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52E635F-0195-4D43-9F6D-0A4893CF771A}"/>
                    </a:ext>
                  </a:extLst>
                </p:cNvPr>
                <p:cNvSpPr/>
                <p:nvPr/>
              </p:nvSpPr>
              <p:spPr>
                <a:xfrm>
                  <a:off x="3238432" y="115058"/>
                  <a:ext cx="78826" cy="78826"/>
                </a:xfrm>
                <a:custGeom>
                  <a:avLst/>
                  <a:gdLst>
                    <a:gd name="connsiteX0" fmla="*/ 78827 w 78826"/>
                    <a:gd name="connsiteY0" fmla="*/ 39413 h 78826"/>
                    <a:gd name="connsiteX1" fmla="*/ 39414 w 78826"/>
                    <a:gd name="connsiteY1" fmla="*/ 78827 h 78826"/>
                    <a:gd name="connsiteX2" fmla="*/ 0 w 78826"/>
                    <a:gd name="connsiteY2" fmla="*/ 39413 h 78826"/>
                    <a:gd name="connsiteX3" fmla="*/ 39414 w 78826"/>
                    <a:gd name="connsiteY3" fmla="*/ 0 h 78826"/>
                    <a:gd name="connsiteX4" fmla="*/ 78827 w 78826"/>
                    <a:gd name="connsiteY4" fmla="*/ 39413 h 78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826" h="78826">
                      <a:moveTo>
                        <a:pt x="78827" y="39413"/>
                      </a:moveTo>
                      <a:cubicBezTo>
                        <a:pt x="78827" y="61153"/>
                        <a:pt x="61153" y="78827"/>
                        <a:pt x="39414" y="78827"/>
                      </a:cubicBezTo>
                      <a:cubicBezTo>
                        <a:pt x="17674" y="78827"/>
                        <a:pt x="0" y="61153"/>
                        <a:pt x="0" y="39413"/>
                      </a:cubicBezTo>
                      <a:cubicBezTo>
                        <a:pt x="0" y="17674"/>
                        <a:pt x="17674" y="0"/>
                        <a:pt x="39414" y="0"/>
                      </a:cubicBezTo>
                      <a:cubicBezTo>
                        <a:pt x="61153" y="177"/>
                        <a:pt x="78827" y="17674"/>
                        <a:pt x="78827" y="39413"/>
                      </a:cubicBezTo>
                      <a:close/>
                    </a:path>
                  </a:pathLst>
                </a:custGeom>
                <a:solidFill>
                  <a:srgbClr val="B4C6C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240" name="Graphic 6">
                  <a:extLst>
                    <a:ext uri="{FF2B5EF4-FFF2-40B4-BE49-F238E27FC236}">
                      <a16:creationId xmlns:a16="http://schemas.microsoft.com/office/drawing/2014/main" id="{0B2EF942-3C6F-440E-8DF4-C83410F3FC68}"/>
                    </a:ext>
                  </a:extLst>
                </p:cNvPr>
                <p:cNvGrpSpPr/>
                <p:nvPr/>
              </p:nvGrpSpPr>
              <p:grpSpPr>
                <a:xfrm>
                  <a:off x="3227827" y="257335"/>
                  <a:ext cx="99858" cy="99858"/>
                  <a:chOff x="3227827" y="257335"/>
                  <a:chExt cx="99858" cy="99858"/>
                </a:xfrm>
                <a:solidFill>
                  <a:srgbClr val="82C5BE"/>
                </a:solidFill>
              </p:grpSpPr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67550485-3546-47D4-9FD7-292B863D4EEA}"/>
                      </a:ext>
                    </a:extLst>
                  </p:cNvPr>
                  <p:cNvSpPr/>
                  <p:nvPr/>
                </p:nvSpPr>
                <p:spPr>
                  <a:xfrm>
                    <a:off x="3258757" y="257335"/>
                    <a:ext cx="37999" cy="99858"/>
                  </a:xfrm>
                  <a:custGeom>
                    <a:avLst/>
                    <a:gdLst>
                      <a:gd name="connsiteX0" fmla="*/ 0 w 37999"/>
                      <a:gd name="connsiteY0" fmla="*/ 0 h 99858"/>
                      <a:gd name="connsiteX1" fmla="*/ 37999 w 37999"/>
                      <a:gd name="connsiteY1" fmla="*/ 0 h 99858"/>
                      <a:gd name="connsiteX2" fmla="*/ 37999 w 37999"/>
                      <a:gd name="connsiteY2" fmla="*/ 99859 h 99858"/>
                      <a:gd name="connsiteX3" fmla="*/ 0 w 37999"/>
                      <a:gd name="connsiteY3" fmla="*/ 99859 h 99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999" h="99858">
                        <a:moveTo>
                          <a:pt x="0" y="0"/>
                        </a:moveTo>
                        <a:lnTo>
                          <a:pt x="37999" y="0"/>
                        </a:lnTo>
                        <a:lnTo>
                          <a:pt x="37999" y="99859"/>
                        </a:lnTo>
                        <a:lnTo>
                          <a:pt x="0" y="99859"/>
                        </a:ln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24170B62-9689-4A54-88CA-D7BC23A33D33}"/>
                      </a:ext>
                    </a:extLst>
                  </p:cNvPr>
                  <p:cNvSpPr/>
                  <p:nvPr/>
                </p:nvSpPr>
                <p:spPr>
                  <a:xfrm>
                    <a:off x="3227827" y="288265"/>
                    <a:ext cx="99858" cy="37999"/>
                  </a:xfrm>
                  <a:custGeom>
                    <a:avLst/>
                    <a:gdLst>
                      <a:gd name="connsiteX0" fmla="*/ 0 w 99858"/>
                      <a:gd name="connsiteY0" fmla="*/ 0 h 37999"/>
                      <a:gd name="connsiteX1" fmla="*/ 99859 w 99858"/>
                      <a:gd name="connsiteY1" fmla="*/ 0 h 37999"/>
                      <a:gd name="connsiteX2" fmla="*/ 99859 w 99858"/>
                      <a:gd name="connsiteY2" fmla="*/ 37999 h 37999"/>
                      <a:gd name="connsiteX3" fmla="*/ 0 w 99858"/>
                      <a:gd name="connsiteY3" fmla="*/ 37999 h 37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858" h="37999">
                        <a:moveTo>
                          <a:pt x="0" y="0"/>
                        </a:moveTo>
                        <a:lnTo>
                          <a:pt x="99859" y="0"/>
                        </a:lnTo>
                        <a:lnTo>
                          <a:pt x="99859" y="37999"/>
                        </a:lnTo>
                        <a:lnTo>
                          <a:pt x="0" y="37999"/>
                        </a:ln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43" name="Graphic 6">
                  <a:extLst>
                    <a:ext uri="{FF2B5EF4-FFF2-40B4-BE49-F238E27FC236}">
                      <a16:creationId xmlns:a16="http://schemas.microsoft.com/office/drawing/2014/main" id="{D2C4BDBB-DC94-4478-803C-AF018FA915E3}"/>
                    </a:ext>
                  </a:extLst>
                </p:cNvPr>
                <p:cNvGrpSpPr/>
                <p:nvPr/>
              </p:nvGrpSpPr>
              <p:grpSpPr>
                <a:xfrm>
                  <a:off x="3124080" y="409686"/>
                  <a:ext cx="307353" cy="160127"/>
                  <a:chOff x="3124080" y="409686"/>
                  <a:chExt cx="307353" cy="160127"/>
                </a:xfrm>
                <a:solidFill>
                  <a:srgbClr val="82C5BE"/>
                </a:solidFill>
              </p:grpSpPr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39FB6D76-4C80-464B-B994-6FFFB9B27C3A}"/>
                      </a:ext>
                    </a:extLst>
                  </p:cNvPr>
                  <p:cNvSpPr/>
                  <p:nvPr/>
                </p:nvSpPr>
                <p:spPr>
                  <a:xfrm>
                    <a:off x="3201846" y="409686"/>
                    <a:ext cx="229587" cy="23329"/>
                  </a:xfrm>
                  <a:custGeom>
                    <a:avLst/>
                    <a:gdLst>
                      <a:gd name="connsiteX0" fmla="*/ 0 w 229587"/>
                      <a:gd name="connsiteY0" fmla="*/ 0 h 23329"/>
                      <a:gd name="connsiteX1" fmla="*/ 229587 w 229587"/>
                      <a:gd name="connsiteY1" fmla="*/ 0 h 23329"/>
                      <a:gd name="connsiteX2" fmla="*/ 229587 w 229587"/>
                      <a:gd name="connsiteY2" fmla="*/ 23330 h 23329"/>
                      <a:gd name="connsiteX3" fmla="*/ 0 w 229587"/>
                      <a:gd name="connsiteY3" fmla="*/ 23330 h 23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587" h="23329">
                        <a:moveTo>
                          <a:pt x="0" y="0"/>
                        </a:moveTo>
                        <a:lnTo>
                          <a:pt x="229587" y="0"/>
                        </a:lnTo>
                        <a:lnTo>
                          <a:pt x="229587" y="23330"/>
                        </a:lnTo>
                        <a:lnTo>
                          <a:pt x="0" y="23330"/>
                        </a:ln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4266CDB8-4544-441D-B47F-912A679DEC0A}"/>
                      </a:ext>
                    </a:extLst>
                  </p:cNvPr>
                  <p:cNvSpPr/>
                  <p:nvPr/>
                </p:nvSpPr>
                <p:spPr>
                  <a:xfrm>
                    <a:off x="3124080" y="546484"/>
                    <a:ext cx="229587" cy="23329"/>
                  </a:xfrm>
                  <a:custGeom>
                    <a:avLst/>
                    <a:gdLst>
                      <a:gd name="connsiteX0" fmla="*/ 0 w 229587"/>
                      <a:gd name="connsiteY0" fmla="*/ 0 h 23329"/>
                      <a:gd name="connsiteX1" fmla="*/ 229587 w 229587"/>
                      <a:gd name="connsiteY1" fmla="*/ 0 h 23329"/>
                      <a:gd name="connsiteX2" fmla="*/ 229587 w 229587"/>
                      <a:gd name="connsiteY2" fmla="*/ 23330 h 23329"/>
                      <a:gd name="connsiteX3" fmla="*/ 0 w 229587"/>
                      <a:gd name="connsiteY3" fmla="*/ 23330 h 23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587" h="23329">
                        <a:moveTo>
                          <a:pt x="0" y="0"/>
                        </a:moveTo>
                        <a:lnTo>
                          <a:pt x="229587" y="0"/>
                        </a:lnTo>
                        <a:lnTo>
                          <a:pt x="229587" y="23330"/>
                        </a:lnTo>
                        <a:lnTo>
                          <a:pt x="0" y="23330"/>
                        </a:ln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3FAFDD5C-FA40-483F-95CC-D8E6714CEADD}"/>
                      </a:ext>
                    </a:extLst>
                  </p:cNvPr>
                  <p:cNvSpPr/>
                  <p:nvPr/>
                </p:nvSpPr>
                <p:spPr>
                  <a:xfrm>
                    <a:off x="3124080" y="478085"/>
                    <a:ext cx="307353" cy="23329"/>
                  </a:xfrm>
                  <a:custGeom>
                    <a:avLst/>
                    <a:gdLst>
                      <a:gd name="connsiteX0" fmla="*/ 0 w 307353"/>
                      <a:gd name="connsiteY0" fmla="*/ 0 h 23329"/>
                      <a:gd name="connsiteX1" fmla="*/ 307353 w 307353"/>
                      <a:gd name="connsiteY1" fmla="*/ 0 h 23329"/>
                      <a:gd name="connsiteX2" fmla="*/ 307353 w 307353"/>
                      <a:gd name="connsiteY2" fmla="*/ 23330 h 23329"/>
                      <a:gd name="connsiteX3" fmla="*/ 0 w 307353"/>
                      <a:gd name="connsiteY3" fmla="*/ 23330 h 23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7353" h="23329">
                        <a:moveTo>
                          <a:pt x="0" y="0"/>
                        </a:moveTo>
                        <a:lnTo>
                          <a:pt x="307353" y="0"/>
                        </a:lnTo>
                        <a:lnTo>
                          <a:pt x="307353" y="23330"/>
                        </a:lnTo>
                        <a:lnTo>
                          <a:pt x="0" y="23330"/>
                        </a:lnTo>
                        <a:close/>
                      </a:path>
                    </a:pathLst>
                  </a:custGeom>
                  <a:solidFill>
                    <a:srgbClr val="82C5BE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247" name="Graphic 6">
                <a:extLst>
                  <a:ext uri="{FF2B5EF4-FFF2-40B4-BE49-F238E27FC236}">
                    <a16:creationId xmlns:a16="http://schemas.microsoft.com/office/drawing/2014/main" id="{FA12D6AA-E6C9-4DB1-B37A-DA88C1AD6000}"/>
                  </a:ext>
                </a:extLst>
              </p:cNvPr>
              <p:cNvGrpSpPr/>
              <p:nvPr/>
            </p:nvGrpSpPr>
            <p:grpSpPr>
              <a:xfrm>
                <a:off x="927715" y="83002"/>
                <a:ext cx="623013" cy="629685"/>
                <a:chOff x="927715" y="83002"/>
                <a:chExt cx="623013" cy="629685"/>
              </a:xfrm>
            </p:grpSpPr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C38139C3-2BD7-4E86-A936-3DA8B9C3667B}"/>
                    </a:ext>
                  </a:extLst>
                </p:cNvPr>
                <p:cNvSpPr/>
                <p:nvPr/>
              </p:nvSpPr>
              <p:spPr>
                <a:xfrm>
                  <a:off x="927715" y="89784"/>
                  <a:ext cx="416402" cy="416402"/>
                </a:xfrm>
                <a:custGeom>
                  <a:avLst/>
                  <a:gdLst>
                    <a:gd name="connsiteX0" fmla="*/ 199894 w 416402"/>
                    <a:gd name="connsiteY0" fmla="*/ 416403 h 416402"/>
                    <a:gd name="connsiteX1" fmla="*/ 26511 w 416402"/>
                    <a:gd name="connsiteY1" fmla="*/ 243019 h 416402"/>
                    <a:gd name="connsiteX2" fmla="*/ 26511 w 416402"/>
                    <a:gd name="connsiteY2" fmla="*/ 115059 h 416402"/>
                    <a:gd name="connsiteX3" fmla="*/ 115059 w 416402"/>
                    <a:gd name="connsiteY3" fmla="*/ 26511 h 416402"/>
                    <a:gd name="connsiteX4" fmla="*/ 243019 w 416402"/>
                    <a:gd name="connsiteY4" fmla="*/ 26511 h 416402"/>
                    <a:gd name="connsiteX5" fmla="*/ 416403 w 416402"/>
                    <a:gd name="connsiteY5" fmla="*/ 199895 h 416402"/>
                    <a:gd name="connsiteX6" fmla="*/ 199894 w 416402"/>
                    <a:gd name="connsiteY6" fmla="*/ 416403 h 416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6402" h="416402">
                      <a:moveTo>
                        <a:pt x="199894" y="416403"/>
                      </a:moveTo>
                      <a:lnTo>
                        <a:pt x="26511" y="243019"/>
                      </a:lnTo>
                      <a:cubicBezTo>
                        <a:pt x="-8837" y="207671"/>
                        <a:pt x="-8837" y="150230"/>
                        <a:pt x="26511" y="115059"/>
                      </a:cubicBezTo>
                      <a:lnTo>
                        <a:pt x="115059" y="26511"/>
                      </a:lnTo>
                      <a:cubicBezTo>
                        <a:pt x="150407" y="-8837"/>
                        <a:pt x="207671" y="-8837"/>
                        <a:pt x="243019" y="26511"/>
                      </a:cubicBezTo>
                      <a:lnTo>
                        <a:pt x="416403" y="199895"/>
                      </a:lnTo>
                      <a:lnTo>
                        <a:pt x="199894" y="416403"/>
                      </a:lnTo>
                      <a:close/>
                    </a:path>
                  </a:pathLst>
                </a:custGeom>
                <a:solidFill>
                  <a:srgbClr val="FF9D26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249" name="Graphic 6">
                  <a:extLst>
                    <a:ext uri="{FF2B5EF4-FFF2-40B4-BE49-F238E27FC236}">
                      <a16:creationId xmlns:a16="http://schemas.microsoft.com/office/drawing/2014/main" id="{34C7BB2E-FA37-4B96-AB54-88F4354D216A}"/>
                    </a:ext>
                  </a:extLst>
                </p:cNvPr>
                <p:cNvGrpSpPr/>
                <p:nvPr/>
              </p:nvGrpSpPr>
              <p:grpSpPr>
                <a:xfrm>
                  <a:off x="1127610" y="289679"/>
                  <a:ext cx="423118" cy="423008"/>
                  <a:chOff x="1127610" y="289679"/>
                  <a:chExt cx="423118" cy="423008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CABF200-6E33-4A03-A09E-D89D19070043}"/>
                      </a:ext>
                    </a:extLst>
                  </p:cNvPr>
                  <p:cNvSpPr/>
                  <p:nvPr/>
                </p:nvSpPr>
                <p:spPr>
                  <a:xfrm>
                    <a:off x="1250798" y="419937"/>
                    <a:ext cx="299930" cy="292750"/>
                  </a:xfrm>
                  <a:custGeom>
                    <a:avLst/>
                    <a:gdLst>
                      <a:gd name="connsiteX0" fmla="*/ 223755 w 299930"/>
                      <a:gd name="connsiteY0" fmla="*/ 0 h 292750"/>
                      <a:gd name="connsiteX1" fmla="*/ 116649 w 299930"/>
                      <a:gd name="connsiteY1" fmla="*/ 107105 h 292750"/>
                      <a:gd name="connsiteX2" fmla="*/ 0 w 299930"/>
                      <a:gd name="connsiteY2" fmla="*/ 209439 h 292750"/>
                      <a:gd name="connsiteX3" fmla="*/ 56911 w 299930"/>
                      <a:gd name="connsiteY3" fmla="*/ 266173 h 292750"/>
                      <a:gd name="connsiteX4" fmla="*/ 184872 w 299930"/>
                      <a:gd name="connsiteY4" fmla="*/ 266173 h 292750"/>
                      <a:gd name="connsiteX5" fmla="*/ 273419 w 299930"/>
                      <a:gd name="connsiteY5" fmla="*/ 177625 h 292750"/>
                      <a:gd name="connsiteX6" fmla="*/ 273419 w 299930"/>
                      <a:gd name="connsiteY6" fmla="*/ 49488 h 292750"/>
                      <a:gd name="connsiteX7" fmla="*/ 223755 w 299930"/>
                      <a:gd name="connsiteY7" fmla="*/ 0 h 292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9930" h="292750">
                        <a:moveTo>
                          <a:pt x="223755" y="0"/>
                        </a:moveTo>
                        <a:lnTo>
                          <a:pt x="116649" y="107105"/>
                        </a:lnTo>
                        <a:lnTo>
                          <a:pt x="0" y="209439"/>
                        </a:lnTo>
                        <a:lnTo>
                          <a:pt x="56911" y="266173"/>
                        </a:lnTo>
                        <a:cubicBezTo>
                          <a:pt x="92259" y="301698"/>
                          <a:pt x="149700" y="301521"/>
                          <a:pt x="184872" y="266173"/>
                        </a:cubicBezTo>
                        <a:lnTo>
                          <a:pt x="273419" y="177625"/>
                        </a:lnTo>
                        <a:cubicBezTo>
                          <a:pt x="308767" y="142277"/>
                          <a:pt x="308767" y="85013"/>
                          <a:pt x="273419" y="49488"/>
                        </a:cubicBezTo>
                        <a:lnTo>
                          <a:pt x="223755" y="0"/>
                        </a:lnTo>
                        <a:close/>
                      </a:path>
                    </a:pathLst>
                  </a:custGeom>
                  <a:solidFill>
                    <a:srgbClr val="FF9D26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20F73CA3-1B2A-48C0-AF2F-BC893CE986A2}"/>
                      </a:ext>
                    </a:extLst>
                  </p:cNvPr>
                  <p:cNvSpPr/>
                  <p:nvPr/>
                </p:nvSpPr>
                <p:spPr>
                  <a:xfrm>
                    <a:off x="1127610" y="289679"/>
                    <a:ext cx="367445" cy="339696"/>
                  </a:xfrm>
                  <a:custGeom>
                    <a:avLst/>
                    <a:gdLst>
                      <a:gd name="connsiteX0" fmla="*/ 367445 w 367445"/>
                      <a:gd name="connsiteY0" fmla="*/ 150760 h 339696"/>
                      <a:gd name="connsiteX1" fmla="*/ 216508 w 367445"/>
                      <a:gd name="connsiteY1" fmla="*/ 0 h 339696"/>
                      <a:gd name="connsiteX2" fmla="*/ 0 w 367445"/>
                      <a:gd name="connsiteY2" fmla="*/ 216508 h 339696"/>
                      <a:gd name="connsiteX3" fmla="*/ 123189 w 367445"/>
                      <a:gd name="connsiteY3" fmla="*/ 339697 h 339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7445" h="339696">
                        <a:moveTo>
                          <a:pt x="367445" y="150760"/>
                        </a:moveTo>
                        <a:lnTo>
                          <a:pt x="216508" y="0"/>
                        </a:lnTo>
                        <a:lnTo>
                          <a:pt x="0" y="216508"/>
                        </a:lnTo>
                        <a:lnTo>
                          <a:pt x="123189" y="339697"/>
                        </a:lnTo>
                        <a:close/>
                      </a:path>
                    </a:pathLst>
                  </a:custGeom>
                  <a:solidFill>
                    <a:srgbClr val="E68D22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52" name="Graphic 6">
                  <a:extLst>
                    <a:ext uri="{FF2B5EF4-FFF2-40B4-BE49-F238E27FC236}">
                      <a16:creationId xmlns:a16="http://schemas.microsoft.com/office/drawing/2014/main" id="{5B50607E-3B26-4495-B77E-4863B900B65D}"/>
                    </a:ext>
                  </a:extLst>
                </p:cNvPr>
                <p:cNvGrpSpPr/>
                <p:nvPr/>
              </p:nvGrpSpPr>
              <p:grpSpPr>
                <a:xfrm>
                  <a:off x="927715" y="83002"/>
                  <a:ext cx="622836" cy="623079"/>
                  <a:chOff x="927715" y="83002"/>
                  <a:chExt cx="622836" cy="623079"/>
                </a:xfrm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752BC196-032E-418B-A586-587672BB1DE6}"/>
                      </a:ext>
                    </a:extLst>
                  </p:cNvPr>
                  <p:cNvSpPr/>
                  <p:nvPr/>
                </p:nvSpPr>
                <p:spPr>
                  <a:xfrm>
                    <a:off x="1127610" y="83002"/>
                    <a:ext cx="422942" cy="423185"/>
                  </a:xfrm>
                  <a:custGeom>
                    <a:avLst/>
                    <a:gdLst>
                      <a:gd name="connsiteX0" fmla="*/ 396431 w 422942"/>
                      <a:gd name="connsiteY0" fmla="*/ 243262 h 423185"/>
                      <a:gd name="connsiteX1" fmla="*/ 396431 w 422942"/>
                      <a:gd name="connsiteY1" fmla="*/ 115125 h 423185"/>
                      <a:gd name="connsiteX2" fmla="*/ 307884 w 422942"/>
                      <a:gd name="connsiteY2" fmla="*/ 26578 h 423185"/>
                      <a:gd name="connsiteX3" fmla="*/ 179923 w 422942"/>
                      <a:gd name="connsiteY3" fmla="*/ 26578 h 423185"/>
                      <a:gd name="connsiteX4" fmla="*/ 0 w 422942"/>
                      <a:gd name="connsiteY4" fmla="*/ 206677 h 423185"/>
                      <a:gd name="connsiteX5" fmla="*/ 216508 w 422942"/>
                      <a:gd name="connsiteY5" fmla="*/ 423185 h 423185"/>
                      <a:gd name="connsiteX6" fmla="*/ 396431 w 422942"/>
                      <a:gd name="connsiteY6" fmla="*/ 243262 h 423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22942" h="423185">
                        <a:moveTo>
                          <a:pt x="396431" y="243262"/>
                        </a:moveTo>
                        <a:cubicBezTo>
                          <a:pt x="431779" y="207914"/>
                          <a:pt x="431779" y="150650"/>
                          <a:pt x="396431" y="115125"/>
                        </a:cubicBezTo>
                        <a:lnTo>
                          <a:pt x="307884" y="26578"/>
                        </a:lnTo>
                        <a:cubicBezTo>
                          <a:pt x="272535" y="-8771"/>
                          <a:pt x="215271" y="-8947"/>
                          <a:pt x="179923" y="26578"/>
                        </a:cubicBezTo>
                        <a:lnTo>
                          <a:pt x="0" y="206677"/>
                        </a:lnTo>
                        <a:lnTo>
                          <a:pt x="216508" y="423185"/>
                        </a:lnTo>
                        <a:lnTo>
                          <a:pt x="396431" y="243262"/>
                        </a:lnTo>
                        <a:close/>
                      </a:path>
                    </a:pathLst>
                  </a:custGeom>
                  <a:solidFill>
                    <a:srgbClr val="FFB15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4C3CD209-DF7B-4B51-BAB3-1F3EE6C233CF}"/>
                      </a:ext>
                    </a:extLst>
                  </p:cNvPr>
                  <p:cNvSpPr/>
                  <p:nvPr/>
                </p:nvSpPr>
                <p:spPr>
                  <a:xfrm>
                    <a:off x="927715" y="289679"/>
                    <a:ext cx="416402" cy="416402"/>
                  </a:xfrm>
                  <a:custGeom>
                    <a:avLst/>
                    <a:gdLst>
                      <a:gd name="connsiteX0" fmla="*/ 199894 w 416402"/>
                      <a:gd name="connsiteY0" fmla="*/ 0 h 416402"/>
                      <a:gd name="connsiteX1" fmla="*/ 26511 w 416402"/>
                      <a:gd name="connsiteY1" fmla="*/ 173383 h 416402"/>
                      <a:gd name="connsiteX2" fmla="*/ 26511 w 416402"/>
                      <a:gd name="connsiteY2" fmla="*/ 301344 h 416402"/>
                      <a:gd name="connsiteX3" fmla="*/ 115059 w 416402"/>
                      <a:gd name="connsiteY3" fmla="*/ 389892 h 416402"/>
                      <a:gd name="connsiteX4" fmla="*/ 243019 w 416402"/>
                      <a:gd name="connsiteY4" fmla="*/ 389892 h 416402"/>
                      <a:gd name="connsiteX5" fmla="*/ 416403 w 416402"/>
                      <a:gd name="connsiteY5" fmla="*/ 216508 h 416402"/>
                      <a:gd name="connsiteX6" fmla="*/ 199894 w 416402"/>
                      <a:gd name="connsiteY6" fmla="*/ 0 h 416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6402" h="416402">
                        <a:moveTo>
                          <a:pt x="199894" y="0"/>
                        </a:moveTo>
                        <a:lnTo>
                          <a:pt x="26511" y="173383"/>
                        </a:lnTo>
                        <a:cubicBezTo>
                          <a:pt x="-8837" y="208732"/>
                          <a:pt x="-8837" y="266173"/>
                          <a:pt x="26511" y="301344"/>
                        </a:cubicBezTo>
                        <a:lnTo>
                          <a:pt x="115059" y="389892"/>
                        </a:lnTo>
                        <a:cubicBezTo>
                          <a:pt x="150407" y="425240"/>
                          <a:pt x="207671" y="425240"/>
                          <a:pt x="243019" y="389892"/>
                        </a:cubicBezTo>
                        <a:lnTo>
                          <a:pt x="416403" y="216508"/>
                        </a:lnTo>
                        <a:lnTo>
                          <a:pt x="199894" y="0"/>
                        </a:lnTo>
                        <a:close/>
                      </a:path>
                    </a:pathLst>
                  </a:custGeom>
                  <a:solidFill>
                    <a:srgbClr val="FFB15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6AD5591D-24B7-4E5C-B757-AB84EEAF4EFF}"/>
                      </a:ext>
                    </a:extLst>
                  </p:cNvPr>
                  <p:cNvSpPr/>
                  <p:nvPr/>
                </p:nvSpPr>
                <p:spPr>
                  <a:xfrm>
                    <a:off x="1082054" y="243527"/>
                    <a:ext cx="306690" cy="306624"/>
                  </a:xfrm>
                  <a:custGeom>
                    <a:avLst/>
                    <a:gdLst>
                      <a:gd name="connsiteX0" fmla="*/ 191543 w 306690"/>
                      <a:gd name="connsiteY0" fmla="*/ 292176 h 306624"/>
                      <a:gd name="connsiteX1" fmla="*/ 121554 w 306690"/>
                      <a:gd name="connsiteY1" fmla="*/ 292176 h 306624"/>
                      <a:gd name="connsiteX2" fmla="*/ 14449 w 306690"/>
                      <a:gd name="connsiteY2" fmla="*/ 185070 h 306624"/>
                      <a:gd name="connsiteX3" fmla="*/ 14449 w 306690"/>
                      <a:gd name="connsiteY3" fmla="*/ 115081 h 306624"/>
                      <a:gd name="connsiteX4" fmla="*/ 115015 w 306690"/>
                      <a:gd name="connsiteY4" fmla="*/ 14515 h 306624"/>
                      <a:gd name="connsiteX5" fmla="*/ 185004 w 306690"/>
                      <a:gd name="connsiteY5" fmla="*/ 14515 h 306624"/>
                      <a:gd name="connsiteX6" fmla="*/ 292109 w 306690"/>
                      <a:gd name="connsiteY6" fmla="*/ 121620 h 306624"/>
                      <a:gd name="connsiteX7" fmla="*/ 292109 w 306690"/>
                      <a:gd name="connsiteY7" fmla="*/ 191610 h 306624"/>
                      <a:gd name="connsiteX8" fmla="*/ 191543 w 306690"/>
                      <a:gd name="connsiteY8" fmla="*/ 292176 h 306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6690" h="306624">
                        <a:moveTo>
                          <a:pt x="191543" y="292176"/>
                        </a:moveTo>
                        <a:cubicBezTo>
                          <a:pt x="172279" y="311440"/>
                          <a:pt x="140995" y="311440"/>
                          <a:pt x="121554" y="292176"/>
                        </a:cubicBezTo>
                        <a:lnTo>
                          <a:pt x="14449" y="185070"/>
                        </a:lnTo>
                        <a:cubicBezTo>
                          <a:pt x="-4816" y="165806"/>
                          <a:pt x="-4816" y="134346"/>
                          <a:pt x="14449" y="115081"/>
                        </a:cubicBezTo>
                        <a:lnTo>
                          <a:pt x="115015" y="14515"/>
                        </a:lnTo>
                        <a:cubicBezTo>
                          <a:pt x="134279" y="-4927"/>
                          <a:pt x="165739" y="-4750"/>
                          <a:pt x="185004" y="14515"/>
                        </a:cubicBezTo>
                        <a:lnTo>
                          <a:pt x="292109" y="121620"/>
                        </a:lnTo>
                        <a:cubicBezTo>
                          <a:pt x="311551" y="141062"/>
                          <a:pt x="311551" y="172168"/>
                          <a:pt x="292109" y="191610"/>
                        </a:cubicBezTo>
                        <a:lnTo>
                          <a:pt x="191543" y="292176"/>
                        </a:lnTo>
                        <a:close/>
                      </a:path>
                    </a:pathLst>
                  </a:custGeom>
                  <a:solidFill>
                    <a:srgbClr val="FFD097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256" name="Graphic 6">
                    <a:extLst>
                      <a:ext uri="{FF2B5EF4-FFF2-40B4-BE49-F238E27FC236}">
                        <a16:creationId xmlns:a16="http://schemas.microsoft.com/office/drawing/2014/main" id="{E4E65FAA-F056-4DC3-8CB8-AACC7923E472}"/>
                      </a:ext>
                    </a:extLst>
                  </p:cNvPr>
                  <p:cNvGrpSpPr/>
                  <p:nvPr/>
                </p:nvGrpSpPr>
                <p:grpSpPr>
                  <a:xfrm>
                    <a:off x="1278414" y="125530"/>
                    <a:ext cx="230028" cy="229852"/>
                    <a:chOff x="1278414" y="125530"/>
                    <a:chExt cx="230028" cy="229852"/>
                  </a:xfrm>
                  <a:solidFill>
                    <a:srgbClr val="FFD097"/>
                  </a:solidFill>
                </p:grpSpPr>
                <p:grpSp>
                  <p:nvGrpSpPr>
                    <p:cNvPr id="257" name="Graphic 6">
                      <a:extLst>
                        <a:ext uri="{FF2B5EF4-FFF2-40B4-BE49-F238E27FC236}">
                          <a16:creationId xmlns:a16="http://schemas.microsoft.com/office/drawing/2014/main" id="{5B9A5C73-5480-4B35-8564-979B9204AB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414" y="125530"/>
                      <a:ext cx="106088" cy="105956"/>
                      <a:chOff x="1278414" y="125530"/>
                      <a:chExt cx="106088" cy="105956"/>
                    </a:xfrm>
                    <a:solidFill>
                      <a:srgbClr val="FFD097"/>
                    </a:solidFill>
                  </p:grpSpPr>
                  <p:sp>
                    <p:nvSpPr>
                      <p:cNvPr id="258" name="Freeform: Shape 257">
                        <a:extLst>
                          <a:ext uri="{FF2B5EF4-FFF2-40B4-BE49-F238E27FC236}">
                            <a16:creationId xmlns:a16="http://schemas.microsoft.com/office/drawing/2014/main" id="{2AF5F6C7-9164-4F69-909C-4D0215D127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3455" y="125530"/>
                        <a:ext cx="41048" cy="40915"/>
                      </a:xfrm>
                      <a:custGeom>
                        <a:avLst/>
                        <a:gdLst>
                          <a:gd name="connsiteX0" fmla="*/ 34951 w 41048"/>
                          <a:gd name="connsiteY0" fmla="*/ 34951 h 40915"/>
                          <a:gd name="connsiteX1" fmla="*/ 5965 w 41048"/>
                          <a:gd name="connsiteY1" fmla="*/ 34951 h 40915"/>
                          <a:gd name="connsiteX2" fmla="*/ 5965 w 41048"/>
                          <a:gd name="connsiteY2" fmla="*/ 5965 h 40915"/>
                          <a:gd name="connsiteX3" fmla="*/ 34951 w 41048"/>
                          <a:gd name="connsiteY3" fmla="*/ 5965 h 40915"/>
                          <a:gd name="connsiteX4" fmla="*/ 34951 w 41048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048" h="40915">
                            <a:moveTo>
                              <a:pt x="34951" y="34951"/>
                            </a:moveTo>
                            <a:cubicBezTo>
                              <a:pt x="26997" y="42904"/>
                              <a:pt x="13918" y="42904"/>
                              <a:pt x="5965" y="34951"/>
                            </a:cubicBezTo>
                            <a:cubicBezTo>
                              <a:pt x="-1988" y="26997"/>
                              <a:pt x="-1988" y="13918"/>
                              <a:pt x="5965" y="5965"/>
                            </a:cubicBezTo>
                            <a:cubicBezTo>
                              <a:pt x="13918" y="-1988"/>
                              <a:pt x="26997" y="-1988"/>
                              <a:pt x="34951" y="5965"/>
                            </a:cubicBezTo>
                            <a:cubicBezTo>
                              <a:pt x="43081" y="13918"/>
                              <a:pt x="43081" y="26821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59" name="Freeform: Shape 258">
                        <a:extLst>
                          <a:ext uri="{FF2B5EF4-FFF2-40B4-BE49-F238E27FC236}">
                            <a16:creationId xmlns:a16="http://schemas.microsoft.com/office/drawing/2014/main" id="{6E976436-6B00-422E-BE86-0E65BB6CA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78414" y="190571"/>
                        <a:ext cx="41048" cy="40915"/>
                      </a:xfrm>
                      <a:custGeom>
                        <a:avLst/>
                        <a:gdLst>
                          <a:gd name="connsiteX0" fmla="*/ 34951 w 41048"/>
                          <a:gd name="connsiteY0" fmla="*/ 34951 h 40915"/>
                          <a:gd name="connsiteX1" fmla="*/ 5965 w 41048"/>
                          <a:gd name="connsiteY1" fmla="*/ 34951 h 40915"/>
                          <a:gd name="connsiteX2" fmla="*/ 5965 w 41048"/>
                          <a:gd name="connsiteY2" fmla="*/ 5965 h 40915"/>
                          <a:gd name="connsiteX3" fmla="*/ 34951 w 41048"/>
                          <a:gd name="connsiteY3" fmla="*/ 5965 h 40915"/>
                          <a:gd name="connsiteX4" fmla="*/ 34951 w 41048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048" h="40915">
                            <a:moveTo>
                              <a:pt x="34951" y="34951"/>
                            </a:moveTo>
                            <a:cubicBezTo>
                              <a:pt x="26997" y="42904"/>
                              <a:pt x="13918" y="42904"/>
                              <a:pt x="5965" y="34951"/>
                            </a:cubicBezTo>
                            <a:cubicBezTo>
                              <a:pt x="-1988" y="26997"/>
                              <a:pt x="-1988" y="13918"/>
                              <a:pt x="5965" y="5965"/>
                            </a:cubicBezTo>
                            <a:cubicBezTo>
                              <a:pt x="13918" y="-1988"/>
                              <a:pt x="26997" y="-1988"/>
                              <a:pt x="34951" y="5965"/>
                            </a:cubicBezTo>
                            <a:cubicBezTo>
                              <a:pt x="43081" y="13918"/>
                              <a:pt x="43081" y="26821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260" name="Graphic 6">
                      <a:extLst>
                        <a:ext uri="{FF2B5EF4-FFF2-40B4-BE49-F238E27FC236}">
                          <a16:creationId xmlns:a16="http://schemas.microsoft.com/office/drawing/2014/main" id="{1B70CB47-5256-4AEB-BD8E-BDB74DBEE4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0450" y="187390"/>
                      <a:ext cx="105956" cy="105956"/>
                      <a:chOff x="1340450" y="187390"/>
                      <a:chExt cx="105956" cy="105956"/>
                    </a:xfrm>
                    <a:solidFill>
                      <a:srgbClr val="FFD097"/>
                    </a:solidFill>
                  </p:grpSpPr>
                  <p:sp>
                    <p:nvSpPr>
                      <p:cNvPr id="261" name="Freeform: Shape 260">
                        <a:extLst>
                          <a:ext uri="{FF2B5EF4-FFF2-40B4-BE49-F238E27FC236}">
                            <a16:creationId xmlns:a16="http://schemas.microsoft.com/office/drawing/2014/main" id="{3B2C025C-5DD3-47DB-9B04-AC9D9E3837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5491" y="187390"/>
                        <a:ext cx="40915" cy="40915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0915"/>
                          <a:gd name="connsiteX1" fmla="*/ 5965 w 40915"/>
                          <a:gd name="connsiteY1" fmla="*/ 34951 h 40915"/>
                          <a:gd name="connsiteX2" fmla="*/ 5965 w 40915"/>
                          <a:gd name="connsiteY2" fmla="*/ 5965 h 40915"/>
                          <a:gd name="connsiteX3" fmla="*/ 34951 w 40915"/>
                          <a:gd name="connsiteY3" fmla="*/ 5965 h 40915"/>
                          <a:gd name="connsiteX4" fmla="*/ 34951 w 40915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0915">
                            <a:moveTo>
                              <a:pt x="34951" y="34951"/>
                            </a:moveTo>
                            <a:cubicBezTo>
                              <a:pt x="26997" y="42904"/>
                              <a:pt x="13918" y="42904"/>
                              <a:pt x="5965" y="34951"/>
                            </a:cubicBezTo>
                            <a:cubicBezTo>
                              <a:pt x="-1988" y="26997"/>
                              <a:pt x="-1988" y="13918"/>
                              <a:pt x="5965" y="5965"/>
                            </a:cubicBezTo>
                            <a:cubicBezTo>
                              <a:pt x="13918" y="-1988"/>
                              <a:pt x="26997" y="-1988"/>
                              <a:pt x="34951" y="5965"/>
                            </a:cubicBezTo>
                            <a:cubicBezTo>
                              <a:pt x="42904" y="13918"/>
                              <a:pt x="42904" y="26997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DC43F630-42CA-41DE-A5F2-50432DEEAB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40450" y="252430"/>
                        <a:ext cx="40915" cy="40915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0915"/>
                          <a:gd name="connsiteX1" fmla="*/ 5965 w 40915"/>
                          <a:gd name="connsiteY1" fmla="*/ 34951 h 40915"/>
                          <a:gd name="connsiteX2" fmla="*/ 5965 w 40915"/>
                          <a:gd name="connsiteY2" fmla="*/ 5965 h 40915"/>
                          <a:gd name="connsiteX3" fmla="*/ 34951 w 40915"/>
                          <a:gd name="connsiteY3" fmla="*/ 5965 h 40915"/>
                          <a:gd name="connsiteX4" fmla="*/ 34951 w 40915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0915">
                            <a:moveTo>
                              <a:pt x="34951" y="34951"/>
                            </a:moveTo>
                            <a:cubicBezTo>
                              <a:pt x="26997" y="42904"/>
                              <a:pt x="13918" y="42904"/>
                              <a:pt x="5965" y="34951"/>
                            </a:cubicBezTo>
                            <a:cubicBezTo>
                              <a:pt x="-1988" y="26997"/>
                              <a:pt x="-1988" y="13918"/>
                              <a:pt x="5965" y="5965"/>
                            </a:cubicBezTo>
                            <a:cubicBezTo>
                              <a:pt x="13918" y="-1988"/>
                              <a:pt x="26997" y="-1988"/>
                              <a:pt x="34951" y="5965"/>
                            </a:cubicBezTo>
                            <a:cubicBezTo>
                              <a:pt x="42904" y="13918"/>
                              <a:pt x="42904" y="26997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263" name="Graphic 6">
                      <a:extLst>
                        <a:ext uri="{FF2B5EF4-FFF2-40B4-BE49-F238E27FC236}">
                          <a16:creationId xmlns:a16="http://schemas.microsoft.com/office/drawing/2014/main" id="{12480786-8426-41FB-8597-2529D47E2E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02487" y="249426"/>
                      <a:ext cx="105956" cy="105956"/>
                      <a:chOff x="1402487" y="249426"/>
                      <a:chExt cx="105956" cy="105956"/>
                    </a:xfrm>
                    <a:solidFill>
                      <a:srgbClr val="FFD097"/>
                    </a:solidFill>
                  </p:grpSpPr>
                  <p:sp>
                    <p:nvSpPr>
                      <p:cNvPr id="264" name="Freeform: Shape 263">
                        <a:extLst>
                          <a:ext uri="{FF2B5EF4-FFF2-40B4-BE49-F238E27FC236}">
                            <a16:creationId xmlns:a16="http://schemas.microsoft.com/office/drawing/2014/main" id="{D6782E75-ECF1-439B-A71F-DFAEF7A04F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67527" y="249426"/>
                        <a:ext cx="40915" cy="40915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0915"/>
                          <a:gd name="connsiteX1" fmla="*/ 5965 w 40915"/>
                          <a:gd name="connsiteY1" fmla="*/ 34951 h 40915"/>
                          <a:gd name="connsiteX2" fmla="*/ 5965 w 40915"/>
                          <a:gd name="connsiteY2" fmla="*/ 5965 h 40915"/>
                          <a:gd name="connsiteX3" fmla="*/ 34951 w 40915"/>
                          <a:gd name="connsiteY3" fmla="*/ 5965 h 40915"/>
                          <a:gd name="connsiteX4" fmla="*/ 34951 w 40915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0915">
                            <a:moveTo>
                              <a:pt x="34951" y="34951"/>
                            </a:moveTo>
                            <a:cubicBezTo>
                              <a:pt x="26821" y="42904"/>
                              <a:pt x="13918" y="42904"/>
                              <a:pt x="5965" y="34951"/>
                            </a:cubicBezTo>
                            <a:cubicBezTo>
                              <a:pt x="-1988" y="26997"/>
                              <a:pt x="-1988" y="13918"/>
                              <a:pt x="5965" y="5965"/>
                            </a:cubicBezTo>
                            <a:cubicBezTo>
                              <a:pt x="13918" y="-1988"/>
                              <a:pt x="26997" y="-1988"/>
                              <a:pt x="34951" y="5965"/>
                            </a:cubicBezTo>
                            <a:cubicBezTo>
                              <a:pt x="42904" y="13918"/>
                              <a:pt x="42904" y="26821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4A366AF1-0C24-4F3A-8B37-34100E9300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02487" y="314467"/>
                        <a:ext cx="40915" cy="40915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0915"/>
                          <a:gd name="connsiteX1" fmla="*/ 5965 w 40915"/>
                          <a:gd name="connsiteY1" fmla="*/ 34951 h 40915"/>
                          <a:gd name="connsiteX2" fmla="*/ 5965 w 40915"/>
                          <a:gd name="connsiteY2" fmla="*/ 5965 h 40915"/>
                          <a:gd name="connsiteX3" fmla="*/ 34951 w 40915"/>
                          <a:gd name="connsiteY3" fmla="*/ 5965 h 40915"/>
                          <a:gd name="connsiteX4" fmla="*/ 34951 w 40915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0915">
                            <a:moveTo>
                              <a:pt x="34951" y="34951"/>
                            </a:moveTo>
                            <a:cubicBezTo>
                              <a:pt x="26997" y="42904"/>
                              <a:pt x="13918" y="42904"/>
                              <a:pt x="5965" y="34951"/>
                            </a:cubicBezTo>
                            <a:cubicBezTo>
                              <a:pt x="-1988" y="26997"/>
                              <a:pt x="-1988" y="13918"/>
                              <a:pt x="5965" y="5965"/>
                            </a:cubicBezTo>
                            <a:cubicBezTo>
                              <a:pt x="13918" y="-1988"/>
                              <a:pt x="26997" y="-1988"/>
                              <a:pt x="34951" y="5965"/>
                            </a:cubicBezTo>
                            <a:cubicBezTo>
                              <a:pt x="42904" y="13918"/>
                              <a:pt x="42904" y="26820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66" name="Graphic 6">
                    <a:extLst>
                      <a:ext uri="{FF2B5EF4-FFF2-40B4-BE49-F238E27FC236}">
                        <a16:creationId xmlns:a16="http://schemas.microsoft.com/office/drawing/2014/main" id="{BA94470C-D455-48AE-927E-B46E33F66B3C}"/>
                      </a:ext>
                    </a:extLst>
                  </p:cNvPr>
                  <p:cNvGrpSpPr/>
                  <p:nvPr/>
                </p:nvGrpSpPr>
                <p:grpSpPr>
                  <a:xfrm>
                    <a:off x="963461" y="440483"/>
                    <a:ext cx="229852" cy="229984"/>
                    <a:chOff x="963461" y="440483"/>
                    <a:chExt cx="229852" cy="229984"/>
                  </a:xfrm>
                  <a:solidFill>
                    <a:srgbClr val="FFD097"/>
                  </a:solidFill>
                </p:grpSpPr>
                <p:grpSp>
                  <p:nvGrpSpPr>
                    <p:cNvPr id="267" name="Graphic 6">
                      <a:extLst>
                        <a:ext uri="{FF2B5EF4-FFF2-40B4-BE49-F238E27FC236}">
                          <a16:creationId xmlns:a16="http://schemas.microsoft.com/office/drawing/2014/main" id="{DE203EBB-C3BD-48D9-8B9C-032907C135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63461" y="440483"/>
                      <a:ext cx="105779" cy="105956"/>
                      <a:chOff x="963461" y="440483"/>
                      <a:chExt cx="105779" cy="105956"/>
                    </a:xfrm>
                    <a:solidFill>
                      <a:srgbClr val="FFD097"/>
                    </a:solidFill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9ABA0F2C-4F74-4818-A391-689C2409E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3461" y="505524"/>
                        <a:ext cx="40915" cy="40915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0915"/>
                          <a:gd name="connsiteX1" fmla="*/ 34951 w 40915"/>
                          <a:gd name="connsiteY1" fmla="*/ 5965 h 40915"/>
                          <a:gd name="connsiteX2" fmla="*/ 5965 w 40915"/>
                          <a:gd name="connsiteY2" fmla="*/ 5965 h 40915"/>
                          <a:gd name="connsiteX3" fmla="*/ 5965 w 40915"/>
                          <a:gd name="connsiteY3" fmla="*/ 34951 h 40915"/>
                          <a:gd name="connsiteX4" fmla="*/ 34951 w 40915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0915">
                            <a:moveTo>
                              <a:pt x="34951" y="34951"/>
                            </a:moveTo>
                            <a:cubicBezTo>
                              <a:pt x="42904" y="26997"/>
                              <a:pt x="42904" y="13918"/>
                              <a:pt x="34951" y="5965"/>
                            </a:cubicBezTo>
                            <a:cubicBezTo>
                              <a:pt x="26997" y="-1988"/>
                              <a:pt x="13918" y="-1988"/>
                              <a:pt x="5965" y="5965"/>
                            </a:cubicBezTo>
                            <a:cubicBezTo>
                              <a:pt x="-1988" y="13918"/>
                              <a:pt x="-1988" y="26997"/>
                              <a:pt x="5965" y="34951"/>
                            </a:cubicBezTo>
                            <a:cubicBezTo>
                              <a:pt x="13918" y="42904"/>
                              <a:pt x="26820" y="42904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0D9B692F-30E8-42DB-BDC4-0A2312507B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8325" y="440483"/>
                        <a:ext cx="40915" cy="41048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1048"/>
                          <a:gd name="connsiteX1" fmla="*/ 34951 w 40915"/>
                          <a:gd name="connsiteY1" fmla="*/ 5965 h 41048"/>
                          <a:gd name="connsiteX2" fmla="*/ 5965 w 40915"/>
                          <a:gd name="connsiteY2" fmla="*/ 5965 h 41048"/>
                          <a:gd name="connsiteX3" fmla="*/ 5965 w 40915"/>
                          <a:gd name="connsiteY3" fmla="*/ 34951 h 41048"/>
                          <a:gd name="connsiteX4" fmla="*/ 34951 w 40915"/>
                          <a:gd name="connsiteY4" fmla="*/ 34951 h 41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1048">
                            <a:moveTo>
                              <a:pt x="34951" y="34951"/>
                            </a:moveTo>
                            <a:cubicBezTo>
                              <a:pt x="42904" y="26997"/>
                              <a:pt x="42904" y="13918"/>
                              <a:pt x="34951" y="5965"/>
                            </a:cubicBezTo>
                            <a:cubicBezTo>
                              <a:pt x="26997" y="-1988"/>
                              <a:pt x="13918" y="-1988"/>
                              <a:pt x="5965" y="5965"/>
                            </a:cubicBezTo>
                            <a:cubicBezTo>
                              <a:pt x="-1988" y="13918"/>
                              <a:pt x="-1988" y="26997"/>
                              <a:pt x="5965" y="34951"/>
                            </a:cubicBezTo>
                            <a:cubicBezTo>
                              <a:pt x="14095" y="43081"/>
                              <a:pt x="26997" y="43081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270" name="Graphic 6">
                      <a:extLst>
                        <a:ext uri="{FF2B5EF4-FFF2-40B4-BE49-F238E27FC236}">
                          <a16:creationId xmlns:a16="http://schemas.microsoft.com/office/drawing/2014/main" id="{BC72A018-F2AC-4B05-95F5-84C0767417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320" y="502519"/>
                      <a:ext cx="105956" cy="105956"/>
                      <a:chOff x="1025320" y="502519"/>
                      <a:chExt cx="105956" cy="105956"/>
                    </a:xfrm>
                    <a:solidFill>
                      <a:srgbClr val="FFD097"/>
                    </a:solidFill>
                  </p:grpSpPr>
                  <p:sp>
                    <p:nvSpPr>
                      <p:cNvPr id="271" name="Freeform: Shape 270">
                        <a:extLst>
                          <a:ext uri="{FF2B5EF4-FFF2-40B4-BE49-F238E27FC236}">
                            <a16:creationId xmlns:a16="http://schemas.microsoft.com/office/drawing/2014/main" id="{31DCA996-17B2-4AC7-B0C0-A8662134D7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320" y="567428"/>
                        <a:ext cx="40915" cy="41048"/>
                      </a:xfrm>
                      <a:custGeom>
                        <a:avLst/>
                        <a:gdLst>
                          <a:gd name="connsiteX0" fmla="*/ 34951 w 40915"/>
                          <a:gd name="connsiteY0" fmla="*/ 35083 h 41048"/>
                          <a:gd name="connsiteX1" fmla="*/ 34951 w 40915"/>
                          <a:gd name="connsiteY1" fmla="*/ 6098 h 41048"/>
                          <a:gd name="connsiteX2" fmla="*/ 5965 w 40915"/>
                          <a:gd name="connsiteY2" fmla="*/ 6098 h 41048"/>
                          <a:gd name="connsiteX3" fmla="*/ 5965 w 40915"/>
                          <a:gd name="connsiteY3" fmla="*/ 35083 h 41048"/>
                          <a:gd name="connsiteX4" fmla="*/ 34951 w 40915"/>
                          <a:gd name="connsiteY4" fmla="*/ 35083 h 41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1048">
                            <a:moveTo>
                              <a:pt x="34951" y="35083"/>
                            </a:moveTo>
                            <a:cubicBezTo>
                              <a:pt x="42904" y="27130"/>
                              <a:pt x="42904" y="14051"/>
                              <a:pt x="34951" y="6098"/>
                            </a:cubicBezTo>
                            <a:cubicBezTo>
                              <a:pt x="26997" y="-2033"/>
                              <a:pt x="13918" y="-2033"/>
                              <a:pt x="5965" y="6098"/>
                            </a:cubicBezTo>
                            <a:cubicBezTo>
                              <a:pt x="-1988" y="14051"/>
                              <a:pt x="-1988" y="27130"/>
                              <a:pt x="5965" y="35083"/>
                            </a:cubicBezTo>
                            <a:cubicBezTo>
                              <a:pt x="13918" y="43037"/>
                              <a:pt x="26997" y="43037"/>
                              <a:pt x="34951" y="35083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2" name="Freeform: Shape 271">
                        <a:extLst>
                          <a:ext uri="{FF2B5EF4-FFF2-40B4-BE49-F238E27FC236}">
                            <a16:creationId xmlns:a16="http://schemas.microsoft.com/office/drawing/2014/main" id="{4EB7AA5E-CDF6-4F2A-8011-140EE87CB8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0361" y="502519"/>
                        <a:ext cx="40915" cy="40915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0915"/>
                          <a:gd name="connsiteX1" fmla="*/ 34951 w 40915"/>
                          <a:gd name="connsiteY1" fmla="*/ 5965 h 40915"/>
                          <a:gd name="connsiteX2" fmla="*/ 5965 w 40915"/>
                          <a:gd name="connsiteY2" fmla="*/ 5965 h 40915"/>
                          <a:gd name="connsiteX3" fmla="*/ 5965 w 40915"/>
                          <a:gd name="connsiteY3" fmla="*/ 34951 h 40915"/>
                          <a:gd name="connsiteX4" fmla="*/ 34951 w 40915"/>
                          <a:gd name="connsiteY4" fmla="*/ 34951 h 409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0915">
                            <a:moveTo>
                              <a:pt x="34951" y="34951"/>
                            </a:moveTo>
                            <a:cubicBezTo>
                              <a:pt x="42904" y="26997"/>
                              <a:pt x="42904" y="13918"/>
                              <a:pt x="34951" y="5965"/>
                            </a:cubicBezTo>
                            <a:cubicBezTo>
                              <a:pt x="26997" y="-1988"/>
                              <a:pt x="13918" y="-1988"/>
                              <a:pt x="5965" y="5965"/>
                            </a:cubicBezTo>
                            <a:cubicBezTo>
                              <a:pt x="-1988" y="13918"/>
                              <a:pt x="-1988" y="26997"/>
                              <a:pt x="5965" y="34951"/>
                            </a:cubicBezTo>
                            <a:cubicBezTo>
                              <a:pt x="13918" y="42904"/>
                              <a:pt x="26997" y="42904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273" name="Graphic 6">
                      <a:extLst>
                        <a:ext uri="{FF2B5EF4-FFF2-40B4-BE49-F238E27FC236}">
                          <a16:creationId xmlns:a16="http://schemas.microsoft.com/office/drawing/2014/main" id="{35E20A72-5721-4A34-9F91-EACFE696AE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7357" y="564379"/>
                      <a:ext cx="105956" cy="106089"/>
                      <a:chOff x="1087357" y="564379"/>
                      <a:chExt cx="105956" cy="106089"/>
                    </a:xfrm>
                    <a:solidFill>
                      <a:srgbClr val="FFD097"/>
                    </a:solidFill>
                  </p:grpSpPr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563416F0-B52C-4EA3-8E40-8F1D7AA0F1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7357" y="629420"/>
                        <a:ext cx="40915" cy="41048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1048"/>
                          <a:gd name="connsiteX1" fmla="*/ 34951 w 40915"/>
                          <a:gd name="connsiteY1" fmla="*/ 5965 h 41048"/>
                          <a:gd name="connsiteX2" fmla="*/ 5965 w 40915"/>
                          <a:gd name="connsiteY2" fmla="*/ 5965 h 41048"/>
                          <a:gd name="connsiteX3" fmla="*/ 5965 w 40915"/>
                          <a:gd name="connsiteY3" fmla="*/ 34951 h 41048"/>
                          <a:gd name="connsiteX4" fmla="*/ 34951 w 40915"/>
                          <a:gd name="connsiteY4" fmla="*/ 34951 h 41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1048">
                            <a:moveTo>
                              <a:pt x="34951" y="34951"/>
                            </a:moveTo>
                            <a:cubicBezTo>
                              <a:pt x="42904" y="26997"/>
                              <a:pt x="42904" y="13918"/>
                              <a:pt x="34951" y="5965"/>
                            </a:cubicBezTo>
                            <a:cubicBezTo>
                              <a:pt x="26997" y="-1988"/>
                              <a:pt x="13918" y="-1988"/>
                              <a:pt x="5965" y="5965"/>
                            </a:cubicBezTo>
                            <a:cubicBezTo>
                              <a:pt x="-1988" y="13918"/>
                              <a:pt x="-1988" y="26997"/>
                              <a:pt x="5965" y="34951"/>
                            </a:cubicBezTo>
                            <a:cubicBezTo>
                              <a:pt x="13918" y="43081"/>
                              <a:pt x="26821" y="43081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275" name="Freeform: Shape 274">
                        <a:extLst>
                          <a:ext uri="{FF2B5EF4-FFF2-40B4-BE49-F238E27FC236}">
                            <a16:creationId xmlns:a16="http://schemas.microsoft.com/office/drawing/2014/main" id="{AF123962-055E-4A68-8CE7-DAC22E2BA5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52397" y="564379"/>
                        <a:ext cx="40915" cy="41048"/>
                      </a:xfrm>
                      <a:custGeom>
                        <a:avLst/>
                        <a:gdLst>
                          <a:gd name="connsiteX0" fmla="*/ 34951 w 40915"/>
                          <a:gd name="connsiteY0" fmla="*/ 34951 h 41048"/>
                          <a:gd name="connsiteX1" fmla="*/ 34951 w 40915"/>
                          <a:gd name="connsiteY1" fmla="*/ 5965 h 41048"/>
                          <a:gd name="connsiteX2" fmla="*/ 5965 w 40915"/>
                          <a:gd name="connsiteY2" fmla="*/ 5965 h 41048"/>
                          <a:gd name="connsiteX3" fmla="*/ 5965 w 40915"/>
                          <a:gd name="connsiteY3" fmla="*/ 34951 h 41048"/>
                          <a:gd name="connsiteX4" fmla="*/ 34951 w 40915"/>
                          <a:gd name="connsiteY4" fmla="*/ 34951 h 41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0915" h="41048">
                            <a:moveTo>
                              <a:pt x="34951" y="34951"/>
                            </a:moveTo>
                            <a:cubicBezTo>
                              <a:pt x="42904" y="26997"/>
                              <a:pt x="42904" y="13918"/>
                              <a:pt x="34951" y="5965"/>
                            </a:cubicBezTo>
                            <a:cubicBezTo>
                              <a:pt x="26997" y="-1988"/>
                              <a:pt x="13918" y="-1988"/>
                              <a:pt x="5965" y="5965"/>
                            </a:cubicBezTo>
                            <a:cubicBezTo>
                              <a:pt x="-1988" y="13918"/>
                              <a:pt x="-1988" y="26997"/>
                              <a:pt x="5965" y="34951"/>
                            </a:cubicBezTo>
                            <a:cubicBezTo>
                              <a:pt x="13918" y="43081"/>
                              <a:pt x="26821" y="43081"/>
                              <a:pt x="34951" y="34951"/>
                            </a:cubicBezTo>
                            <a:close/>
                          </a:path>
                        </a:pathLst>
                      </a:custGeom>
                      <a:solidFill>
                        <a:srgbClr val="FFD097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</p:grpSp>
          </p:grpSp>
        </p:grp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4D09557F-5019-4058-9259-C7F6B10546E2}"/>
                </a:ext>
              </a:extLst>
            </p:cNvPr>
            <p:cNvSpPr/>
            <p:nvPr/>
          </p:nvSpPr>
          <p:spPr>
            <a:xfrm>
              <a:off x="708909" y="4295345"/>
              <a:ext cx="3632035" cy="563098"/>
            </a:xfrm>
            <a:custGeom>
              <a:avLst/>
              <a:gdLst>
                <a:gd name="connsiteX0" fmla="*/ 3632036 w 3632035"/>
                <a:gd name="connsiteY0" fmla="*/ 281549 h 563098"/>
                <a:gd name="connsiteX1" fmla="*/ 1816018 w 3632035"/>
                <a:gd name="connsiteY1" fmla="*/ 563098 h 563098"/>
                <a:gd name="connsiteX2" fmla="*/ 0 w 3632035"/>
                <a:gd name="connsiteY2" fmla="*/ 281549 h 563098"/>
                <a:gd name="connsiteX3" fmla="*/ 1816018 w 3632035"/>
                <a:gd name="connsiteY3" fmla="*/ 0 h 563098"/>
                <a:gd name="connsiteX4" fmla="*/ 3632036 w 3632035"/>
                <a:gd name="connsiteY4" fmla="*/ 281549 h 56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035" h="563098">
                  <a:moveTo>
                    <a:pt x="3632036" y="281549"/>
                  </a:moveTo>
                  <a:cubicBezTo>
                    <a:pt x="3632036" y="437044"/>
                    <a:pt x="2818977" y="563098"/>
                    <a:pt x="1816018" y="563098"/>
                  </a:cubicBezTo>
                  <a:cubicBezTo>
                    <a:pt x="813059" y="563098"/>
                    <a:pt x="0" y="437044"/>
                    <a:pt x="0" y="281549"/>
                  </a:cubicBezTo>
                  <a:cubicBezTo>
                    <a:pt x="0" y="126054"/>
                    <a:pt x="813059" y="0"/>
                    <a:pt x="1816018" y="0"/>
                  </a:cubicBezTo>
                  <a:cubicBezTo>
                    <a:pt x="2818977" y="0"/>
                    <a:pt x="3632036" y="126054"/>
                    <a:pt x="3632036" y="281549"/>
                  </a:cubicBezTo>
                  <a:close/>
                </a:path>
              </a:pathLst>
            </a:custGeom>
            <a:solidFill>
              <a:srgbClr val="C2B9DB"/>
            </a:solidFill>
            <a:ln w="17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277" name="Graphic 6">
              <a:extLst>
                <a:ext uri="{FF2B5EF4-FFF2-40B4-BE49-F238E27FC236}">
                  <a16:creationId xmlns:a16="http://schemas.microsoft.com/office/drawing/2014/main" id="{47F354C6-2285-4A6F-9B29-A9B76FC61DA5}"/>
                </a:ext>
              </a:extLst>
            </p:cNvPr>
            <p:cNvGrpSpPr/>
            <p:nvPr/>
          </p:nvGrpSpPr>
          <p:grpSpPr>
            <a:xfrm>
              <a:off x="1122671" y="4361093"/>
              <a:ext cx="930636" cy="280488"/>
              <a:chOff x="1122671" y="4361093"/>
              <a:chExt cx="930636" cy="280488"/>
            </a:xfrm>
          </p:grpSpPr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58CFFF91-6197-449A-9354-BE7E5C53A6BF}"/>
                  </a:ext>
                </a:extLst>
              </p:cNvPr>
              <p:cNvSpPr/>
              <p:nvPr/>
            </p:nvSpPr>
            <p:spPr>
              <a:xfrm>
                <a:off x="1146698" y="4477212"/>
                <a:ext cx="256641" cy="143513"/>
              </a:xfrm>
              <a:custGeom>
                <a:avLst/>
                <a:gdLst>
                  <a:gd name="connsiteX0" fmla="*/ 243019 w 256641"/>
                  <a:gd name="connsiteY0" fmla="*/ 6716 h 143513"/>
                  <a:gd name="connsiteX1" fmla="*/ 242843 w 256641"/>
                  <a:gd name="connsiteY1" fmla="*/ 143514 h 143513"/>
                  <a:gd name="connsiteX2" fmla="*/ 0 w 256641"/>
                  <a:gd name="connsiteY2" fmla="*/ 70166 h 143513"/>
                  <a:gd name="connsiteX3" fmla="*/ 7246 w 256641"/>
                  <a:gd name="connsiteY3" fmla="*/ 57617 h 143513"/>
                  <a:gd name="connsiteX4" fmla="*/ 219513 w 256641"/>
                  <a:gd name="connsiteY4" fmla="*/ 0 h 143513"/>
                  <a:gd name="connsiteX5" fmla="*/ 243019 w 256641"/>
                  <a:gd name="connsiteY5" fmla="*/ 6716 h 143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641" h="143513">
                    <a:moveTo>
                      <a:pt x="243019" y="6716"/>
                    </a:moveTo>
                    <a:cubicBezTo>
                      <a:pt x="273773" y="66985"/>
                      <a:pt x="242843" y="143514"/>
                      <a:pt x="242843" y="143514"/>
                    </a:cubicBezTo>
                    <a:lnTo>
                      <a:pt x="0" y="70166"/>
                    </a:lnTo>
                    <a:cubicBezTo>
                      <a:pt x="3005" y="66454"/>
                      <a:pt x="5302" y="62213"/>
                      <a:pt x="7246" y="57617"/>
                    </a:cubicBezTo>
                    <a:cubicBezTo>
                      <a:pt x="79534" y="45246"/>
                      <a:pt x="150584" y="25981"/>
                      <a:pt x="219513" y="0"/>
                    </a:cubicBezTo>
                    <a:lnTo>
                      <a:pt x="243019" y="6716"/>
                    </a:lnTo>
                    <a:close/>
                  </a:path>
                </a:pathLst>
              </a:custGeom>
              <a:solidFill>
                <a:srgbClr val="E3E3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6FF77584-A004-43C8-BB8E-555759F5EE76}"/>
                  </a:ext>
                </a:extLst>
              </p:cNvPr>
              <p:cNvSpPr/>
              <p:nvPr/>
            </p:nvSpPr>
            <p:spPr>
              <a:xfrm>
                <a:off x="1152353" y="4417120"/>
                <a:ext cx="213857" cy="117709"/>
              </a:xfrm>
              <a:custGeom>
                <a:avLst/>
                <a:gdLst>
                  <a:gd name="connsiteX0" fmla="*/ 0 w 213857"/>
                  <a:gd name="connsiteY0" fmla="*/ 0 h 117709"/>
                  <a:gd name="connsiteX1" fmla="*/ 213857 w 213857"/>
                  <a:gd name="connsiteY1" fmla="*/ 60092 h 117709"/>
                  <a:gd name="connsiteX2" fmla="*/ 1591 w 213857"/>
                  <a:gd name="connsiteY2" fmla="*/ 117710 h 117709"/>
                  <a:gd name="connsiteX3" fmla="*/ 0 w 213857"/>
                  <a:gd name="connsiteY3" fmla="*/ 0 h 11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857" h="117709">
                    <a:moveTo>
                      <a:pt x="0" y="0"/>
                    </a:moveTo>
                    <a:lnTo>
                      <a:pt x="213857" y="60092"/>
                    </a:lnTo>
                    <a:cubicBezTo>
                      <a:pt x="144928" y="86073"/>
                      <a:pt x="73878" y="105338"/>
                      <a:pt x="1591" y="117710"/>
                    </a:cubicBezTo>
                    <a:cubicBezTo>
                      <a:pt x="19795" y="7529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5C470F9D-93D1-47E6-9989-F136FF644B3C}"/>
                  </a:ext>
                </a:extLst>
              </p:cNvPr>
              <p:cNvSpPr/>
              <p:nvPr/>
            </p:nvSpPr>
            <p:spPr>
              <a:xfrm>
                <a:off x="1950164" y="4430199"/>
                <a:ext cx="103143" cy="186638"/>
              </a:xfrm>
              <a:custGeom>
                <a:avLst/>
                <a:gdLst>
                  <a:gd name="connsiteX0" fmla="*/ 3535 w 103143"/>
                  <a:gd name="connsiteY0" fmla="*/ 3005 h 186638"/>
                  <a:gd name="connsiteX1" fmla="*/ 73348 w 103143"/>
                  <a:gd name="connsiteY1" fmla="*/ 0 h 186638"/>
                  <a:gd name="connsiteX2" fmla="*/ 81301 w 103143"/>
                  <a:gd name="connsiteY2" fmla="*/ 183104 h 186638"/>
                  <a:gd name="connsiteX3" fmla="*/ 0 w 103143"/>
                  <a:gd name="connsiteY3" fmla="*/ 186639 h 186638"/>
                  <a:gd name="connsiteX4" fmla="*/ 3535 w 103143"/>
                  <a:gd name="connsiteY4" fmla="*/ 3005 h 18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143" h="186638">
                    <a:moveTo>
                      <a:pt x="3535" y="3005"/>
                    </a:moveTo>
                    <a:lnTo>
                      <a:pt x="73348" y="0"/>
                    </a:lnTo>
                    <a:cubicBezTo>
                      <a:pt x="135384" y="90315"/>
                      <a:pt x="81301" y="183104"/>
                      <a:pt x="81301" y="183104"/>
                    </a:cubicBezTo>
                    <a:lnTo>
                      <a:pt x="0" y="186639"/>
                    </a:lnTo>
                    <a:cubicBezTo>
                      <a:pt x="26865" y="127784"/>
                      <a:pt x="24214" y="63450"/>
                      <a:pt x="3535" y="3005"/>
                    </a:cubicBezTo>
                    <a:close/>
                  </a:path>
                </a:pathLst>
              </a:custGeom>
              <a:solidFill>
                <a:srgbClr val="FFCB7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C8863094-6CCE-40E3-885F-B45B39DC0663}"/>
                  </a:ext>
                </a:extLst>
              </p:cNvPr>
              <p:cNvSpPr/>
              <p:nvPr/>
            </p:nvSpPr>
            <p:spPr>
              <a:xfrm>
                <a:off x="1883709" y="4433204"/>
                <a:ext cx="86052" cy="186639"/>
              </a:xfrm>
              <a:custGeom>
                <a:avLst/>
                <a:gdLst>
                  <a:gd name="connsiteX0" fmla="*/ 5302 w 86052"/>
                  <a:gd name="connsiteY0" fmla="*/ 2828 h 186639"/>
                  <a:gd name="connsiteX1" fmla="*/ 69990 w 86052"/>
                  <a:gd name="connsiteY1" fmla="*/ 0 h 186639"/>
                  <a:gd name="connsiteX2" fmla="*/ 66455 w 86052"/>
                  <a:gd name="connsiteY2" fmla="*/ 183634 h 186639"/>
                  <a:gd name="connsiteX3" fmla="*/ 0 w 86052"/>
                  <a:gd name="connsiteY3" fmla="*/ 186639 h 186639"/>
                  <a:gd name="connsiteX4" fmla="*/ 5302 w 86052"/>
                  <a:gd name="connsiteY4" fmla="*/ 2828 h 186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52" h="186639">
                    <a:moveTo>
                      <a:pt x="5302" y="2828"/>
                    </a:moveTo>
                    <a:lnTo>
                      <a:pt x="69990" y="0"/>
                    </a:lnTo>
                    <a:cubicBezTo>
                      <a:pt x="90668" y="60446"/>
                      <a:pt x="93319" y="124780"/>
                      <a:pt x="66455" y="183634"/>
                    </a:cubicBezTo>
                    <a:lnTo>
                      <a:pt x="0" y="186639"/>
                    </a:lnTo>
                    <a:cubicBezTo>
                      <a:pt x="18204" y="126193"/>
                      <a:pt x="19265" y="62566"/>
                      <a:pt x="5302" y="2828"/>
                    </a:cubicBezTo>
                    <a:close/>
                  </a:path>
                </a:pathLst>
              </a:custGeom>
              <a:solidFill>
                <a:srgbClr val="F1695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D4D828DE-8964-4ACA-A8B0-4992F6FC7937}"/>
                  </a:ext>
                </a:extLst>
              </p:cNvPr>
              <p:cNvSpPr/>
              <p:nvPr/>
            </p:nvSpPr>
            <p:spPr>
              <a:xfrm>
                <a:off x="1597565" y="4435855"/>
                <a:ext cx="300858" cy="196182"/>
              </a:xfrm>
              <a:custGeom>
                <a:avLst/>
                <a:gdLst>
                  <a:gd name="connsiteX0" fmla="*/ 6363 w 300858"/>
                  <a:gd name="connsiteY0" fmla="*/ 12549 h 196182"/>
                  <a:gd name="connsiteX1" fmla="*/ 291270 w 300858"/>
                  <a:gd name="connsiteY1" fmla="*/ 0 h 196182"/>
                  <a:gd name="connsiteX2" fmla="*/ 285968 w 300858"/>
                  <a:gd name="connsiteY2" fmla="*/ 183634 h 196182"/>
                  <a:gd name="connsiteX3" fmla="*/ 0 w 300858"/>
                  <a:gd name="connsiteY3" fmla="*/ 196183 h 196182"/>
                  <a:gd name="connsiteX4" fmla="*/ 6363 w 300858"/>
                  <a:gd name="connsiteY4" fmla="*/ 12549 h 19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858" h="196182">
                    <a:moveTo>
                      <a:pt x="6363" y="12549"/>
                    </a:moveTo>
                    <a:lnTo>
                      <a:pt x="291270" y="0"/>
                    </a:lnTo>
                    <a:cubicBezTo>
                      <a:pt x="305232" y="59739"/>
                      <a:pt x="304349" y="123365"/>
                      <a:pt x="285968" y="183634"/>
                    </a:cubicBezTo>
                    <a:lnTo>
                      <a:pt x="0" y="196183"/>
                    </a:lnTo>
                    <a:cubicBezTo>
                      <a:pt x="19442" y="138742"/>
                      <a:pt x="20325" y="74408"/>
                      <a:pt x="6363" y="12549"/>
                    </a:cubicBezTo>
                    <a:close/>
                  </a:path>
                </a:pathLst>
              </a:custGeom>
              <a:solidFill>
                <a:srgbClr val="FFCB7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F27A0AD7-FC38-46AF-90A9-E74C660FC02A}"/>
                  </a:ext>
                </a:extLst>
              </p:cNvPr>
              <p:cNvSpPr/>
              <p:nvPr/>
            </p:nvSpPr>
            <p:spPr>
              <a:xfrm>
                <a:off x="1510608" y="4448580"/>
                <a:ext cx="102946" cy="187699"/>
              </a:xfrm>
              <a:custGeom>
                <a:avLst/>
                <a:gdLst>
                  <a:gd name="connsiteX0" fmla="*/ 15200 w 102946"/>
                  <a:gd name="connsiteY0" fmla="*/ 3358 h 187699"/>
                  <a:gd name="connsiteX1" fmla="*/ 93496 w 102946"/>
                  <a:gd name="connsiteY1" fmla="*/ 0 h 187699"/>
                  <a:gd name="connsiteX2" fmla="*/ 87310 w 102946"/>
                  <a:gd name="connsiteY2" fmla="*/ 183811 h 187699"/>
                  <a:gd name="connsiteX3" fmla="*/ 0 w 102946"/>
                  <a:gd name="connsiteY3" fmla="*/ 187700 h 187699"/>
                  <a:gd name="connsiteX4" fmla="*/ 15200 w 102946"/>
                  <a:gd name="connsiteY4" fmla="*/ 3358 h 18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46" h="187699">
                    <a:moveTo>
                      <a:pt x="15200" y="3358"/>
                    </a:moveTo>
                    <a:lnTo>
                      <a:pt x="93496" y="0"/>
                    </a:lnTo>
                    <a:cubicBezTo>
                      <a:pt x="107459" y="61859"/>
                      <a:pt x="106398" y="126193"/>
                      <a:pt x="87310" y="183811"/>
                    </a:cubicBezTo>
                    <a:lnTo>
                      <a:pt x="0" y="187700"/>
                    </a:lnTo>
                    <a:cubicBezTo>
                      <a:pt x="18028" y="128491"/>
                      <a:pt x="23330" y="64864"/>
                      <a:pt x="15200" y="3358"/>
                    </a:cubicBezTo>
                    <a:close/>
                  </a:path>
                </a:pathLst>
              </a:custGeom>
              <a:solidFill>
                <a:srgbClr val="F1695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FAD8198-C693-49AA-8392-B4EF0D5059EA}"/>
                  </a:ext>
                </a:extLst>
              </p:cNvPr>
              <p:cNvSpPr/>
              <p:nvPr/>
            </p:nvSpPr>
            <p:spPr>
              <a:xfrm>
                <a:off x="1122671" y="4386544"/>
                <a:ext cx="406842" cy="255037"/>
              </a:xfrm>
              <a:custGeom>
                <a:avLst/>
                <a:gdLst>
                  <a:gd name="connsiteX0" fmla="*/ 2818 w 406842"/>
                  <a:gd name="connsiteY0" fmla="*/ 154472 h 255037"/>
                  <a:gd name="connsiteX1" fmla="*/ 267046 w 406842"/>
                  <a:gd name="connsiteY1" fmla="*/ 234182 h 255037"/>
                  <a:gd name="connsiteX2" fmla="*/ 267223 w 406842"/>
                  <a:gd name="connsiteY2" fmla="*/ 97384 h 255037"/>
                  <a:gd name="connsiteX3" fmla="*/ 267223 w 406842"/>
                  <a:gd name="connsiteY3" fmla="*/ 97384 h 255037"/>
                  <a:gd name="connsiteX4" fmla="*/ 7943 w 406842"/>
                  <a:gd name="connsiteY4" fmla="*/ 24567 h 255037"/>
                  <a:gd name="connsiteX5" fmla="*/ 6883 w 406842"/>
                  <a:gd name="connsiteY5" fmla="*/ 0 h 255037"/>
                  <a:gd name="connsiteX6" fmla="*/ 254144 w 406842"/>
                  <a:gd name="connsiteY6" fmla="*/ 71934 h 255037"/>
                  <a:gd name="connsiteX7" fmla="*/ 403137 w 406842"/>
                  <a:gd name="connsiteY7" fmla="*/ 65394 h 255037"/>
                  <a:gd name="connsiteX8" fmla="*/ 387760 w 406842"/>
                  <a:gd name="connsiteY8" fmla="*/ 249559 h 255037"/>
                  <a:gd name="connsiteX9" fmla="*/ 262097 w 406842"/>
                  <a:gd name="connsiteY9" fmla="*/ 255038 h 255037"/>
                  <a:gd name="connsiteX10" fmla="*/ 262097 w 406842"/>
                  <a:gd name="connsiteY10" fmla="*/ 255038 h 255037"/>
                  <a:gd name="connsiteX11" fmla="*/ 262097 w 406842"/>
                  <a:gd name="connsiteY11" fmla="*/ 255038 h 255037"/>
                  <a:gd name="connsiteX12" fmla="*/ 3701 w 406842"/>
                  <a:gd name="connsiteY12" fmla="*/ 178685 h 255037"/>
                  <a:gd name="connsiteX13" fmla="*/ 2818 w 406842"/>
                  <a:gd name="connsiteY13" fmla="*/ 154472 h 25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6842" h="255037">
                    <a:moveTo>
                      <a:pt x="2818" y="154472"/>
                    </a:moveTo>
                    <a:lnTo>
                      <a:pt x="267046" y="234182"/>
                    </a:lnTo>
                    <a:cubicBezTo>
                      <a:pt x="282069" y="165076"/>
                      <a:pt x="275530" y="121598"/>
                      <a:pt x="267223" y="97384"/>
                    </a:cubicBezTo>
                    <a:lnTo>
                      <a:pt x="267223" y="97384"/>
                    </a:lnTo>
                    <a:lnTo>
                      <a:pt x="7943" y="24567"/>
                    </a:lnTo>
                    <a:cubicBezTo>
                      <a:pt x="166" y="14493"/>
                      <a:pt x="6883" y="0"/>
                      <a:pt x="6883" y="0"/>
                    </a:cubicBezTo>
                    <a:lnTo>
                      <a:pt x="254144" y="71934"/>
                    </a:lnTo>
                    <a:lnTo>
                      <a:pt x="403137" y="65394"/>
                    </a:lnTo>
                    <a:cubicBezTo>
                      <a:pt x="411267" y="127077"/>
                      <a:pt x="405965" y="190527"/>
                      <a:pt x="387760" y="249559"/>
                    </a:cubicBezTo>
                    <a:lnTo>
                      <a:pt x="262097" y="255038"/>
                    </a:lnTo>
                    <a:lnTo>
                      <a:pt x="262097" y="255038"/>
                    </a:lnTo>
                    <a:lnTo>
                      <a:pt x="262097" y="255038"/>
                    </a:lnTo>
                    <a:lnTo>
                      <a:pt x="3701" y="178685"/>
                    </a:lnTo>
                    <a:cubicBezTo>
                      <a:pt x="-4075" y="168611"/>
                      <a:pt x="2818" y="154472"/>
                      <a:pt x="2818" y="154472"/>
                    </a:cubicBezTo>
                    <a:close/>
                  </a:path>
                </a:pathLst>
              </a:custGeom>
              <a:solidFill>
                <a:srgbClr val="FFCB7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9B77BA09-7139-407A-954B-C01949F0C51D}"/>
                  </a:ext>
                </a:extLst>
              </p:cNvPr>
              <p:cNvSpPr/>
              <p:nvPr/>
            </p:nvSpPr>
            <p:spPr>
              <a:xfrm>
                <a:off x="1129554" y="4361093"/>
                <a:ext cx="893957" cy="97384"/>
              </a:xfrm>
              <a:custGeom>
                <a:avLst/>
                <a:gdLst>
                  <a:gd name="connsiteX0" fmla="*/ 893958 w 893957"/>
                  <a:gd name="connsiteY0" fmla="*/ 68929 h 97384"/>
                  <a:gd name="connsiteX1" fmla="*/ 580419 w 893957"/>
                  <a:gd name="connsiteY1" fmla="*/ 0 h 97384"/>
                  <a:gd name="connsiteX2" fmla="*/ 0 w 893957"/>
                  <a:gd name="connsiteY2" fmla="*/ 25451 h 97384"/>
                  <a:gd name="connsiteX3" fmla="*/ 247084 w 893957"/>
                  <a:gd name="connsiteY3" fmla="*/ 97384 h 9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957" h="97384">
                    <a:moveTo>
                      <a:pt x="893958" y="68929"/>
                    </a:moveTo>
                    <a:lnTo>
                      <a:pt x="580419" y="0"/>
                    </a:lnTo>
                    <a:lnTo>
                      <a:pt x="0" y="25451"/>
                    </a:lnTo>
                    <a:lnTo>
                      <a:pt x="247084" y="97384"/>
                    </a:lnTo>
                    <a:close/>
                  </a:path>
                </a:pathLst>
              </a:custGeom>
              <a:solidFill>
                <a:srgbClr val="FBB21A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B7A5543F-2061-4052-8911-F59773B323A8}"/>
                  </a:ext>
                </a:extLst>
              </p:cNvPr>
              <p:cNvSpPr/>
              <p:nvPr/>
            </p:nvSpPr>
            <p:spPr>
              <a:xfrm>
                <a:off x="1690354" y="4476859"/>
                <a:ext cx="126546" cy="126546"/>
              </a:xfrm>
              <a:custGeom>
                <a:avLst/>
                <a:gdLst>
                  <a:gd name="connsiteX0" fmla="*/ 25981 w 126546"/>
                  <a:gd name="connsiteY0" fmla="*/ 126547 h 126546"/>
                  <a:gd name="connsiteX1" fmla="*/ 71404 w 126546"/>
                  <a:gd name="connsiteY1" fmla="*/ 93143 h 126546"/>
                  <a:gd name="connsiteX2" fmla="*/ 126547 w 126546"/>
                  <a:gd name="connsiteY2" fmla="*/ 100566 h 126546"/>
                  <a:gd name="connsiteX3" fmla="*/ 93143 w 126546"/>
                  <a:gd name="connsiteY3" fmla="*/ 55143 h 126546"/>
                  <a:gd name="connsiteX4" fmla="*/ 100566 w 126546"/>
                  <a:gd name="connsiteY4" fmla="*/ 0 h 126546"/>
                  <a:gd name="connsiteX5" fmla="*/ 55143 w 126546"/>
                  <a:gd name="connsiteY5" fmla="*/ 33404 h 126546"/>
                  <a:gd name="connsiteX6" fmla="*/ 0 w 126546"/>
                  <a:gd name="connsiteY6" fmla="*/ 25981 h 126546"/>
                  <a:gd name="connsiteX7" fmla="*/ 33404 w 126546"/>
                  <a:gd name="connsiteY7" fmla="*/ 71403 h 126546"/>
                  <a:gd name="connsiteX8" fmla="*/ 25981 w 126546"/>
                  <a:gd name="connsiteY8" fmla="*/ 126547 h 12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546" h="126546">
                    <a:moveTo>
                      <a:pt x="25981" y="126547"/>
                    </a:moveTo>
                    <a:lnTo>
                      <a:pt x="71404" y="93143"/>
                    </a:lnTo>
                    <a:lnTo>
                      <a:pt x="126547" y="100566"/>
                    </a:lnTo>
                    <a:lnTo>
                      <a:pt x="93143" y="55143"/>
                    </a:lnTo>
                    <a:lnTo>
                      <a:pt x="100566" y="0"/>
                    </a:lnTo>
                    <a:lnTo>
                      <a:pt x="55143" y="33404"/>
                    </a:lnTo>
                    <a:lnTo>
                      <a:pt x="0" y="25981"/>
                    </a:lnTo>
                    <a:lnTo>
                      <a:pt x="33404" y="71403"/>
                    </a:lnTo>
                    <a:lnTo>
                      <a:pt x="25981" y="126547"/>
                    </a:lnTo>
                    <a:close/>
                  </a:path>
                </a:pathLst>
              </a:custGeom>
              <a:solidFill>
                <a:srgbClr val="F17FB0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87" name="Graphic 6">
              <a:extLst>
                <a:ext uri="{FF2B5EF4-FFF2-40B4-BE49-F238E27FC236}">
                  <a16:creationId xmlns:a16="http://schemas.microsoft.com/office/drawing/2014/main" id="{BC91199E-399F-47F8-85EE-531C472493E7}"/>
                </a:ext>
              </a:extLst>
            </p:cNvPr>
            <p:cNvGrpSpPr/>
            <p:nvPr/>
          </p:nvGrpSpPr>
          <p:grpSpPr>
            <a:xfrm>
              <a:off x="2935396" y="4284564"/>
              <a:ext cx="930838" cy="293214"/>
              <a:chOff x="2935396" y="4284564"/>
              <a:chExt cx="930838" cy="293214"/>
            </a:xfrm>
          </p:grpSpPr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4771A4AE-1903-4757-8C7B-4AD1F017F580}"/>
                  </a:ext>
                </a:extLst>
              </p:cNvPr>
              <p:cNvSpPr/>
              <p:nvPr/>
            </p:nvSpPr>
            <p:spPr>
              <a:xfrm>
                <a:off x="3583843" y="4414469"/>
                <a:ext cx="256570" cy="142276"/>
              </a:xfrm>
              <a:custGeom>
                <a:avLst/>
                <a:gdLst>
                  <a:gd name="connsiteX0" fmla="*/ 16202 w 256570"/>
                  <a:gd name="connsiteY0" fmla="*/ 5479 h 142276"/>
                  <a:gd name="connsiteX1" fmla="*/ 10900 w 256570"/>
                  <a:gd name="connsiteY1" fmla="*/ 142277 h 142276"/>
                  <a:gd name="connsiteX2" fmla="*/ 256570 w 256570"/>
                  <a:gd name="connsiteY2" fmla="*/ 78650 h 142276"/>
                  <a:gd name="connsiteX3" fmla="*/ 249854 w 256570"/>
                  <a:gd name="connsiteY3" fmla="*/ 65924 h 142276"/>
                  <a:gd name="connsiteX4" fmla="*/ 40062 w 256570"/>
                  <a:gd name="connsiteY4" fmla="*/ 0 h 142276"/>
                  <a:gd name="connsiteX5" fmla="*/ 16202 w 256570"/>
                  <a:gd name="connsiteY5" fmla="*/ 5479 h 142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570" h="142276">
                    <a:moveTo>
                      <a:pt x="16202" y="5479"/>
                    </a:moveTo>
                    <a:cubicBezTo>
                      <a:pt x="-16848" y="64510"/>
                      <a:pt x="10900" y="142277"/>
                      <a:pt x="10900" y="142277"/>
                    </a:cubicBezTo>
                    <a:lnTo>
                      <a:pt x="256570" y="78650"/>
                    </a:lnTo>
                    <a:cubicBezTo>
                      <a:pt x="253743" y="74762"/>
                      <a:pt x="251621" y="70520"/>
                      <a:pt x="249854" y="65924"/>
                    </a:cubicBezTo>
                    <a:cubicBezTo>
                      <a:pt x="178097" y="50725"/>
                      <a:pt x="107931" y="28632"/>
                      <a:pt x="40062" y="0"/>
                    </a:cubicBezTo>
                    <a:lnTo>
                      <a:pt x="16202" y="5479"/>
                    </a:lnTo>
                    <a:close/>
                  </a:path>
                </a:pathLst>
              </a:custGeom>
              <a:solidFill>
                <a:srgbClr val="E3E3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52D5870-910B-43B9-9E3B-74D0F22C3E84}"/>
                  </a:ext>
                </a:extLst>
              </p:cNvPr>
              <p:cNvSpPr/>
              <p:nvPr/>
            </p:nvSpPr>
            <p:spPr>
              <a:xfrm>
                <a:off x="3623905" y="4362684"/>
                <a:ext cx="215977" cy="117533"/>
              </a:xfrm>
              <a:custGeom>
                <a:avLst/>
                <a:gdLst>
                  <a:gd name="connsiteX0" fmla="*/ 215978 w 215977"/>
                  <a:gd name="connsiteY0" fmla="*/ 0 h 117533"/>
                  <a:gd name="connsiteX1" fmla="*/ 0 w 215977"/>
                  <a:gd name="connsiteY1" fmla="*/ 51608 h 117533"/>
                  <a:gd name="connsiteX2" fmla="*/ 209792 w 215977"/>
                  <a:gd name="connsiteY2" fmla="*/ 117533 h 117533"/>
                  <a:gd name="connsiteX3" fmla="*/ 215978 w 215977"/>
                  <a:gd name="connsiteY3" fmla="*/ 0 h 11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977" h="117533">
                    <a:moveTo>
                      <a:pt x="215978" y="0"/>
                    </a:moveTo>
                    <a:lnTo>
                      <a:pt x="0" y="51608"/>
                    </a:lnTo>
                    <a:cubicBezTo>
                      <a:pt x="67869" y="80417"/>
                      <a:pt x="138035" y="102333"/>
                      <a:pt x="209792" y="117533"/>
                    </a:cubicBezTo>
                    <a:cubicBezTo>
                      <a:pt x="193178" y="74408"/>
                      <a:pt x="215978" y="0"/>
                      <a:pt x="215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A9B318C0-0F50-4263-BB3F-44D299A6C242}"/>
                  </a:ext>
                </a:extLst>
              </p:cNvPr>
              <p:cNvSpPr/>
              <p:nvPr/>
            </p:nvSpPr>
            <p:spPr>
              <a:xfrm>
                <a:off x="2935396" y="4341121"/>
                <a:ext cx="103317" cy="189466"/>
              </a:xfrm>
              <a:custGeom>
                <a:avLst/>
                <a:gdLst>
                  <a:gd name="connsiteX0" fmla="*/ 103318 w 103317"/>
                  <a:gd name="connsiteY0" fmla="*/ 5832 h 189466"/>
                  <a:gd name="connsiteX1" fmla="*/ 33682 w 103317"/>
                  <a:gd name="connsiteY1" fmla="*/ 0 h 189466"/>
                  <a:gd name="connsiteX2" fmla="*/ 18482 w 103317"/>
                  <a:gd name="connsiteY2" fmla="*/ 182751 h 189466"/>
                  <a:gd name="connsiteX3" fmla="*/ 99606 w 103317"/>
                  <a:gd name="connsiteY3" fmla="*/ 189467 h 189466"/>
                  <a:gd name="connsiteX4" fmla="*/ 103318 w 103317"/>
                  <a:gd name="connsiteY4" fmla="*/ 5832 h 18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317" h="189466">
                    <a:moveTo>
                      <a:pt x="103318" y="5832"/>
                    </a:moveTo>
                    <a:lnTo>
                      <a:pt x="33682" y="0"/>
                    </a:lnTo>
                    <a:cubicBezTo>
                      <a:pt x="-31889" y="87840"/>
                      <a:pt x="18482" y="182751"/>
                      <a:pt x="18482" y="182751"/>
                    </a:cubicBezTo>
                    <a:lnTo>
                      <a:pt x="99606" y="189467"/>
                    </a:lnTo>
                    <a:cubicBezTo>
                      <a:pt x="75039" y="129551"/>
                      <a:pt x="80165" y="65395"/>
                      <a:pt x="103318" y="5832"/>
                    </a:cubicBezTo>
                    <a:close/>
                  </a:path>
                </a:pathLst>
              </a:custGeom>
              <a:solidFill>
                <a:srgbClr val="7CD0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A9CFAEA-2D4B-4E54-B324-9055DFB9D06D}"/>
                  </a:ext>
                </a:extLst>
              </p:cNvPr>
              <p:cNvSpPr/>
              <p:nvPr/>
            </p:nvSpPr>
            <p:spPr>
              <a:xfrm>
                <a:off x="3018811" y="4347131"/>
                <a:ext cx="84413" cy="189113"/>
              </a:xfrm>
              <a:custGeom>
                <a:avLst/>
                <a:gdLst>
                  <a:gd name="connsiteX0" fmla="*/ 84414 w 84413"/>
                  <a:gd name="connsiteY0" fmla="*/ 5302 h 189113"/>
                  <a:gd name="connsiteX1" fmla="*/ 19903 w 84413"/>
                  <a:gd name="connsiteY1" fmla="*/ 0 h 189113"/>
                  <a:gd name="connsiteX2" fmla="*/ 16192 w 84413"/>
                  <a:gd name="connsiteY2" fmla="*/ 183634 h 189113"/>
                  <a:gd name="connsiteX3" fmla="*/ 82470 w 84413"/>
                  <a:gd name="connsiteY3" fmla="*/ 189113 h 189113"/>
                  <a:gd name="connsiteX4" fmla="*/ 84414 w 84413"/>
                  <a:gd name="connsiteY4" fmla="*/ 5302 h 18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413" h="189113">
                    <a:moveTo>
                      <a:pt x="84414" y="5302"/>
                    </a:moveTo>
                    <a:lnTo>
                      <a:pt x="19903" y="0"/>
                    </a:lnTo>
                    <a:cubicBezTo>
                      <a:pt x="-3250" y="59562"/>
                      <a:pt x="-8375" y="123719"/>
                      <a:pt x="16192" y="183634"/>
                    </a:cubicBezTo>
                    <a:lnTo>
                      <a:pt x="82470" y="189113"/>
                    </a:lnTo>
                    <a:cubicBezTo>
                      <a:pt x="66563" y="127961"/>
                      <a:pt x="67977" y="64510"/>
                      <a:pt x="84414" y="5302"/>
                    </a:cubicBezTo>
                    <a:close/>
                  </a:path>
                </a:pathLst>
              </a:custGeom>
              <a:solidFill>
                <a:srgbClr val="4FC1B2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443BEC6B-B82C-4527-851F-19522FF4A56D}"/>
                  </a:ext>
                </a:extLst>
              </p:cNvPr>
              <p:cNvSpPr/>
              <p:nvPr/>
            </p:nvSpPr>
            <p:spPr>
              <a:xfrm>
                <a:off x="3090091" y="4352433"/>
                <a:ext cx="297333" cy="207494"/>
              </a:xfrm>
              <a:custGeom>
                <a:avLst/>
                <a:gdLst>
                  <a:gd name="connsiteX0" fmla="*/ 297334 w 297333"/>
                  <a:gd name="connsiteY0" fmla="*/ 23684 h 207494"/>
                  <a:gd name="connsiteX1" fmla="*/ 13134 w 297333"/>
                  <a:gd name="connsiteY1" fmla="*/ 0 h 207494"/>
                  <a:gd name="connsiteX2" fmla="*/ 11189 w 297333"/>
                  <a:gd name="connsiteY2" fmla="*/ 183811 h 207494"/>
                  <a:gd name="connsiteX3" fmla="*/ 296273 w 297333"/>
                  <a:gd name="connsiteY3" fmla="*/ 207494 h 207494"/>
                  <a:gd name="connsiteX4" fmla="*/ 297334 w 297333"/>
                  <a:gd name="connsiteY4" fmla="*/ 23684 h 20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33" h="207494">
                    <a:moveTo>
                      <a:pt x="297334" y="23684"/>
                    </a:moveTo>
                    <a:lnTo>
                      <a:pt x="13134" y="0"/>
                    </a:lnTo>
                    <a:cubicBezTo>
                      <a:pt x="-3303" y="59208"/>
                      <a:pt x="-4717" y="122835"/>
                      <a:pt x="11189" y="183811"/>
                    </a:cubicBezTo>
                    <a:lnTo>
                      <a:pt x="296273" y="207494"/>
                    </a:lnTo>
                    <a:cubicBezTo>
                      <a:pt x="279483" y="149170"/>
                      <a:pt x="281074" y="84836"/>
                      <a:pt x="297334" y="23684"/>
                    </a:cubicBezTo>
                    <a:close/>
                  </a:path>
                </a:pathLst>
              </a:custGeom>
              <a:solidFill>
                <a:srgbClr val="7CD0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2BDC4764-36F7-4E31-A193-B36F32DAABEE}"/>
                  </a:ext>
                </a:extLst>
              </p:cNvPr>
              <p:cNvSpPr/>
              <p:nvPr/>
            </p:nvSpPr>
            <p:spPr>
              <a:xfrm>
                <a:off x="3374412" y="4376116"/>
                <a:ext cx="99085" cy="191057"/>
              </a:xfrm>
              <a:custGeom>
                <a:avLst/>
                <a:gdLst>
                  <a:gd name="connsiteX0" fmla="*/ 91133 w 99085"/>
                  <a:gd name="connsiteY0" fmla="*/ 6539 h 191057"/>
                  <a:gd name="connsiteX1" fmla="*/ 13013 w 99085"/>
                  <a:gd name="connsiteY1" fmla="*/ 0 h 191057"/>
                  <a:gd name="connsiteX2" fmla="*/ 11953 w 99085"/>
                  <a:gd name="connsiteY2" fmla="*/ 183811 h 191057"/>
                  <a:gd name="connsiteX3" fmla="*/ 99086 w 99085"/>
                  <a:gd name="connsiteY3" fmla="*/ 191057 h 191057"/>
                  <a:gd name="connsiteX4" fmla="*/ 91133 w 99085"/>
                  <a:gd name="connsiteY4" fmla="*/ 6539 h 19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85" h="191057">
                    <a:moveTo>
                      <a:pt x="91133" y="6539"/>
                    </a:moveTo>
                    <a:lnTo>
                      <a:pt x="13013" y="0"/>
                    </a:lnTo>
                    <a:cubicBezTo>
                      <a:pt x="-3247" y="61152"/>
                      <a:pt x="-5015" y="125486"/>
                      <a:pt x="11953" y="183811"/>
                    </a:cubicBezTo>
                    <a:lnTo>
                      <a:pt x="99086" y="191057"/>
                    </a:lnTo>
                    <a:cubicBezTo>
                      <a:pt x="83356" y="131495"/>
                      <a:pt x="80528" y="67692"/>
                      <a:pt x="91133" y="6539"/>
                    </a:cubicBezTo>
                    <a:close/>
                  </a:path>
                </a:pathLst>
              </a:custGeom>
              <a:solidFill>
                <a:srgbClr val="4FC1B2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1C3BC6DE-9CD7-4A25-BCFE-797C4CC5635A}"/>
                  </a:ext>
                </a:extLst>
              </p:cNvPr>
              <p:cNvSpPr/>
              <p:nvPr/>
            </p:nvSpPr>
            <p:spPr>
              <a:xfrm>
                <a:off x="3459244" y="4332991"/>
                <a:ext cx="406990" cy="244786"/>
              </a:xfrm>
              <a:custGeom>
                <a:avLst/>
                <a:gdLst>
                  <a:gd name="connsiteX0" fmla="*/ 402732 w 406990"/>
                  <a:gd name="connsiteY0" fmla="*/ 154472 h 244786"/>
                  <a:gd name="connsiteX1" fmla="*/ 135499 w 406990"/>
                  <a:gd name="connsiteY1" fmla="*/ 223755 h 244786"/>
                  <a:gd name="connsiteX2" fmla="*/ 140801 w 406990"/>
                  <a:gd name="connsiteY2" fmla="*/ 86957 h 244786"/>
                  <a:gd name="connsiteX3" fmla="*/ 140801 w 406990"/>
                  <a:gd name="connsiteY3" fmla="*/ 86957 h 244786"/>
                  <a:gd name="connsiteX4" fmla="*/ 402732 w 406990"/>
                  <a:gd name="connsiteY4" fmla="*/ 24390 h 244786"/>
                  <a:gd name="connsiteX5" fmla="*/ 404853 w 406990"/>
                  <a:gd name="connsiteY5" fmla="*/ 0 h 244786"/>
                  <a:gd name="connsiteX6" fmla="*/ 154941 w 406990"/>
                  <a:gd name="connsiteY6" fmla="*/ 62036 h 244786"/>
                  <a:gd name="connsiteX7" fmla="*/ 6301 w 406990"/>
                  <a:gd name="connsiteY7" fmla="*/ 49664 h 244786"/>
                  <a:gd name="connsiteX8" fmla="*/ 14431 w 406990"/>
                  <a:gd name="connsiteY8" fmla="*/ 234359 h 244786"/>
                  <a:gd name="connsiteX9" fmla="*/ 139741 w 406990"/>
                  <a:gd name="connsiteY9" fmla="*/ 244787 h 244786"/>
                  <a:gd name="connsiteX10" fmla="*/ 139741 w 406990"/>
                  <a:gd name="connsiteY10" fmla="*/ 244787 h 244786"/>
                  <a:gd name="connsiteX11" fmla="*/ 139741 w 406990"/>
                  <a:gd name="connsiteY11" fmla="*/ 244787 h 244786"/>
                  <a:gd name="connsiteX12" fmla="*/ 400965 w 406990"/>
                  <a:gd name="connsiteY12" fmla="*/ 178686 h 244786"/>
                  <a:gd name="connsiteX13" fmla="*/ 402732 w 406990"/>
                  <a:gd name="connsiteY13" fmla="*/ 154472 h 24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6990" h="244786">
                    <a:moveTo>
                      <a:pt x="402732" y="154472"/>
                    </a:moveTo>
                    <a:lnTo>
                      <a:pt x="135499" y="223755"/>
                    </a:lnTo>
                    <a:cubicBezTo>
                      <a:pt x="118885" y="129728"/>
                      <a:pt x="116234" y="150230"/>
                      <a:pt x="140801" y="86957"/>
                    </a:cubicBezTo>
                    <a:lnTo>
                      <a:pt x="140801" y="86957"/>
                    </a:lnTo>
                    <a:lnTo>
                      <a:pt x="402732" y="24390"/>
                    </a:lnTo>
                    <a:cubicBezTo>
                      <a:pt x="410862" y="14670"/>
                      <a:pt x="404853" y="0"/>
                      <a:pt x="404853" y="0"/>
                    </a:cubicBezTo>
                    <a:lnTo>
                      <a:pt x="154941" y="62036"/>
                    </a:lnTo>
                    <a:lnTo>
                      <a:pt x="6301" y="49664"/>
                    </a:lnTo>
                    <a:cubicBezTo>
                      <a:pt x="-4304" y="110817"/>
                      <a:pt x="-1476" y="174620"/>
                      <a:pt x="14431" y="234359"/>
                    </a:cubicBezTo>
                    <a:lnTo>
                      <a:pt x="139741" y="244787"/>
                    </a:lnTo>
                    <a:lnTo>
                      <a:pt x="139741" y="244787"/>
                    </a:lnTo>
                    <a:lnTo>
                      <a:pt x="139741" y="244787"/>
                    </a:lnTo>
                    <a:lnTo>
                      <a:pt x="400965" y="178686"/>
                    </a:lnTo>
                    <a:cubicBezTo>
                      <a:pt x="408918" y="168965"/>
                      <a:pt x="402732" y="154472"/>
                      <a:pt x="402732" y="154472"/>
                    </a:cubicBezTo>
                    <a:close/>
                  </a:path>
                </a:pathLst>
              </a:custGeom>
              <a:solidFill>
                <a:srgbClr val="7CD0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2871EFEC-A54F-40AA-ACAB-0CD6582D3C86}"/>
                  </a:ext>
                </a:extLst>
              </p:cNvPr>
              <p:cNvSpPr/>
              <p:nvPr/>
            </p:nvSpPr>
            <p:spPr>
              <a:xfrm>
                <a:off x="2969078" y="4284564"/>
                <a:ext cx="895018" cy="110463"/>
              </a:xfrm>
              <a:custGeom>
                <a:avLst/>
                <a:gdLst>
                  <a:gd name="connsiteX0" fmla="*/ 0 w 895018"/>
                  <a:gd name="connsiteY0" fmla="*/ 56557 h 110463"/>
                  <a:gd name="connsiteX1" fmla="*/ 316013 w 895018"/>
                  <a:gd name="connsiteY1" fmla="*/ 0 h 110463"/>
                  <a:gd name="connsiteX2" fmla="*/ 895018 w 895018"/>
                  <a:gd name="connsiteY2" fmla="*/ 48427 h 110463"/>
                  <a:gd name="connsiteX3" fmla="*/ 645106 w 895018"/>
                  <a:gd name="connsiteY3" fmla="*/ 110463 h 11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018" h="110463">
                    <a:moveTo>
                      <a:pt x="0" y="56557"/>
                    </a:moveTo>
                    <a:lnTo>
                      <a:pt x="316013" y="0"/>
                    </a:lnTo>
                    <a:lnTo>
                      <a:pt x="895018" y="48427"/>
                    </a:lnTo>
                    <a:lnTo>
                      <a:pt x="645106" y="110463"/>
                    </a:lnTo>
                    <a:close/>
                  </a:path>
                </a:pathLst>
              </a:custGeom>
              <a:solidFill>
                <a:srgbClr val="55C7E4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4A98F5A-458F-4C57-893A-FD8694380134}"/>
                  </a:ext>
                </a:extLst>
              </p:cNvPr>
              <p:cNvSpPr/>
              <p:nvPr/>
            </p:nvSpPr>
            <p:spPr>
              <a:xfrm>
                <a:off x="3169149" y="4396972"/>
                <a:ext cx="129728" cy="129551"/>
              </a:xfrm>
              <a:custGeom>
                <a:avLst/>
                <a:gdLst>
                  <a:gd name="connsiteX0" fmla="*/ 94557 w 129728"/>
                  <a:gd name="connsiteY0" fmla="*/ 74055 h 129551"/>
                  <a:gd name="connsiteX1" fmla="*/ 129728 w 129728"/>
                  <a:gd name="connsiteY1" fmla="*/ 29869 h 129551"/>
                  <a:gd name="connsiteX2" fmla="*/ 74231 w 129728"/>
                  <a:gd name="connsiteY2" fmla="*/ 35172 h 129551"/>
                  <a:gd name="connsiteX3" fmla="*/ 30046 w 129728"/>
                  <a:gd name="connsiteY3" fmla="*/ 0 h 129551"/>
                  <a:gd name="connsiteX4" fmla="*/ 35172 w 129728"/>
                  <a:gd name="connsiteY4" fmla="*/ 55497 h 129551"/>
                  <a:gd name="connsiteX5" fmla="*/ 0 w 129728"/>
                  <a:gd name="connsiteY5" fmla="*/ 99682 h 129551"/>
                  <a:gd name="connsiteX6" fmla="*/ 55497 w 129728"/>
                  <a:gd name="connsiteY6" fmla="*/ 94380 h 129551"/>
                  <a:gd name="connsiteX7" fmla="*/ 99682 w 129728"/>
                  <a:gd name="connsiteY7" fmla="*/ 129551 h 129551"/>
                  <a:gd name="connsiteX8" fmla="*/ 94557 w 129728"/>
                  <a:gd name="connsiteY8" fmla="*/ 74055 h 12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728" h="129551">
                    <a:moveTo>
                      <a:pt x="94557" y="74055"/>
                    </a:moveTo>
                    <a:lnTo>
                      <a:pt x="129728" y="29869"/>
                    </a:lnTo>
                    <a:lnTo>
                      <a:pt x="74231" y="35172"/>
                    </a:lnTo>
                    <a:lnTo>
                      <a:pt x="30046" y="0"/>
                    </a:lnTo>
                    <a:lnTo>
                      <a:pt x="35172" y="55497"/>
                    </a:lnTo>
                    <a:lnTo>
                      <a:pt x="0" y="99682"/>
                    </a:lnTo>
                    <a:lnTo>
                      <a:pt x="55497" y="94380"/>
                    </a:lnTo>
                    <a:lnTo>
                      <a:pt x="99682" y="129551"/>
                    </a:lnTo>
                    <a:lnTo>
                      <a:pt x="94557" y="74055"/>
                    </a:lnTo>
                    <a:close/>
                  </a:path>
                </a:pathLst>
              </a:custGeom>
              <a:solidFill>
                <a:srgbClr val="635BA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97" name="Graphic 6">
              <a:extLst>
                <a:ext uri="{FF2B5EF4-FFF2-40B4-BE49-F238E27FC236}">
                  <a16:creationId xmlns:a16="http://schemas.microsoft.com/office/drawing/2014/main" id="{793CDA07-F7EC-490A-A340-51AAD36FCFFA}"/>
                </a:ext>
              </a:extLst>
            </p:cNvPr>
            <p:cNvGrpSpPr/>
            <p:nvPr/>
          </p:nvGrpSpPr>
          <p:grpSpPr>
            <a:xfrm>
              <a:off x="1160597" y="4154482"/>
              <a:ext cx="770458" cy="277837"/>
              <a:chOff x="1160597" y="4154482"/>
              <a:chExt cx="770458" cy="277837"/>
            </a:xfrm>
          </p:grpSpPr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CA4555AE-B76C-4D6C-A46D-60361AB500C5}"/>
                  </a:ext>
                </a:extLst>
              </p:cNvPr>
              <p:cNvSpPr/>
              <p:nvPr/>
            </p:nvSpPr>
            <p:spPr>
              <a:xfrm>
                <a:off x="1215273" y="4264769"/>
                <a:ext cx="177740" cy="146695"/>
              </a:xfrm>
              <a:custGeom>
                <a:avLst/>
                <a:gdLst>
                  <a:gd name="connsiteX0" fmla="*/ 165960 w 177740"/>
                  <a:gd name="connsiteY0" fmla="*/ 9897 h 146695"/>
                  <a:gd name="connsiteX1" fmla="*/ 166844 w 177740"/>
                  <a:gd name="connsiteY1" fmla="*/ 146695 h 146695"/>
                  <a:gd name="connsiteX2" fmla="*/ 0 w 177740"/>
                  <a:gd name="connsiteY2" fmla="*/ 84482 h 146695"/>
                  <a:gd name="connsiteX3" fmla="*/ 137858 w 177740"/>
                  <a:gd name="connsiteY3" fmla="*/ 0 h 146695"/>
                  <a:gd name="connsiteX4" fmla="*/ 165960 w 177740"/>
                  <a:gd name="connsiteY4" fmla="*/ 9897 h 14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40" h="146695">
                    <a:moveTo>
                      <a:pt x="165960" y="9897"/>
                    </a:moveTo>
                    <a:cubicBezTo>
                      <a:pt x="191941" y="70343"/>
                      <a:pt x="166844" y="146695"/>
                      <a:pt x="166844" y="146695"/>
                    </a:cubicBezTo>
                    <a:lnTo>
                      <a:pt x="0" y="84482"/>
                    </a:lnTo>
                    <a:cubicBezTo>
                      <a:pt x="51785" y="66808"/>
                      <a:pt x="99505" y="38176"/>
                      <a:pt x="137858" y="0"/>
                    </a:cubicBezTo>
                    <a:lnTo>
                      <a:pt x="165960" y="9897"/>
                    </a:lnTo>
                    <a:close/>
                  </a:path>
                </a:pathLst>
              </a:custGeom>
              <a:solidFill>
                <a:srgbClr val="E3E3E8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9DE3207D-460B-47E8-9B0D-6AFC0286DF9A}"/>
                  </a:ext>
                </a:extLst>
              </p:cNvPr>
              <p:cNvSpPr/>
              <p:nvPr/>
            </p:nvSpPr>
            <p:spPr>
              <a:xfrm>
                <a:off x="1180455" y="4206268"/>
                <a:ext cx="172676" cy="143160"/>
              </a:xfrm>
              <a:custGeom>
                <a:avLst/>
                <a:gdLst>
                  <a:gd name="connsiteX0" fmla="*/ 3712 w 172676"/>
                  <a:gd name="connsiteY0" fmla="*/ 0 h 143160"/>
                  <a:gd name="connsiteX1" fmla="*/ 172676 w 172676"/>
                  <a:gd name="connsiteY1" fmla="*/ 58678 h 143160"/>
                  <a:gd name="connsiteX2" fmla="*/ 34818 w 172676"/>
                  <a:gd name="connsiteY2" fmla="*/ 143160 h 143160"/>
                  <a:gd name="connsiteX3" fmla="*/ 0 w 172676"/>
                  <a:gd name="connsiteY3" fmla="*/ 130258 h 143160"/>
                  <a:gd name="connsiteX4" fmla="*/ 3712 w 172676"/>
                  <a:gd name="connsiteY4" fmla="*/ 0 h 143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76" h="143160">
                    <a:moveTo>
                      <a:pt x="3712" y="0"/>
                    </a:moveTo>
                    <a:lnTo>
                      <a:pt x="172676" y="58678"/>
                    </a:lnTo>
                    <a:cubicBezTo>
                      <a:pt x="134323" y="96854"/>
                      <a:pt x="86603" y="125310"/>
                      <a:pt x="34818" y="143160"/>
                    </a:cubicBezTo>
                    <a:lnTo>
                      <a:pt x="0" y="130258"/>
                    </a:lnTo>
                    <a:cubicBezTo>
                      <a:pt x="24567" y="92436"/>
                      <a:pt x="3712" y="0"/>
                      <a:pt x="37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F7303570-B286-45A0-9D0F-00E428FD1731}"/>
                  </a:ext>
                </a:extLst>
              </p:cNvPr>
              <p:cNvSpPr/>
              <p:nvPr/>
            </p:nvSpPr>
            <p:spPr>
              <a:xfrm>
                <a:off x="1865328" y="4225709"/>
                <a:ext cx="65728" cy="185225"/>
              </a:xfrm>
              <a:custGeom>
                <a:avLst/>
                <a:gdLst>
                  <a:gd name="connsiteX0" fmla="*/ 0 w 65728"/>
                  <a:gd name="connsiteY0" fmla="*/ 1768 h 185225"/>
                  <a:gd name="connsiteX1" fmla="*/ 40297 w 65728"/>
                  <a:gd name="connsiteY1" fmla="*/ 0 h 185225"/>
                  <a:gd name="connsiteX2" fmla="*/ 48250 w 65728"/>
                  <a:gd name="connsiteY2" fmla="*/ 183104 h 185225"/>
                  <a:gd name="connsiteX3" fmla="*/ 0 w 65728"/>
                  <a:gd name="connsiteY3" fmla="*/ 185225 h 185225"/>
                  <a:gd name="connsiteX4" fmla="*/ 0 w 65728"/>
                  <a:gd name="connsiteY4" fmla="*/ 1768 h 185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8" h="185225">
                    <a:moveTo>
                      <a:pt x="0" y="1768"/>
                    </a:moveTo>
                    <a:lnTo>
                      <a:pt x="40297" y="0"/>
                    </a:lnTo>
                    <a:cubicBezTo>
                      <a:pt x="92436" y="90668"/>
                      <a:pt x="48250" y="183104"/>
                      <a:pt x="48250" y="183104"/>
                    </a:cubicBezTo>
                    <a:lnTo>
                      <a:pt x="0" y="185225"/>
                    </a:lnTo>
                    <a:cubicBezTo>
                      <a:pt x="18381" y="128138"/>
                      <a:pt x="19442" y="59915"/>
                      <a:pt x="0" y="1768"/>
                    </a:cubicBezTo>
                    <a:close/>
                  </a:path>
                </a:pathLst>
              </a:custGeom>
              <a:solidFill>
                <a:srgbClr val="F17FB0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5D668E39-59A4-427E-A7CD-EA2C96357602}"/>
                  </a:ext>
                </a:extLst>
              </p:cNvPr>
              <p:cNvSpPr/>
              <p:nvPr/>
            </p:nvSpPr>
            <p:spPr>
              <a:xfrm>
                <a:off x="1822910" y="4227477"/>
                <a:ext cx="56538" cy="185224"/>
              </a:xfrm>
              <a:custGeom>
                <a:avLst/>
                <a:gdLst>
                  <a:gd name="connsiteX0" fmla="*/ 1591 w 56538"/>
                  <a:gd name="connsiteY0" fmla="*/ 1767 h 185224"/>
                  <a:gd name="connsiteX1" fmla="*/ 42418 w 56538"/>
                  <a:gd name="connsiteY1" fmla="*/ 0 h 185224"/>
                  <a:gd name="connsiteX2" fmla="*/ 42418 w 56538"/>
                  <a:gd name="connsiteY2" fmla="*/ 183458 h 185224"/>
                  <a:gd name="connsiteX3" fmla="*/ 0 w 56538"/>
                  <a:gd name="connsiteY3" fmla="*/ 185225 h 185224"/>
                  <a:gd name="connsiteX4" fmla="*/ 1591 w 56538"/>
                  <a:gd name="connsiteY4" fmla="*/ 1767 h 18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38" h="185224">
                    <a:moveTo>
                      <a:pt x="1591" y="1767"/>
                    </a:moveTo>
                    <a:lnTo>
                      <a:pt x="42418" y="0"/>
                    </a:lnTo>
                    <a:cubicBezTo>
                      <a:pt x="61859" y="58148"/>
                      <a:pt x="60622" y="126370"/>
                      <a:pt x="42418" y="183458"/>
                    </a:cubicBezTo>
                    <a:lnTo>
                      <a:pt x="0" y="185225"/>
                    </a:lnTo>
                    <a:cubicBezTo>
                      <a:pt x="12018" y="124603"/>
                      <a:pt x="16790" y="60446"/>
                      <a:pt x="1591" y="1767"/>
                    </a:cubicBezTo>
                    <a:close/>
                  </a:path>
                </a:pathLst>
              </a:custGeom>
              <a:solidFill>
                <a:srgbClr val="FFCB7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17688398-BE00-4504-A5ED-1D4C1292A7DB}"/>
                  </a:ext>
                </a:extLst>
              </p:cNvPr>
              <p:cNvSpPr/>
              <p:nvPr/>
            </p:nvSpPr>
            <p:spPr>
              <a:xfrm>
                <a:off x="1444860" y="4242146"/>
                <a:ext cx="91249" cy="187169"/>
              </a:xfrm>
              <a:custGeom>
                <a:avLst/>
                <a:gdLst>
                  <a:gd name="connsiteX0" fmla="*/ 1237 w 91249"/>
                  <a:gd name="connsiteY0" fmla="*/ 3711 h 187169"/>
                  <a:gd name="connsiteX1" fmla="*/ 85896 w 91249"/>
                  <a:gd name="connsiteY1" fmla="*/ 0 h 187169"/>
                  <a:gd name="connsiteX2" fmla="*/ 77236 w 91249"/>
                  <a:gd name="connsiteY2" fmla="*/ 183811 h 187169"/>
                  <a:gd name="connsiteX3" fmla="*/ 0 w 91249"/>
                  <a:gd name="connsiteY3" fmla="*/ 187169 h 187169"/>
                  <a:gd name="connsiteX4" fmla="*/ 1237 w 91249"/>
                  <a:gd name="connsiteY4" fmla="*/ 3711 h 18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49" h="187169">
                    <a:moveTo>
                      <a:pt x="1237" y="3711"/>
                    </a:moveTo>
                    <a:lnTo>
                      <a:pt x="85896" y="0"/>
                    </a:lnTo>
                    <a:cubicBezTo>
                      <a:pt x="95617" y="61152"/>
                      <a:pt x="91729" y="124956"/>
                      <a:pt x="77236" y="183811"/>
                    </a:cubicBezTo>
                    <a:lnTo>
                      <a:pt x="0" y="187169"/>
                    </a:lnTo>
                    <a:cubicBezTo>
                      <a:pt x="9721" y="126370"/>
                      <a:pt x="10781" y="64157"/>
                      <a:pt x="1237" y="3711"/>
                    </a:cubicBezTo>
                    <a:close/>
                  </a:path>
                </a:pathLst>
              </a:custGeom>
              <a:solidFill>
                <a:srgbClr val="FFCB73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509D960D-330F-44B7-87EB-1B2BD50F65D8}"/>
                  </a:ext>
                </a:extLst>
              </p:cNvPr>
              <p:cNvSpPr/>
              <p:nvPr/>
            </p:nvSpPr>
            <p:spPr>
              <a:xfrm>
                <a:off x="1160597" y="4175338"/>
                <a:ext cx="292484" cy="256981"/>
              </a:xfrm>
              <a:custGeom>
                <a:avLst/>
                <a:gdLst>
                  <a:gd name="connsiteX0" fmla="*/ 2184 w 292484"/>
                  <a:gd name="connsiteY0" fmla="*/ 154472 h 256981"/>
                  <a:gd name="connsiteX1" fmla="*/ 221696 w 292484"/>
                  <a:gd name="connsiteY1" fmla="*/ 236127 h 256981"/>
                  <a:gd name="connsiteX2" fmla="*/ 220813 w 292484"/>
                  <a:gd name="connsiteY2" fmla="*/ 99329 h 256981"/>
                  <a:gd name="connsiteX3" fmla="*/ 220813 w 292484"/>
                  <a:gd name="connsiteY3" fmla="*/ 99329 h 256981"/>
                  <a:gd name="connsiteX4" fmla="*/ 5542 w 292484"/>
                  <a:gd name="connsiteY4" fmla="*/ 24567 h 256981"/>
                  <a:gd name="connsiteX5" fmla="*/ 4481 w 292484"/>
                  <a:gd name="connsiteY5" fmla="*/ 0 h 256981"/>
                  <a:gd name="connsiteX6" fmla="*/ 209855 w 292484"/>
                  <a:gd name="connsiteY6" fmla="*/ 73701 h 256981"/>
                  <a:gd name="connsiteX7" fmla="*/ 285853 w 292484"/>
                  <a:gd name="connsiteY7" fmla="*/ 70343 h 256981"/>
                  <a:gd name="connsiteX8" fmla="*/ 284616 w 292484"/>
                  <a:gd name="connsiteY8" fmla="*/ 253977 h 256981"/>
                  <a:gd name="connsiteX9" fmla="*/ 217985 w 292484"/>
                  <a:gd name="connsiteY9" fmla="*/ 256982 h 256981"/>
                  <a:gd name="connsiteX10" fmla="*/ 217985 w 292484"/>
                  <a:gd name="connsiteY10" fmla="*/ 256982 h 256981"/>
                  <a:gd name="connsiteX11" fmla="*/ 217985 w 292484"/>
                  <a:gd name="connsiteY11" fmla="*/ 256982 h 256981"/>
                  <a:gd name="connsiteX12" fmla="*/ 3421 w 292484"/>
                  <a:gd name="connsiteY12" fmla="*/ 178686 h 256981"/>
                  <a:gd name="connsiteX13" fmla="*/ 2184 w 292484"/>
                  <a:gd name="connsiteY13" fmla="*/ 154472 h 256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2484" h="256981">
                    <a:moveTo>
                      <a:pt x="2184" y="154472"/>
                    </a:moveTo>
                    <a:lnTo>
                      <a:pt x="221696" y="236127"/>
                    </a:lnTo>
                    <a:cubicBezTo>
                      <a:pt x="233538" y="167197"/>
                      <a:pt x="227882" y="123719"/>
                      <a:pt x="220813" y="99329"/>
                    </a:cubicBezTo>
                    <a:lnTo>
                      <a:pt x="220813" y="99329"/>
                    </a:lnTo>
                    <a:lnTo>
                      <a:pt x="5542" y="24567"/>
                    </a:lnTo>
                    <a:cubicBezTo>
                      <a:pt x="-998" y="14493"/>
                      <a:pt x="4481" y="0"/>
                      <a:pt x="4481" y="0"/>
                    </a:cubicBezTo>
                    <a:lnTo>
                      <a:pt x="209855" y="73701"/>
                    </a:lnTo>
                    <a:lnTo>
                      <a:pt x="285853" y="70343"/>
                    </a:lnTo>
                    <a:cubicBezTo>
                      <a:pt x="295398" y="130789"/>
                      <a:pt x="294337" y="193002"/>
                      <a:pt x="284616" y="253977"/>
                    </a:cubicBezTo>
                    <a:lnTo>
                      <a:pt x="217985" y="256982"/>
                    </a:lnTo>
                    <a:lnTo>
                      <a:pt x="217985" y="256982"/>
                    </a:lnTo>
                    <a:lnTo>
                      <a:pt x="217985" y="256982"/>
                    </a:lnTo>
                    <a:lnTo>
                      <a:pt x="3421" y="178686"/>
                    </a:lnTo>
                    <a:cubicBezTo>
                      <a:pt x="-3472" y="168611"/>
                      <a:pt x="2184" y="154472"/>
                      <a:pt x="2184" y="154472"/>
                    </a:cubicBezTo>
                    <a:close/>
                  </a:path>
                </a:pathLst>
              </a:custGeom>
              <a:solidFill>
                <a:srgbClr val="F17FB0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A0477810-83EC-43B5-BA70-77F992654CF2}"/>
                  </a:ext>
                </a:extLst>
              </p:cNvPr>
              <p:cNvSpPr/>
              <p:nvPr/>
            </p:nvSpPr>
            <p:spPr>
              <a:xfrm>
                <a:off x="1522273" y="4229244"/>
                <a:ext cx="311791" cy="196713"/>
              </a:xfrm>
              <a:custGeom>
                <a:avLst/>
                <a:gdLst>
                  <a:gd name="connsiteX0" fmla="*/ 8484 w 311791"/>
                  <a:gd name="connsiteY0" fmla="*/ 12902 h 196713"/>
                  <a:gd name="connsiteX1" fmla="*/ 169318 w 311791"/>
                  <a:gd name="connsiteY1" fmla="*/ 5832 h 196713"/>
                  <a:gd name="connsiteX2" fmla="*/ 251326 w 311791"/>
                  <a:gd name="connsiteY2" fmla="*/ 2298 h 196713"/>
                  <a:gd name="connsiteX3" fmla="*/ 302228 w 311791"/>
                  <a:gd name="connsiteY3" fmla="*/ 0 h 196713"/>
                  <a:gd name="connsiteX4" fmla="*/ 300814 w 311791"/>
                  <a:gd name="connsiteY4" fmla="*/ 183634 h 196713"/>
                  <a:gd name="connsiteX5" fmla="*/ 244964 w 311791"/>
                  <a:gd name="connsiteY5" fmla="*/ 186109 h 196713"/>
                  <a:gd name="connsiteX6" fmla="*/ 175151 w 311791"/>
                  <a:gd name="connsiteY6" fmla="*/ 189114 h 196713"/>
                  <a:gd name="connsiteX7" fmla="*/ 0 w 311791"/>
                  <a:gd name="connsiteY7" fmla="*/ 196713 h 196713"/>
                  <a:gd name="connsiteX8" fmla="*/ 8484 w 311791"/>
                  <a:gd name="connsiteY8" fmla="*/ 12902 h 19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1791" h="196713">
                    <a:moveTo>
                      <a:pt x="8484" y="12902"/>
                    </a:moveTo>
                    <a:lnTo>
                      <a:pt x="169318" y="5832"/>
                    </a:lnTo>
                    <a:lnTo>
                      <a:pt x="251326" y="2298"/>
                    </a:lnTo>
                    <a:lnTo>
                      <a:pt x="302228" y="0"/>
                    </a:lnTo>
                    <a:cubicBezTo>
                      <a:pt x="317428" y="58678"/>
                      <a:pt x="312656" y="122835"/>
                      <a:pt x="300814" y="183634"/>
                    </a:cubicBezTo>
                    <a:lnTo>
                      <a:pt x="244964" y="186109"/>
                    </a:lnTo>
                    <a:lnTo>
                      <a:pt x="175151" y="189114"/>
                    </a:lnTo>
                    <a:lnTo>
                      <a:pt x="0" y="196713"/>
                    </a:lnTo>
                    <a:cubicBezTo>
                      <a:pt x="14316" y="137858"/>
                      <a:pt x="18204" y="74055"/>
                      <a:pt x="8484" y="12902"/>
                    </a:cubicBezTo>
                    <a:close/>
                  </a:path>
                </a:pathLst>
              </a:custGeom>
              <a:solidFill>
                <a:srgbClr val="F17FB0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99ACD5D3-CFC0-4816-8E8C-D88931B8691E}"/>
                  </a:ext>
                </a:extLst>
              </p:cNvPr>
              <p:cNvSpPr/>
              <p:nvPr/>
            </p:nvSpPr>
            <p:spPr>
              <a:xfrm>
                <a:off x="1164902" y="4154482"/>
                <a:ext cx="740899" cy="94733"/>
              </a:xfrm>
              <a:custGeom>
                <a:avLst/>
                <a:gdLst>
                  <a:gd name="connsiteX0" fmla="*/ 740900 w 740899"/>
                  <a:gd name="connsiteY0" fmla="*/ 71227 h 94733"/>
                  <a:gd name="connsiteX1" fmla="*/ 480560 w 740899"/>
                  <a:gd name="connsiteY1" fmla="*/ 0 h 94733"/>
                  <a:gd name="connsiteX2" fmla="*/ 0 w 740899"/>
                  <a:gd name="connsiteY2" fmla="*/ 21032 h 94733"/>
                  <a:gd name="connsiteX3" fmla="*/ 205373 w 740899"/>
                  <a:gd name="connsiteY3" fmla="*/ 94733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0899" h="94733">
                    <a:moveTo>
                      <a:pt x="740900" y="71227"/>
                    </a:moveTo>
                    <a:lnTo>
                      <a:pt x="480560" y="0"/>
                    </a:lnTo>
                    <a:lnTo>
                      <a:pt x="0" y="21032"/>
                    </a:lnTo>
                    <a:lnTo>
                      <a:pt x="205373" y="94733"/>
                    </a:lnTo>
                    <a:close/>
                  </a:path>
                </a:pathLst>
              </a:custGeom>
              <a:solidFill>
                <a:srgbClr val="F0678F"/>
              </a:solidFill>
              <a:ln w="176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06" name="Graphic 6">
              <a:extLst>
                <a:ext uri="{FF2B5EF4-FFF2-40B4-BE49-F238E27FC236}">
                  <a16:creationId xmlns:a16="http://schemas.microsoft.com/office/drawing/2014/main" id="{D8BBA632-928B-42F4-B8C2-582060272D68}"/>
                </a:ext>
              </a:extLst>
            </p:cNvPr>
            <p:cNvGrpSpPr/>
            <p:nvPr/>
          </p:nvGrpSpPr>
          <p:grpSpPr>
            <a:xfrm>
              <a:off x="1655890" y="2228315"/>
              <a:ext cx="1733125" cy="2501058"/>
              <a:chOff x="1655890" y="2228315"/>
              <a:chExt cx="1733125" cy="2501058"/>
            </a:xfrm>
          </p:grpSpPr>
          <p:grpSp>
            <p:nvGrpSpPr>
              <p:cNvPr id="307" name="Graphic 6">
                <a:extLst>
                  <a:ext uri="{FF2B5EF4-FFF2-40B4-BE49-F238E27FC236}">
                    <a16:creationId xmlns:a16="http://schemas.microsoft.com/office/drawing/2014/main" id="{6B487FA6-92D0-445A-B147-1940BCEF4BA1}"/>
                  </a:ext>
                </a:extLst>
              </p:cNvPr>
              <p:cNvGrpSpPr/>
              <p:nvPr/>
            </p:nvGrpSpPr>
            <p:grpSpPr>
              <a:xfrm>
                <a:off x="1922164" y="4057034"/>
                <a:ext cx="1220748" cy="672339"/>
                <a:chOff x="1922164" y="4057034"/>
                <a:chExt cx="1220748" cy="672339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F499E987-1915-4262-BFEC-68C7A405D827}"/>
                    </a:ext>
                  </a:extLst>
                </p:cNvPr>
                <p:cNvSpPr/>
                <p:nvPr/>
              </p:nvSpPr>
              <p:spPr>
                <a:xfrm>
                  <a:off x="2004266" y="4058335"/>
                  <a:ext cx="1041205" cy="506607"/>
                </a:xfrm>
                <a:custGeom>
                  <a:avLst/>
                  <a:gdLst>
                    <a:gd name="connsiteX0" fmla="*/ 199345 w 1041205"/>
                    <a:gd name="connsiteY0" fmla="*/ 56027 h 506607"/>
                    <a:gd name="connsiteX1" fmla="*/ 844274 w 1041205"/>
                    <a:gd name="connsiteY1" fmla="*/ 50371 h 506607"/>
                    <a:gd name="connsiteX2" fmla="*/ 971174 w 1041205"/>
                    <a:gd name="connsiteY2" fmla="*/ 0 h 506607"/>
                    <a:gd name="connsiteX3" fmla="*/ 837911 w 1041205"/>
                    <a:gd name="connsiteY3" fmla="*/ 458467 h 506607"/>
                    <a:gd name="connsiteX4" fmla="*/ 17301 w 1041205"/>
                    <a:gd name="connsiteY4" fmla="*/ 377873 h 506607"/>
                    <a:gd name="connsiteX5" fmla="*/ 199345 w 1041205"/>
                    <a:gd name="connsiteY5" fmla="*/ 56027 h 506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1205" h="506607">
                      <a:moveTo>
                        <a:pt x="199345" y="56027"/>
                      </a:moveTo>
                      <a:cubicBezTo>
                        <a:pt x="199345" y="56027"/>
                        <a:pt x="473824" y="207848"/>
                        <a:pt x="844274" y="50371"/>
                      </a:cubicBezTo>
                      <a:lnTo>
                        <a:pt x="971174" y="0"/>
                      </a:lnTo>
                      <a:cubicBezTo>
                        <a:pt x="971174" y="0"/>
                        <a:pt x="1196873" y="341288"/>
                        <a:pt x="837911" y="458467"/>
                      </a:cubicBezTo>
                      <a:cubicBezTo>
                        <a:pt x="479126" y="575647"/>
                        <a:pt x="68733" y="451221"/>
                        <a:pt x="17301" y="377873"/>
                      </a:cubicBezTo>
                      <a:cubicBezTo>
                        <a:pt x="-34131" y="304526"/>
                        <a:pt x="29850" y="62213"/>
                        <a:pt x="199345" y="56027"/>
                      </a:cubicBezTo>
                      <a:close/>
                    </a:path>
                  </a:pathLst>
                </a:custGeom>
                <a:solidFill>
                  <a:srgbClr val="0AB0BE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309" name="Graphic 6">
                  <a:extLst>
                    <a:ext uri="{FF2B5EF4-FFF2-40B4-BE49-F238E27FC236}">
                      <a16:creationId xmlns:a16="http://schemas.microsoft.com/office/drawing/2014/main" id="{3E1C9220-8D31-4B2E-BA35-8016E9C25E48}"/>
                    </a:ext>
                  </a:extLst>
                </p:cNvPr>
                <p:cNvGrpSpPr/>
                <p:nvPr/>
              </p:nvGrpSpPr>
              <p:grpSpPr>
                <a:xfrm>
                  <a:off x="1922164" y="4057133"/>
                  <a:ext cx="1190928" cy="672241"/>
                  <a:chOff x="1922164" y="4057133"/>
                  <a:chExt cx="1190928" cy="672241"/>
                </a:xfrm>
              </p:grpSpPr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30ABF872-4905-4730-97CC-3A257F2D6C68}"/>
                      </a:ext>
                    </a:extLst>
                  </p:cNvPr>
                  <p:cNvSpPr/>
                  <p:nvPr/>
                </p:nvSpPr>
                <p:spPr>
                  <a:xfrm>
                    <a:off x="2091204" y="4259643"/>
                    <a:ext cx="677626" cy="448923"/>
                  </a:xfrm>
                  <a:custGeom>
                    <a:avLst/>
                    <a:gdLst>
                      <a:gd name="connsiteX0" fmla="*/ 360199 w 677626"/>
                      <a:gd name="connsiteY0" fmla="*/ 17851 h 448923"/>
                      <a:gd name="connsiteX1" fmla="*/ 677627 w 677626"/>
                      <a:gd name="connsiteY1" fmla="*/ 226052 h 448923"/>
                      <a:gd name="connsiteX2" fmla="*/ 570344 w 677626"/>
                      <a:gd name="connsiteY2" fmla="*/ 448923 h 448923"/>
                      <a:gd name="connsiteX3" fmla="*/ 110463 w 677626"/>
                      <a:gd name="connsiteY3" fmla="*/ 234006 h 448923"/>
                      <a:gd name="connsiteX4" fmla="*/ 0 w 677626"/>
                      <a:gd name="connsiteY4" fmla="*/ 176565 h 448923"/>
                      <a:gd name="connsiteX5" fmla="*/ 332981 w 677626"/>
                      <a:gd name="connsiteY5" fmla="*/ 0 h 448923"/>
                      <a:gd name="connsiteX6" fmla="*/ 360199 w 677626"/>
                      <a:gd name="connsiteY6" fmla="*/ 17851 h 448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7626" h="448923">
                        <a:moveTo>
                          <a:pt x="360199" y="17851"/>
                        </a:moveTo>
                        <a:lnTo>
                          <a:pt x="677627" y="226052"/>
                        </a:lnTo>
                        <a:lnTo>
                          <a:pt x="570344" y="448923"/>
                        </a:lnTo>
                        <a:lnTo>
                          <a:pt x="110463" y="234006"/>
                        </a:lnTo>
                        <a:lnTo>
                          <a:pt x="0" y="176565"/>
                        </a:lnTo>
                        <a:cubicBezTo>
                          <a:pt x="119124" y="135738"/>
                          <a:pt x="232415" y="71934"/>
                          <a:pt x="332981" y="0"/>
                        </a:cubicBezTo>
                        <a:lnTo>
                          <a:pt x="360199" y="17851"/>
                        </a:lnTo>
                        <a:close/>
                      </a:path>
                    </a:pathLst>
                  </a:custGeom>
                  <a:solidFill>
                    <a:srgbClr val="42B29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FCD956B8-70E9-4CBA-9E34-4327BA571851}"/>
                      </a:ext>
                    </a:extLst>
                  </p:cNvPr>
                  <p:cNvSpPr/>
                  <p:nvPr/>
                </p:nvSpPr>
                <p:spPr>
                  <a:xfrm>
                    <a:off x="1922164" y="4057133"/>
                    <a:ext cx="502020" cy="379252"/>
                  </a:xfrm>
                  <a:custGeom>
                    <a:avLst/>
                    <a:gdLst>
                      <a:gd name="connsiteX0" fmla="*/ 81376 w 502020"/>
                      <a:gd name="connsiteY0" fmla="*/ 28774 h 379252"/>
                      <a:gd name="connsiteX1" fmla="*/ 231959 w 502020"/>
                      <a:gd name="connsiteY1" fmla="*/ 24886 h 379252"/>
                      <a:gd name="connsiteX2" fmla="*/ 502020 w 502020"/>
                      <a:gd name="connsiteY2" fmla="*/ 202688 h 379252"/>
                      <a:gd name="connsiteX3" fmla="*/ 169039 w 502020"/>
                      <a:gd name="connsiteY3" fmla="*/ 379252 h 379252"/>
                      <a:gd name="connsiteX4" fmla="*/ 79432 w 502020"/>
                      <a:gd name="connsiteY4" fmla="*/ 332592 h 379252"/>
                      <a:gd name="connsiteX5" fmla="*/ 81376 w 502020"/>
                      <a:gd name="connsiteY5" fmla="*/ 28774 h 379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2020" h="379252">
                        <a:moveTo>
                          <a:pt x="81376" y="28774"/>
                        </a:moveTo>
                        <a:cubicBezTo>
                          <a:pt x="140584" y="-33616"/>
                          <a:pt x="231959" y="24886"/>
                          <a:pt x="231959" y="24886"/>
                        </a:cubicBezTo>
                        <a:lnTo>
                          <a:pt x="502020" y="202688"/>
                        </a:lnTo>
                        <a:cubicBezTo>
                          <a:pt x="401631" y="274621"/>
                          <a:pt x="288163" y="338425"/>
                          <a:pt x="169039" y="379252"/>
                        </a:cubicBezTo>
                        <a:lnTo>
                          <a:pt x="79432" y="332592"/>
                        </a:lnTo>
                        <a:cubicBezTo>
                          <a:pt x="79608" y="332416"/>
                          <a:pt x="-100668" y="220362"/>
                          <a:pt x="81376" y="28774"/>
                        </a:cubicBezTo>
                        <a:close/>
                      </a:path>
                    </a:pathLst>
                  </a:custGeom>
                  <a:solidFill>
                    <a:srgbClr val="51C0B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312" name="Graphic 6">
                    <a:extLst>
                      <a:ext uri="{FF2B5EF4-FFF2-40B4-BE49-F238E27FC236}">
                        <a16:creationId xmlns:a16="http://schemas.microsoft.com/office/drawing/2014/main" id="{E7341916-E899-4B6F-AED6-3A45D22C2545}"/>
                      </a:ext>
                    </a:extLst>
                  </p:cNvPr>
                  <p:cNvGrpSpPr/>
                  <p:nvPr/>
                </p:nvGrpSpPr>
                <p:grpSpPr>
                  <a:xfrm>
                    <a:off x="2618819" y="4441856"/>
                    <a:ext cx="494274" cy="287518"/>
                    <a:chOff x="2618819" y="4441856"/>
                    <a:chExt cx="494274" cy="287518"/>
                  </a:xfrm>
                </p:grpSpPr>
                <p:sp>
                  <p:nvSpPr>
                    <p:cNvPr id="313" name="Freeform: Shape 312">
                      <a:extLst>
                        <a:ext uri="{FF2B5EF4-FFF2-40B4-BE49-F238E27FC236}">
                          <a16:creationId xmlns:a16="http://schemas.microsoft.com/office/drawing/2014/main" id="{00DD393B-D2EB-4749-92D9-F3849ACDF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33791" y="4487162"/>
                      <a:ext cx="479302" cy="242211"/>
                    </a:xfrm>
                    <a:custGeom>
                      <a:avLst/>
                      <a:gdLst>
                        <a:gd name="connsiteX0" fmla="*/ 147411 w 479302"/>
                        <a:gd name="connsiteY0" fmla="*/ 3306 h 242211"/>
                        <a:gd name="connsiteX1" fmla="*/ 24399 w 479302"/>
                        <a:gd name="connsiteY1" fmla="*/ 228297 h 242211"/>
                        <a:gd name="connsiteX2" fmla="*/ 471908 w 479302"/>
                        <a:gd name="connsiteY2" fmla="*/ 123666 h 242211"/>
                        <a:gd name="connsiteX3" fmla="*/ 147411 w 479302"/>
                        <a:gd name="connsiteY3" fmla="*/ 3306 h 2422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9302" h="242211">
                          <a:moveTo>
                            <a:pt x="147411" y="3306"/>
                          </a:moveTo>
                          <a:cubicBezTo>
                            <a:pt x="106407" y="312426"/>
                            <a:pt x="-62204" y="164671"/>
                            <a:pt x="24399" y="228297"/>
                          </a:cubicBezTo>
                          <a:cubicBezTo>
                            <a:pt x="24399" y="228297"/>
                            <a:pt x="398207" y="298463"/>
                            <a:pt x="471908" y="123666"/>
                          </a:cubicBezTo>
                          <a:cubicBezTo>
                            <a:pt x="537302" y="-31336"/>
                            <a:pt x="147411" y="3306"/>
                            <a:pt x="147411" y="3306"/>
                          </a:cubicBez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4" name="Freeform: Shape 313">
                      <a:extLst>
                        <a:ext uri="{FF2B5EF4-FFF2-40B4-BE49-F238E27FC236}">
                          <a16:creationId xmlns:a16="http://schemas.microsoft.com/office/drawing/2014/main" id="{82C16533-7AE0-4833-881D-ED569DB3F9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50060" y="4476756"/>
                      <a:ext cx="332980" cy="240798"/>
                    </a:xfrm>
                    <a:custGeom>
                      <a:avLst/>
                      <a:gdLst>
                        <a:gd name="connsiteX0" fmla="*/ 232238 w 332980"/>
                        <a:gd name="connsiteY0" fmla="*/ 237290 h 240798"/>
                        <a:gd name="connsiteX1" fmla="*/ 0 w 332980"/>
                        <a:gd name="connsiteY1" fmla="*/ 225978 h 240798"/>
                        <a:gd name="connsiteX2" fmla="*/ 110286 w 332980"/>
                        <a:gd name="connsiteY2" fmla="*/ 3284 h 240798"/>
                        <a:gd name="connsiteX3" fmla="*/ 332981 w 332980"/>
                        <a:gd name="connsiteY3" fmla="*/ 10884 h 240798"/>
                        <a:gd name="connsiteX4" fmla="*/ 232238 w 332980"/>
                        <a:gd name="connsiteY4" fmla="*/ 237290 h 240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2980" h="240798">
                          <a:moveTo>
                            <a:pt x="232238" y="237290"/>
                          </a:moveTo>
                          <a:cubicBezTo>
                            <a:pt x="117533" y="249485"/>
                            <a:pt x="0" y="225978"/>
                            <a:pt x="0" y="225978"/>
                          </a:cubicBezTo>
                          <a:cubicBezTo>
                            <a:pt x="57264" y="158817"/>
                            <a:pt x="110286" y="3284"/>
                            <a:pt x="110286" y="3284"/>
                          </a:cubicBezTo>
                          <a:cubicBezTo>
                            <a:pt x="110286" y="3284"/>
                            <a:pt x="236303" y="-7850"/>
                            <a:pt x="332981" y="10884"/>
                          </a:cubicBezTo>
                          <a:cubicBezTo>
                            <a:pt x="272182" y="71860"/>
                            <a:pt x="241429" y="151747"/>
                            <a:pt x="232238" y="237290"/>
                          </a:cubicBezTo>
                          <a:close/>
                        </a:path>
                      </a:pathLst>
                    </a:custGeom>
                    <a:solidFill>
                      <a:srgbClr val="EBE9F4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5" name="Freeform: Shape 314">
                      <a:extLst>
                        <a:ext uri="{FF2B5EF4-FFF2-40B4-BE49-F238E27FC236}">
                          <a16:creationId xmlns:a16="http://schemas.microsoft.com/office/drawing/2014/main" id="{C49A58E0-1BDD-4FAD-AC0C-E7C24936A4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18819" y="4441856"/>
                      <a:ext cx="172368" cy="170871"/>
                    </a:xfrm>
                    <a:custGeom>
                      <a:avLst/>
                      <a:gdLst>
                        <a:gd name="connsiteX0" fmla="*/ 158318 w 172368"/>
                        <a:gd name="connsiteY0" fmla="*/ 126201 h 170871"/>
                        <a:gd name="connsiteX1" fmla="*/ 39195 w 172368"/>
                        <a:gd name="connsiteY1" fmla="*/ 144583 h 170871"/>
                        <a:gd name="connsiteX2" fmla="*/ 36190 w 172368"/>
                        <a:gd name="connsiteY2" fmla="*/ 112593 h 170871"/>
                        <a:gd name="connsiteX3" fmla="*/ 77724 w 172368"/>
                        <a:gd name="connsiteY3" fmla="*/ 114183 h 170871"/>
                        <a:gd name="connsiteX4" fmla="*/ 156197 w 172368"/>
                        <a:gd name="connsiteY4" fmla="*/ 140871 h 170871"/>
                        <a:gd name="connsiteX5" fmla="*/ 164504 w 172368"/>
                        <a:gd name="connsiteY5" fmla="*/ 121960 h 170871"/>
                        <a:gd name="connsiteX6" fmla="*/ 90273 w 172368"/>
                        <a:gd name="connsiteY6" fmla="*/ 89440 h 170871"/>
                        <a:gd name="connsiteX7" fmla="*/ 39371 w 172368"/>
                        <a:gd name="connsiteY7" fmla="*/ 21040 h 170871"/>
                        <a:gd name="connsiteX8" fmla="*/ 106710 w 172368"/>
                        <a:gd name="connsiteY8" fmla="*/ 76891 h 170871"/>
                        <a:gd name="connsiteX9" fmla="*/ 150542 w 172368"/>
                        <a:gd name="connsiteY9" fmla="*/ 138574 h 170871"/>
                        <a:gd name="connsiteX10" fmla="*/ 170160 w 172368"/>
                        <a:gd name="connsiteY10" fmla="*/ 124434 h 170871"/>
                        <a:gd name="connsiteX11" fmla="*/ 18693 w 172368"/>
                        <a:gd name="connsiteY11" fmla="*/ 8669 h 170871"/>
                        <a:gd name="connsiteX12" fmla="*/ 156021 w 172368"/>
                        <a:gd name="connsiteY12" fmla="*/ 141048 h 170871"/>
                        <a:gd name="connsiteX13" fmla="*/ 164328 w 172368"/>
                        <a:gd name="connsiteY13" fmla="*/ 122137 h 170871"/>
                        <a:gd name="connsiteX14" fmla="*/ 38841 w 172368"/>
                        <a:gd name="connsiteY14" fmla="*/ 92974 h 170871"/>
                        <a:gd name="connsiteX15" fmla="*/ 665 w 172368"/>
                        <a:gd name="connsiteY15" fmla="*/ 131504 h 170871"/>
                        <a:gd name="connsiteX16" fmla="*/ 163620 w 172368"/>
                        <a:gd name="connsiteY16" fmla="*/ 136276 h 170871"/>
                        <a:gd name="connsiteX17" fmla="*/ 158318 w 172368"/>
                        <a:gd name="connsiteY17" fmla="*/ 126201 h 170871"/>
                        <a:gd name="connsiteX18" fmla="*/ 158318 w 172368"/>
                        <a:gd name="connsiteY18" fmla="*/ 126201 h 170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72368" h="170871">
                          <a:moveTo>
                            <a:pt x="158318" y="126201"/>
                          </a:moveTo>
                          <a:cubicBezTo>
                            <a:pt x="122086" y="140694"/>
                            <a:pt x="77724" y="158899"/>
                            <a:pt x="39195" y="144583"/>
                          </a:cubicBezTo>
                          <a:cubicBezTo>
                            <a:pt x="22404" y="138574"/>
                            <a:pt x="18162" y="119309"/>
                            <a:pt x="36190" y="112593"/>
                          </a:cubicBezTo>
                          <a:cubicBezTo>
                            <a:pt x="48032" y="108174"/>
                            <a:pt x="65352" y="112239"/>
                            <a:pt x="77724" y="114183"/>
                          </a:cubicBezTo>
                          <a:cubicBezTo>
                            <a:pt x="104766" y="118602"/>
                            <a:pt x="130923" y="130267"/>
                            <a:pt x="156197" y="140871"/>
                          </a:cubicBezTo>
                          <a:cubicBezTo>
                            <a:pt x="159025" y="134508"/>
                            <a:pt x="161853" y="128322"/>
                            <a:pt x="164504" y="121960"/>
                          </a:cubicBezTo>
                          <a:cubicBezTo>
                            <a:pt x="139584" y="111355"/>
                            <a:pt x="114486" y="101635"/>
                            <a:pt x="90273" y="89440"/>
                          </a:cubicBezTo>
                          <a:cubicBezTo>
                            <a:pt x="81436" y="85021"/>
                            <a:pt x="-8349" y="27580"/>
                            <a:pt x="39371" y="21040"/>
                          </a:cubicBezTo>
                          <a:cubicBezTo>
                            <a:pt x="63938" y="17859"/>
                            <a:pt x="93985" y="61161"/>
                            <a:pt x="106710" y="76891"/>
                          </a:cubicBezTo>
                          <a:cubicBezTo>
                            <a:pt x="122617" y="96509"/>
                            <a:pt x="136756" y="117364"/>
                            <a:pt x="150542" y="138574"/>
                          </a:cubicBezTo>
                          <a:cubicBezTo>
                            <a:pt x="159025" y="151829"/>
                            <a:pt x="178997" y="137336"/>
                            <a:pt x="170160" y="124434"/>
                          </a:cubicBezTo>
                          <a:cubicBezTo>
                            <a:pt x="147360" y="90500"/>
                            <a:pt x="71892" y="-33573"/>
                            <a:pt x="18693" y="8669"/>
                          </a:cubicBezTo>
                          <a:cubicBezTo>
                            <a:pt x="-48469" y="61691"/>
                            <a:pt x="127565" y="128676"/>
                            <a:pt x="156021" y="141048"/>
                          </a:cubicBezTo>
                          <a:cubicBezTo>
                            <a:pt x="168216" y="146350"/>
                            <a:pt x="176523" y="127439"/>
                            <a:pt x="164328" y="122137"/>
                          </a:cubicBezTo>
                          <a:cubicBezTo>
                            <a:pt x="125621" y="105169"/>
                            <a:pt x="81966" y="88732"/>
                            <a:pt x="38841" y="92974"/>
                          </a:cubicBezTo>
                          <a:cubicBezTo>
                            <a:pt x="21167" y="94565"/>
                            <a:pt x="-4461" y="110472"/>
                            <a:pt x="665" y="131504"/>
                          </a:cubicBezTo>
                          <a:cubicBezTo>
                            <a:pt x="18693" y="202907"/>
                            <a:pt x="125975" y="159959"/>
                            <a:pt x="163620" y="136276"/>
                          </a:cubicBezTo>
                          <a:cubicBezTo>
                            <a:pt x="169276" y="132741"/>
                            <a:pt x="164151" y="123727"/>
                            <a:pt x="158318" y="126201"/>
                          </a:cubicBezTo>
                          <a:lnTo>
                            <a:pt x="158318" y="126201"/>
                          </a:ln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6" name="Freeform: Shape 315">
                      <a:extLst>
                        <a:ext uri="{FF2B5EF4-FFF2-40B4-BE49-F238E27FC236}">
                          <a16:creationId xmlns:a16="http://schemas.microsoft.com/office/drawing/2014/main" id="{67C023AE-96B1-4701-9EFF-5E3738BC6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2298" y="4487817"/>
                      <a:ext cx="209790" cy="226229"/>
                    </a:xfrm>
                    <a:custGeom>
                      <a:avLst/>
                      <a:gdLst>
                        <a:gd name="connsiteX0" fmla="*/ 100743 w 209790"/>
                        <a:gd name="connsiteY0" fmla="*/ 0 h 226229"/>
                        <a:gd name="connsiteX1" fmla="*/ 202369 w 209790"/>
                        <a:gd name="connsiteY1" fmla="*/ 112761 h 226229"/>
                        <a:gd name="connsiteX2" fmla="*/ 0 w 209790"/>
                        <a:gd name="connsiteY2" fmla="*/ 226229 h 226229"/>
                        <a:gd name="connsiteX3" fmla="*/ 100743 w 209790"/>
                        <a:gd name="connsiteY3" fmla="*/ 0 h 226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790" h="226229">
                          <a:moveTo>
                            <a:pt x="100743" y="0"/>
                          </a:moveTo>
                          <a:cubicBezTo>
                            <a:pt x="174090" y="14316"/>
                            <a:pt x="230648" y="45776"/>
                            <a:pt x="202369" y="112761"/>
                          </a:cubicBezTo>
                          <a:cubicBezTo>
                            <a:pt x="170732" y="187700"/>
                            <a:pt x="86250" y="217215"/>
                            <a:pt x="0" y="226229"/>
                          </a:cubicBezTo>
                          <a:cubicBezTo>
                            <a:pt x="9191" y="140686"/>
                            <a:pt x="39943" y="60799"/>
                            <a:pt x="100743" y="0"/>
                          </a:cubicBez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7" name="Freeform: Shape 316">
                      <a:extLst>
                        <a:ext uri="{FF2B5EF4-FFF2-40B4-BE49-F238E27FC236}">
                          <a16:creationId xmlns:a16="http://schemas.microsoft.com/office/drawing/2014/main" id="{31B6AFC9-3E38-445D-AE95-7F34AA4E16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50799" y="4496508"/>
                      <a:ext cx="91421" cy="186019"/>
                    </a:xfrm>
                    <a:custGeom>
                      <a:avLst/>
                      <a:gdLst>
                        <a:gd name="connsiteX0" fmla="*/ 91025 w 91421"/>
                        <a:gd name="connsiteY0" fmla="*/ 3681 h 186019"/>
                        <a:gd name="connsiteX1" fmla="*/ 7780 w 91421"/>
                        <a:gd name="connsiteY1" fmla="*/ 182897 h 186019"/>
                        <a:gd name="connsiteX2" fmla="*/ 3 w 91421"/>
                        <a:gd name="connsiteY2" fmla="*/ 182367 h 186019"/>
                        <a:gd name="connsiteX3" fmla="*/ 86253 w 91421"/>
                        <a:gd name="connsiteY3" fmla="*/ 1206 h 186019"/>
                        <a:gd name="connsiteX4" fmla="*/ 91025 w 91421"/>
                        <a:gd name="connsiteY4" fmla="*/ 3681 h 186019"/>
                        <a:gd name="connsiteX5" fmla="*/ 91025 w 91421"/>
                        <a:gd name="connsiteY5" fmla="*/ 3681 h 186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1421" h="186019">
                          <a:moveTo>
                            <a:pt x="91025" y="3681"/>
                          </a:moveTo>
                          <a:cubicBezTo>
                            <a:pt x="56384" y="62536"/>
                            <a:pt x="17501" y="113261"/>
                            <a:pt x="7780" y="182897"/>
                          </a:cubicBezTo>
                          <a:cubicBezTo>
                            <a:pt x="7073" y="187315"/>
                            <a:pt x="-173" y="186962"/>
                            <a:pt x="3" y="182367"/>
                          </a:cubicBezTo>
                          <a:cubicBezTo>
                            <a:pt x="3008" y="113437"/>
                            <a:pt x="49491" y="56350"/>
                            <a:pt x="86253" y="1206"/>
                          </a:cubicBezTo>
                          <a:cubicBezTo>
                            <a:pt x="88197" y="-1445"/>
                            <a:pt x="92792" y="676"/>
                            <a:pt x="91025" y="3681"/>
                          </a:cubicBezTo>
                          <a:lnTo>
                            <a:pt x="91025" y="3681"/>
                          </a:ln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18" name="Freeform: Shape 317">
                      <a:extLst>
                        <a:ext uri="{FF2B5EF4-FFF2-40B4-BE49-F238E27FC236}">
                          <a16:creationId xmlns:a16="http://schemas.microsoft.com/office/drawing/2014/main" id="{B5E70A85-8311-4EB5-B8F0-FDF59B40BE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6826" y="4502101"/>
                      <a:ext cx="91411" cy="185905"/>
                    </a:xfrm>
                    <a:custGeom>
                      <a:avLst/>
                      <a:gdLst>
                        <a:gd name="connsiteX0" fmla="*/ 91025 w 91411"/>
                        <a:gd name="connsiteY0" fmla="*/ 3567 h 185905"/>
                        <a:gd name="connsiteX1" fmla="*/ 7780 w 91411"/>
                        <a:gd name="connsiteY1" fmla="*/ 182783 h 185905"/>
                        <a:gd name="connsiteX2" fmla="*/ 3 w 91411"/>
                        <a:gd name="connsiteY2" fmla="*/ 182252 h 185905"/>
                        <a:gd name="connsiteX3" fmla="*/ 86253 w 91411"/>
                        <a:gd name="connsiteY3" fmla="*/ 1092 h 185905"/>
                        <a:gd name="connsiteX4" fmla="*/ 91025 w 91411"/>
                        <a:gd name="connsiteY4" fmla="*/ 3567 h 185905"/>
                        <a:gd name="connsiteX5" fmla="*/ 91025 w 91411"/>
                        <a:gd name="connsiteY5" fmla="*/ 3567 h 185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1411" h="185905">
                          <a:moveTo>
                            <a:pt x="91025" y="3567"/>
                          </a:moveTo>
                          <a:cubicBezTo>
                            <a:pt x="56384" y="62422"/>
                            <a:pt x="17501" y="113323"/>
                            <a:pt x="7780" y="182783"/>
                          </a:cubicBezTo>
                          <a:cubicBezTo>
                            <a:pt x="7073" y="187201"/>
                            <a:pt x="-173" y="186847"/>
                            <a:pt x="3" y="182252"/>
                          </a:cubicBezTo>
                          <a:cubicBezTo>
                            <a:pt x="3008" y="113323"/>
                            <a:pt x="49491" y="56236"/>
                            <a:pt x="86253" y="1092"/>
                          </a:cubicBezTo>
                          <a:cubicBezTo>
                            <a:pt x="88020" y="-1382"/>
                            <a:pt x="92792" y="739"/>
                            <a:pt x="91025" y="3567"/>
                          </a:cubicBezTo>
                          <a:lnTo>
                            <a:pt x="91025" y="3567"/>
                          </a:ln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319" name="Graphic 6">
                  <a:extLst>
                    <a:ext uri="{FF2B5EF4-FFF2-40B4-BE49-F238E27FC236}">
                      <a16:creationId xmlns:a16="http://schemas.microsoft.com/office/drawing/2014/main" id="{491A7715-AF3A-4365-BAEB-831F47795049}"/>
                    </a:ext>
                  </a:extLst>
                </p:cNvPr>
                <p:cNvGrpSpPr/>
                <p:nvPr/>
              </p:nvGrpSpPr>
              <p:grpSpPr>
                <a:xfrm>
                  <a:off x="1923152" y="4057034"/>
                  <a:ext cx="1219760" cy="661911"/>
                  <a:chOff x="1923152" y="4057034"/>
                  <a:chExt cx="1219760" cy="661911"/>
                </a:xfrm>
              </p:grpSpPr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16BC12A3-149C-4598-BA7B-72863F27D050}"/>
                      </a:ext>
                    </a:extLst>
                  </p:cNvPr>
                  <p:cNvSpPr/>
                  <p:nvPr/>
                </p:nvSpPr>
                <p:spPr>
                  <a:xfrm>
                    <a:off x="2295693" y="4218463"/>
                    <a:ext cx="847219" cy="479499"/>
                  </a:xfrm>
                  <a:custGeom>
                    <a:avLst/>
                    <a:gdLst>
                      <a:gd name="connsiteX0" fmla="*/ 767765 w 847219"/>
                      <a:gd name="connsiteY0" fmla="*/ 171086 h 479499"/>
                      <a:gd name="connsiteX1" fmla="*/ 538885 w 847219"/>
                      <a:gd name="connsiteY1" fmla="*/ 264582 h 479499"/>
                      <a:gd name="connsiteX2" fmla="*/ 79003 w 847219"/>
                      <a:gd name="connsiteY2" fmla="*/ 479499 h 479499"/>
                      <a:gd name="connsiteX3" fmla="*/ 0 w 847219"/>
                      <a:gd name="connsiteY3" fmla="*/ 315307 h 479499"/>
                      <a:gd name="connsiteX4" fmla="*/ 843940 w 847219"/>
                      <a:gd name="connsiteY4" fmla="*/ 0 h 479499"/>
                      <a:gd name="connsiteX5" fmla="*/ 767765 w 847219"/>
                      <a:gd name="connsiteY5" fmla="*/ 171086 h 479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219" h="479499">
                        <a:moveTo>
                          <a:pt x="767765" y="171086"/>
                        </a:moveTo>
                        <a:lnTo>
                          <a:pt x="538885" y="264582"/>
                        </a:lnTo>
                        <a:lnTo>
                          <a:pt x="79003" y="479499"/>
                        </a:lnTo>
                        <a:lnTo>
                          <a:pt x="0" y="315307"/>
                        </a:lnTo>
                        <a:cubicBezTo>
                          <a:pt x="298163" y="307354"/>
                          <a:pt x="612232" y="197774"/>
                          <a:pt x="843940" y="0"/>
                        </a:cubicBezTo>
                        <a:cubicBezTo>
                          <a:pt x="866209" y="109757"/>
                          <a:pt x="767765" y="171086"/>
                          <a:pt x="767765" y="171086"/>
                        </a:cubicBezTo>
                        <a:close/>
                      </a:path>
                    </a:pathLst>
                  </a:custGeom>
                  <a:solidFill>
                    <a:srgbClr val="42B29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381C327B-705B-40E2-8DC3-10A77630D7E9}"/>
                      </a:ext>
                    </a:extLst>
                  </p:cNvPr>
                  <p:cNvSpPr/>
                  <p:nvPr/>
                </p:nvSpPr>
                <p:spPr>
                  <a:xfrm>
                    <a:off x="2267238" y="4057034"/>
                    <a:ext cx="872218" cy="476734"/>
                  </a:xfrm>
                  <a:custGeom>
                    <a:avLst/>
                    <a:gdLst>
                      <a:gd name="connsiteX0" fmla="*/ 317781 w 872218"/>
                      <a:gd name="connsiteY0" fmla="*/ 210032 h 476734"/>
                      <a:gd name="connsiteX1" fmla="*/ 643692 w 872218"/>
                      <a:gd name="connsiteY1" fmla="*/ 24807 h 476734"/>
                      <a:gd name="connsiteX2" fmla="*/ 794276 w 872218"/>
                      <a:gd name="connsiteY2" fmla="*/ 28696 h 476734"/>
                      <a:gd name="connsiteX3" fmla="*/ 872219 w 872218"/>
                      <a:gd name="connsiteY3" fmla="*/ 161428 h 476734"/>
                      <a:gd name="connsiteX4" fmla="*/ 28279 w 872218"/>
                      <a:gd name="connsiteY4" fmla="*/ 476735 h 476734"/>
                      <a:gd name="connsiteX5" fmla="*/ 0 w 872218"/>
                      <a:gd name="connsiteY5" fmla="*/ 418057 h 476734"/>
                      <a:gd name="connsiteX6" fmla="*/ 317781 w 872218"/>
                      <a:gd name="connsiteY6" fmla="*/ 210032 h 47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2218" h="476734">
                        <a:moveTo>
                          <a:pt x="317781" y="210032"/>
                        </a:moveTo>
                        <a:lnTo>
                          <a:pt x="643692" y="24807"/>
                        </a:lnTo>
                        <a:cubicBezTo>
                          <a:pt x="643692" y="24807"/>
                          <a:pt x="735067" y="-33517"/>
                          <a:pt x="794276" y="28696"/>
                        </a:cubicBezTo>
                        <a:cubicBezTo>
                          <a:pt x="841642" y="78537"/>
                          <a:pt x="864265" y="122899"/>
                          <a:pt x="872219" y="161428"/>
                        </a:cubicBezTo>
                        <a:cubicBezTo>
                          <a:pt x="640511" y="359025"/>
                          <a:pt x="326441" y="468782"/>
                          <a:pt x="28279" y="476735"/>
                        </a:cubicBezTo>
                        <a:lnTo>
                          <a:pt x="0" y="418057"/>
                        </a:lnTo>
                        <a:lnTo>
                          <a:pt x="317781" y="210032"/>
                        </a:lnTo>
                        <a:close/>
                      </a:path>
                    </a:pathLst>
                  </a:custGeom>
                  <a:solidFill>
                    <a:srgbClr val="51C0B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322" name="Graphic 6">
                    <a:extLst>
                      <a:ext uri="{FF2B5EF4-FFF2-40B4-BE49-F238E27FC236}">
                        <a16:creationId xmlns:a16="http://schemas.microsoft.com/office/drawing/2014/main" id="{97BC16B0-9526-477C-878B-D8FA5EB896A1}"/>
                      </a:ext>
                    </a:extLst>
                  </p:cNvPr>
                  <p:cNvGrpSpPr/>
                  <p:nvPr/>
                </p:nvGrpSpPr>
                <p:grpSpPr>
                  <a:xfrm>
                    <a:off x="1923152" y="4431428"/>
                    <a:ext cx="494451" cy="287518"/>
                    <a:chOff x="1923152" y="4431428"/>
                    <a:chExt cx="494451" cy="287518"/>
                  </a:xfrm>
                </p:grpSpPr>
                <p:sp>
                  <p:nvSpPr>
                    <p:cNvPr id="323" name="Freeform: Shape 322">
                      <a:extLst>
                        <a:ext uri="{FF2B5EF4-FFF2-40B4-BE49-F238E27FC236}">
                          <a16:creationId xmlns:a16="http://schemas.microsoft.com/office/drawing/2014/main" id="{1C3861F9-5069-4DDB-AE83-E4465D3FB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152" y="4476734"/>
                      <a:ext cx="479301" cy="242211"/>
                    </a:xfrm>
                    <a:custGeom>
                      <a:avLst/>
                      <a:gdLst>
                        <a:gd name="connsiteX0" fmla="*/ 331891 w 479301"/>
                        <a:gd name="connsiteY0" fmla="*/ 3306 h 242211"/>
                        <a:gd name="connsiteX1" fmla="*/ 454903 w 479301"/>
                        <a:gd name="connsiteY1" fmla="*/ 228297 h 242211"/>
                        <a:gd name="connsiteX2" fmla="*/ 7394 w 479301"/>
                        <a:gd name="connsiteY2" fmla="*/ 123667 h 242211"/>
                        <a:gd name="connsiteX3" fmla="*/ 331891 w 479301"/>
                        <a:gd name="connsiteY3" fmla="*/ 3306 h 2422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9301" h="242211">
                          <a:moveTo>
                            <a:pt x="331891" y="3306"/>
                          </a:moveTo>
                          <a:cubicBezTo>
                            <a:pt x="372895" y="312426"/>
                            <a:pt x="541506" y="164670"/>
                            <a:pt x="454903" y="228297"/>
                          </a:cubicBezTo>
                          <a:cubicBezTo>
                            <a:pt x="454903" y="228297"/>
                            <a:pt x="81095" y="298464"/>
                            <a:pt x="7394" y="123667"/>
                          </a:cubicBezTo>
                          <a:cubicBezTo>
                            <a:pt x="-58000" y="-31336"/>
                            <a:pt x="331891" y="3306"/>
                            <a:pt x="331891" y="3306"/>
                          </a:cubicBez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4" name="Freeform: Shape 323">
                      <a:extLst>
                        <a:ext uri="{FF2B5EF4-FFF2-40B4-BE49-F238E27FC236}">
                          <a16:creationId xmlns:a16="http://schemas.microsoft.com/office/drawing/2014/main" id="{320A691D-CD94-4C5A-BB89-3439B1C87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3204" y="4466328"/>
                      <a:ext cx="332980" cy="240799"/>
                    </a:xfrm>
                    <a:custGeom>
                      <a:avLst/>
                      <a:gdLst>
                        <a:gd name="connsiteX0" fmla="*/ 100743 w 332980"/>
                        <a:gd name="connsiteY0" fmla="*/ 237290 h 240799"/>
                        <a:gd name="connsiteX1" fmla="*/ 332981 w 332980"/>
                        <a:gd name="connsiteY1" fmla="*/ 225978 h 240799"/>
                        <a:gd name="connsiteX2" fmla="*/ 222694 w 332980"/>
                        <a:gd name="connsiteY2" fmla="*/ 3284 h 240799"/>
                        <a:gd name="connsiteX3" fmla="*/ 0 w 332980"/>
                        <a:gd name="connsiteY3" fmla="*/ 10884 h 240799"/>
                        <a:gd name="connsiteX4" fmla="*/ 100743 w 332980"/>
                        <a:gd name="connsiteY4" fmla="*/ 237290 h 240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2980" h="240799">
                          <a:moveTo>
                            <a:pt x="100743" y="237290"/>
                          </a:moveTo>
                          <a:cubicBezTo>
                            <a:pt x="215448" y="249485"/>
                            <a:pt x="332981" y="225978"/>
                            <a:pt x="332981" y="225978"/>
                          </a:cubicBezTo>
                          <a:cubicBezTo>
                            <a:pt x="275717" y="158817"/>
                            <a:pt x="222694" y="3284"/>
                            <a:pt x="222694" y="3284"/>
                          </a:cubicBezTo>
                          <a:cubicBezTo>
                            <a:pt x="222694" y="3284"/>
                            <a:pt x="96678" y="-7850"/>
                            <a:pt x="0" y="10884"/>
                          </a:cubicBezTo>
                          <a:cubicBezTo>
                            <a:pt x="60976" y="71860"/>
                            <a:pt x="91729" y="151747"/>
                            <a:pt x="100743" y="237290"/>
                          </a:cubicBezTo>
                          <a:close/>
                        </a:path>
                      </a:pathLst>
                    </a:custGeom>
                    <a:solidFill>
                      <a:srgbClr val="EBE9F4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5" name="Freeform: Shape 324">
                      <a:extLst>
                        <a:ext uri="{FF2B5EF4-FFF2-40B4-BE49-F238E27FC236}">
                          <a16:creationId xmlns:a16="http://schemas.microsoft.com/office/drawing/2014/main" id="{4265452F-920B-4C31-A2B8-4AE56164C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5234" y="4431428"/>
                      <a:ext cx="172368" cy="170871"/>
                    </a:xfrm>
                    <a:custGeom>
                      <a:avLst/>
                      <a:gdLst>
                        <a:gd name="connsiteX0" fmla="*/ 14050 w 172368"/>
                        <a:gd name="connsiteY0" fmla="*/ 126201 h 170871"/>
                        <a:gd name="connsiteX1" fmla="*/ 133174 w 172368"/>
                        <a:gd name="connsiteY1" fmla="*/ 144583 h 170871"/>
                        <a:gd name="connsiteX2" fmla="*/ 136179 w 172368"/>
                        <a:gd name="connsiteY2" fmla="*/ 112593 h 170871"/>
                        <a:gd name="connsiteX3" fmla="*/ 94644 w 172368"/>
                        <a:gd name="connsiteY3" fmla="*/ 114183 h 170871"/>
                        <a:gd name="connsiteX4" fmla="*/ 16171 w 172368"/>
                        <a:gd name="connsiteY4" fmla="*/ 140871 h 170871"/>
                        <a:gd name="connsiteX5" fmla="*/ 7864 w 172368"/>
                        <a:gd name="connsiteY5" fmla="*/ 121960 h 170871"/>
                        <a:gd name="connsiteX6" fmla="*/ 82096 w 172368"/>
                        <a:gd name="connsiteY6" fmla="*/ 89439 h 170871"/>
                        <a:gd name="connsiteX7" fmla="*/ 132997 w 172368"/>
                        <a:gd name="connsiteY7" fmla="*/ 21040 h 170871"/>
                        <a:gd name="connsiteX8" fmla="*/ 65659 w 172368"/>
                        <a:gd name="connsiteY8" fmla="*/ 76891 h 170871"/>
                        <a:gd name="connsiteX9" fmla="*/ 21827 w 172368"/>
                        <a:gd name="connsiteY9" fmla="*/ 138574 h 170871"/>
                        <a:gd name="connsiteX10" fmla="*/ 2209 w 172368"/>
                        <a:gd name="connsiteY10" fmla="*/ 124434 h 170871"/>
                        <a:gd name="connsiteX11" fmla="*/ 153676 w 172368"/>
                        <a:gd name="connsiteY11" fmla="*/ 8669 h 170871"/>
                        <a:gd name="connsiteX12" fmla="*/ 16348 w 172368"/>
                        <a:gd name="connsiteY12" fmla="*/ 141048 h 170871"/>
                        <a:gd name="connsiteX13" fmla="*/ 8041 w 172368"/>
                        <a:gd name="connsiteY13" fmla="*/ 122137 h 170871"/>
                        <a:gd name="connsiteX14" fmla="*/ 133527 w 172368"/>
                        <a:gd name="connsiteY14" fmla="*/ 92974 h 170871"/>
                        <a:gd name="connsiteX15" fmla="*/ 171704 w 172368"/>
                        <a:gd name="connsiteY15" fmla="*/ 131504 h 170871"/>
                        <a:gd name="connsiteX16" fmla="*/ 8748 w 172368"/>
                        <a:gd name="connsiteY16" fmla="*/ 136276 h 170871"/>
                        <a:gd name="connsiteX17" fmla="*/ 14050 w 172368"/>
                        <a:gd name="connsiteY17" fmla="*/ 126201 h 170871"/>
                        <a:gd name="connsiteX18" fmla="*/ 14050 w 172368"/>
                        <a:gd name="connsiteY18" fmla="*/ 126201 h 1708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72368" h="170871">
                          <a:moveTo>
                            <a:pt x="14050" y="126201"/>
                          </a:moveTo>
                          <a:cubicBezTo>
                            <a:pt x="50282" y="140694"/>
                            <a:pt x="94644" y="158899"/>
                            <a:pt x="133174" y="144583"/>
                          </a:cubicBezTo>
                          <a:cubicBezTo>
                            <a:pt x="149964" y="138574"/>
                            <a:pt x="154206" y="119309"/>
                            <a:pt x="136179" y="112593"/>
                          </a:cubicBezTo>
                          <a:cubicBezTo>
                            <a:pt x="124337" y="108174"/>
                            <a:pt x="107016" y="112239"/>
                            <a:pt x="94644" y="114183"/>
                          </a:cubicBezTo>
                          <a:cubicBezTo>
                            <a:pt x="67603" y="118602"/>
                            <a:pt x="41445" y="130267"/>
                            <a:pt x="16171" y="140871"/>
                          </a:cubicBezTo>
                          <a:cubicBezTo>
                            <a:pt x="13343" y="134508"/>
                            <a:pt x="10515" y="128322"/>
                            <a:pt x="7864" y="121960"/>
                          </a:cubicBezTo>
                          <a:cubicBezTo>
                            <a:pt x="32785" y="111355"/>
                            <a:pt x="57882" y="101635"/>
                            <a:pt x="82096" y="89439"/>
                          </a:cubicBezTo>
                          <a:cubicBezTo>
                            <a:pt x="90933" y="85021"/>
                            <a:pt x="180717" y="27580"/>
                            <a:pt x="132997" y="21040"/>
                          </a:cubicBezTo>
                          <a:cubicBezTo>
                            <a:pt x="108430" y="17859"/>
                            <a:pt x="78384" y="61161"/>
                            <a:pt x="65659" y="76891"/>
                          </a:cubicBezTo>
                          <a:cubicBezTo>
                            <a:pt x="49752" y="96509"/>
                            <a:pt x="35613" y="117364"/>
                            <a:pt x="21827" y="138574"/>
                          </a:cubicBezTo>
                          <a:cubicBezTo>
                            <a:pt x="13343" y="151829"/>
                            <a:pt x="-6628" y="137336"/>
                            <a:pt x="2209" y="124434"/>
                          </a:cubicBezTo>
                          <a:cubicBezTo>
                            <a:pt x="25008" y="90500"/>
                            <a:pt x="100477" y="-33573"/>
                            <a:pt x="153676" y="8669"/>
                          </a:cubicBezTo>
                          <a:cubicBezTo>
                            <a:pt x="220838" y="61691"/>
                            <a:pt x="44803" y="128676"/>
                            <a:pt x="16348" y="141048"/>
                          </a:cubicBezTo>
                          <a:cubicBezTo>
                            <a:pt x="4153" y="146350"/>
                            <a:pt x="-4154" y="127439"/>
                            <a:pt x="8041" y="122137"/>
                          </a:cubicBezTo>
                          <a:cubicBezTo>
                            <a:pt x="46747" y="105169"/>
                            <a:pt x="90402" y="88732"/>
                            <a:pt x="133527" y="92974"/>
                          </a:cubicBezTo>
                          <a:cubicBezTo>
                            <a:pt x="151201" y="94565"/>
                            <a:pt x="176829" y="110472"/>
                            <a:pt x="171704" y="131504"/>
                          </a:cubicBezTo>
                          <a:cubicBezTo>
                            <a:pt x="153676" y="202907"/>
                            <a:pt x="46394" y="159959"/>
                            <a:pt x="8748" y="136276"/>
                          </a:cubicBezTo>
                          <a:cubicBezTo>
                            <a:pt x="3092" y="132741"/>
                            <a:pt x="8041" y="123727"/>
                            <a:pt x="14050" y="126201"/>
                          </a:cubicBezTo>
                          <a:lnTo>
                            <a:pt x="14050" y="126201"/>
                          </a:ln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6" name="Freeform: Shape 325">
                      <a:extLst>
                        <a:ext uri="{FF2B5EF4-FFF2-40B4-BE49-F238E27FC236}">
                          <a16:creationId xmlns:a16="http://schemas.microsoft.com/office/drawing/2014/main" id="{28C1455A-620A-40A7-903A-83D66EEF7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44157" y="4477389"/>
                      <a:ext cx="209790" cy="226229"/>
                    </a:xfrm>
                    <a:custGeom>
                      <a:avLst/>
                      <a:gdLst>
                        <a:gd name="connsiteX0" fmla="*/ 109048 w 209790"/>
                        <a:gd name="connsiteY0" fmla="*/ 0 h 226229"/>
                        <a:gd name="connsiteX1" fmla="*/ 7421 w 209790"/>
                        <a:gd name="connsiteY1" fmla="*/ 112761 h 226229"/>
                        <a:gd name="connsiteX2" fmla="*/ 209790 w 209790"/>
                        <a:gd name="connsiteY2" fmla="*/ 226229 h 226229"/>
                        <a:gd name="connsiteX3" fmla="*/ 109048 w 209790"/>
                        <a:gd name="connsiteY3" fmla="*/ 0 h 226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790" h="226229">
                          <a:moveTo>
                            <a:pt x="109048" y="0"/>
                          </a:moveTo>
                          <a:cubicBezTo>
                            <a:pt x="35700" y="14316"/>
                            <a:pt x="-20857" y="45776"/>
                            <a:pt x="7421" y="112761"/>
                          </a:cubicBezTo>
                          <a:cubicBezTo>
                            <a:pt x="39058" y="187700"/>
                            <a:pt x="123540" y="217215"/>
                            <a:pt x="209790" y="226229"/>
                          </a:cubicBezTo>
                          <a:cubicBezTo>
                            <a:pt x="200776" y="140686"/>
                            <a:pt x="170023" y="60799"/>
                            <a:pt x="109048" y="0"/>
                          </a:cubicBez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7" name="Freeform: Shape 326">
                      <a:extLst>
                        <a:ext uri="{FF2B5EF4-FFF2-40B4-BE49-F238E27FC236}">
                          <a16:creationId xmlns:a16="http://schemas.microsoft.com/office/drawing/2014/main" id="{748B1020-103E-4827-9666-8EFB1C25C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4200" y="4485982"/>
                      <a:ext cx="91421" cy="185941"/>
                    </a:xfrm>
                    <a:custGeom>
                      <a:avLst/>
                      <a:gdLst>
                        <a:gd name="connsiteX0" fmla="*/ 397 w 91421"/>
                        <a:gd name="connsiteY0" fmla="*/ 3602 h 185941"/>
                        <a:gd name="connsiteX1" fmla="*/ 83642 w 91421"/>
                        <a:gd name="connsiteY1" fmla="*/ 182818 h 185941"/>
                        <a:gd name="connsiteX2" fmla="*/ 91419 w 91421"/>
                        <a:gd name="connsiteY2" fmla="*/ 182288 h 185941"/>
                        <a:gd name="connsiteX3" fmla="*/ 5169 w 91421"/>
                        <a:gd name="connsiteY3" fmla="*/ 1128 h 185941"/>
                        <a:gd name="connsiteX4" fmla="*/ 397 w 91421"/>
                        <a:gd name="connsiteY4" fmla="*/ 3602 h 185941"/>
                        <a:gd name="connsiteX5" fmla="*/ 397 w 91421"/>
                        <a:gd name="connsiteY5" fmla="*/ 3602 h 185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1421" h="185941">
                          <a:moveTo>
                            <a:pt x="397" y="3602"/>
                          </a:moveTo>
                          <a:cubicBezTo>
                            <a:pt x="35038" y="62457"/>
                            <a:pt x="73921" y="113182"/>
                            <a:pt x="83642" y="182818"/>
                          </a:cubicBezTo>
                          <a:cubicBezTo>
                            <a:pt x="84349" y="187237"/>
                            <a:pt x="91595" y="186883"/>
                            <a:pt x="91419" y="182288"/>
                          </a:cubicBezTo>
                          <a:cubicBezTo>
                            <a:pt x="88414" y="113359"/>
                            <a:pt x="41931" y="56271"/>
                            <a:pt x="5169" y="1128"/>
                          </a:cubicBezTo>
                          <a:cubicBezTo>
                            <a:pt x="3225" y="-1346"/>
                            <a:pt x="-1371" y="598"/>
                            <a:pt x="397" y="3602"/>
                          </a:cubicBezTo>
                          <a:lnTo>
                            <a:pt x="397" y="3602"/>
                          </a:ln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8" name="Freeform: Shape 327">
                      <a:extLst>
                        <a:ext uri="{FF2B5EF4-FFF2-40B4-BE49-F238E27FC236}">
                          <a16:creationId xmlns:a16="http://schemas.microsoft.com/office/drawing/2014/main" id="{CBC34B72-232E-491D-9B96-064B31ADB1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8064" y="4491637"/>
                      <a:ext cx="91354" cy="185941"/>
                    </a:xfrm>
                    <a:custGeom>
                      <a:avLst/>
                      <a:gdLst>
                        <a:gd name="connsiteX0" fmla="*/ 329 w 91354"/>
                        <a:gd name="connsiteY0" fmla="*/ 3602 h 185941"/>
                        <a:gd name="connsiteX1" fmla="*/ 83574 w 91354"/>
                        <a:gd name="connsiteY1" fmla="*/ 182818 h 185941"/>
                        <a:gd name="connsiteX2" fmla="*/ 91351 w 91354"/>
                        <a:gd name="connsiteY2" fmla="*/ 182288 h 185941"/>
                        <a:gd name="connsiteX3" fmla="*/ 5101 w 91354"/>
                        <a:gd name="connsiteY3" fmla="*/ 1128 h 185941"/>
                        <a:gd name="connsiteX4" fmla="*/ 329 w 91354"/>
                        <a:gd name="connsiteY4" fmla="*/ 3602 h 185941"/>
                        <a:gd name="connsiteX5" fmla="*/ 329 w 91354"/>
                        <a:gd name="connsiteY5" fmla="*/ 3602 h 185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1354" h="185941">
                          <a:moveTo>
                            <a:pt x="329" y="3602"/>
                          </a:moveTo>
                          <a:cubicBezTo>
                            <a:pt x="34971" y="62458"/>
                            <a:pt x="73854" y="113359"/>
                            <a:pt x="83574" y="182818"/>
                          </a:cubicBezTo>
                          <a:cubicBezTo>
                            <a:pt x="84281" y="187237"/>
                            <a:pt x="91528" y="186883"/>
                            <a:pt x="91351" y="182288"/>
                          </a:cubicBezTo>
                          <a:cubicBezTo>
                            <a:pt x="88347" y="113359"/>
                            <a:pt x="41863" y="56272"/>
                            <a:pt x="5101" y="1128"/>
                          </a:cubicBezTo>
                          <a:cubicBezTo>
                            <a:pt x="3334" y="-1346"/>
                            <a:pt x="-1261" y="598"/>
                            <a:pt x="329" y="3602"/>
                          </a:cubicBezTo>
                          <a:lnTo>
                            <a:pt x="329" y="3602"/>
                          </a:lnTo>
                          <a:close/>
                        </a:path>
                      </a:pathLst>
                    </a:custGeom>
                    <a:solidFill>
                      <a:srgbClr val="635BA8"/>
                    </a:solidFill>
                    <a:ln w="176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29" name="Graphic 6">
                <a:extLst>
                  <a:ext uri="{FF2B5EF4-FFF2-40B4-BE49-F238E27FC236}">
                    <a16:creationId xmlns:a16="http://schemas.microsoft.com/office/drawing/2014/main" id="{48770F2D-A742-4121-8500-AF444C697305}"/>
                  </a:ext>
                </a:extLst>
              </p:cNvPr>
              <p:cNvGrpSpPr/>
              <p:nvPr/>
            </p:nvGrpSpPr>
            <p:grpSpPr>
              <a:xfrm>
                <a:off x="1655890" y="2228315"/>
                <a:ext cx="1733125" cy="2013382"/>
                <a:chOff x="1655890" y="2228315"/>
                <a:chExt cx="1733125" cy="2013382"/>
              </a:xfrm>
            </p:grpSpPr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69988D01-5885-4E3B-92E6-EFDA652CE160}"/>
                    </a:ext>
                  </a:extLst>
                </p:cNvPr>
                <p:cNvSpPr/>
                <p:nvPr/>
              </p:nvSpPr>
              <p:spPr>
                <a:xfrm>
                  <a:off x="2986752" y="2590851"/>
                  <a:ext cx="402263" cy="1135740"/>
                </a:xfrm>
                <a:custGeom>
                  <a:avLst/>
                  <a:gdLst>
                    <a:gd name="connsiteX0" fmla="*/ 100566 w 402263"/>
                    <a:gd name="connsiteY0" fmla="*/ 9897 h 1135740"/>
                    <a:gd name="connsiteX1" fmla="*/ 402263 w 402263"/>
                    <a:gd name="connsiteY1" fmla="*/ 1040300 h 1135740"/>
                    <a:gd name="connsiteX2" fmla="*/ 352245 w 402263"/>
                    <a:gd name="connsiteY2" fmla="*/ 1076355 h 1135740"/>
                    <a:gd name="connsiteX3" fmla="*/ 236127 w 402263"/>
                    <a:gd name="connsiteY3" fmla="*/ 986571 h 1135740"/>
                    <a:gd name="connsiteX4" fmla="*/ 269884 w 402263"/>
                    <a:gd name="connsiteY4" fmla="*/ 1122308 h 1135740"/>
                    <a:gd name="connsiteX5" fmla="*/ 237187 w 402263"/>
                    <a:gd name="connsiteY5" fmla="*/ 1135740 h 1135740"/>
                    <a:gd name="connsiteX6" fmla="*/ 0 w 402263"/>
                    <a:gd name="connsiteY6" fmla="*/ 0 h 1135740"/>
                    <a:gd name="connsiteX7" fmla="*/ 100566 w 402263"/>
                    <a:gd name="connsiteY7" fmla="*/ 9897 h 1135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263" h="1135740">
                      <a:moveTo>
                        <a:pt x="100566" y="9897"/>
                      </a:moveTo>
                      <a:cubicBezTo>
                        <a:pt x="100566" y="9897"/>
                        <a:pt x="312302" y="942562"/>
                        <a:pt x="402263" y="1040300"/>
                      </a:cubicBezTo>
                      <a:cubicBezTo>
                        <a:pt x="402263" y="1040300"/>
                        <a:pt x="383352" y="1055677"/>
                        <a:pt x="352245" y="1076355"/>
                      </a:cubicBezTo>
                      <a:cubicBezTo>
                        <a:pt x="335985" y="1087136"/>
                        <a:pt x="236127" y="986571"/>
                        <a:pt x="236127" y="986571"/>
                      </a:cubicBezTo>
                      <a:cubicBezTo>
                        <a:pt x="214210" y="998766"/>
                        <a:pt x="269884" y="1122308"/>
                        <a:pt x="269884" y="1122308"/>
                      </a:cubicBezTo>
                      <a:cubicBezTo>
                        <a:pt x="260340" y="1126373"/>
                        <a:pt x="249029" y="1130968"/>
                        <a:pt x="237187" y="1135740"/>
                      </a:cubicBezTo>
                      <a:cubicBezTo>
                        <a:pt x="70343" y="785792"/>
                        <a:pt x="6009" y="388124"/>
                        <a:pt x="0" y="0"/>
                      </a:cubicBezTo>
                      <a:cubicBezTo>
                        <a:pt x="62036" y="5302"/>
                        <a:pt x="100566" y="9897"/>
                        <a:pt x="100566" y="9897"/>
                      </a:cubicBezTo>
                      <a:close/>
                    </a:path>
                  </a:pathLst>
                </a:custGeom>
                <a:solidFill>
                  <a:srgbClr val="58293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7A541DFF-DCA5-4B2A-B9A0-6AB2120832C1}"/>
                    </a:ext>
                  </a:extLst>
                </p:cNvPr>
                <p:cNvSpPr/>
                <p:nvPr/>
              </p:nvSpPr>
              <p:spPr>
                <a:xfrm>
                  <a:off x="1920648" y="2571058"/>
                  <a:ext cx="1302937" cy="1205500"/>
                </a:xfrm>
                <a:custGeom>
                  <a:avLst/>
                  <a:gdLst>
                    <a:gd name="connsiteX0" fmla="*/ 1065751 w 1302937"/>
                    <a:gd name="connsiteY0" fmla="*/ 19616 h 1205500"/>
                    <a:gd name="connsiteX1" fmla="*/ 1302938 w 1302937"/>
                    <a:gd name="connsiteY1" fmla="*/ 1155356 h 1205500"/>
                    <a:gd name="connsiteX2" fmla="*/ 1093852 w 1302937"/>
                    <a:gd name="connsiteY2" fmla="*/ 1204844 h 1205500"/>
                    <a:gd name="connsiteX3" fmla="*/ 0 w 1302937"/>
                    <a:gd name="connsiteY3" fmla="*/ 1142278 h 1205500"/>
                    <a:gd name="connsiteX4" fmla="*/ 279075 w 1302937"/>
                    <a:gd name="connsiteY4" fmla="*/ 30928 h 1205500"/>
                    <a:gd name="connsiteX5" fmla="*/ 1065751 w 1302937"/>
                    <a:gd name="connsiteY5" fmla="*/ 19616 h 120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02937" h="1205500">
                      <a:moveTo>
                        <a:pt x="1065751" y="19616"/>
                      </a:moveTo>
                      <a:cubicBezTo>
                        <a:pt x="1071760" y="407740"/>
                        <a:pt x="1136094" y="805408"/>
                        <a:pt x="1302938" y="1155356"/>
                      </a:cubicBezTo>
                      <a:cubicBezTo>
                        <a:pt x="1239487" y="1180454"/>
                        <a:pt x="1148819" y="1210323"/>
                        <a:pt x="1093852" y="1204844"/>
                      </a:cubicBezTo>
                      <a:cubicBezTo>
                        <a:pt x="943446" y="1189821"/>
                        <a:pt x="251326" y="1209969"/>
                        <a:pt x="0" y="1142278"/>
                      </a:cubicBezTo>
                      <a:cubicBezTo>
                        <a:pt x="156770" y="788618"/>
                        <a:pt x="270061" y="413043"/>
                        <a:pt x="279075" y="30928"/>
                      </a:cubicBezTo>
                      <a:cubicBezTo>
                        <a:pt x="508839" y="-20150"/>
                        <a:pt x="886358" y="3886"/>
                        <a:pt x="1065751" y="19616"/>
                      </a:cubicBezTo>
                      <a:close/>
                    </a:path>
                  </a:pathLst>
                </a:custGeom>
                <a:solidFill>
                  <a:srgbClr val="421C2A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01BBCADA-C980-4778-89E7-194F8382A508}"/>
                    </a:ext>
                  </a:extLst>
                </p:cNvPr>
                <p:cNvSpPr/>
                <p:nvPr/>
              </p:nvSpPr>
              <p:spPr>
                <a:xfrm>
                  <a:off x="1655890" y="2601986"/>
                  <a:ext cx="543833" cy="1111349"/>
                </a:xfrm>
                <a:custGeom>
                  <a:avLst/>
                  <a:gdLst>
                    <a:gd name="connsiteX0" fmla="*/ 0 w 543833"/>
                    <a:gd name="connsiteY0" fmla="*/ 966422 h 1111349"/>
                    <a:gd name="connsiteX1" fmla="*/ 356664 w 543833"/>
                    <a:gd name="connsiteY1" fmla="*/ 114352 h 1111349"/>
                    <a:gd name="connsiteX2" fmla="*/ 543833 w 543833"/>
                    <a:gd name="connsiteY2" fmla="*/ 0 h 1111349"/>
                    <a:gd name="connsiteX3" fmla="*/ 264759 w 543833"/>
                    <a:gd name="connsiteY3" fmla="*/ 1111350 h 1111349"/>
                    <a:gd name="connsiteX4" fmla="*/ 182044 w 543833"/>
                    <a:gd name="connsiteY4" fmla="*/ 1071583 h 1111349"/>
                    <a:gd name="connsiteX5" fmla="*/ 207848 w 543833"/>
                    <a:gd name="connsiteY5" fmla="*/ 934609 h 1111349"/>
                    <a:gd name="connsiteX6" fmla="*/ 111347 w 543833"/>
                    <a:gd name="connsiteY6" fmla="*/ 1051258 h 1111349"/>
                    <a:gd name="connsiteX7" fmla="*/ 0 w 543833"/>
                    <a:gd name="connsiteY7" fmla="*/ 966422 h 1111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3833" h="1111349">
                      <a:moveTo>
                        <a:pt x="0" y="966422"/>
                      </a:moveTo>
                      <a:cubicBezTo>
                        <a:pt x="0" y="966422"/>
                        <a:pt x="289679" y="347827"/>
                        <a:pt x="356664" y="114352"/>
                      </a:cubicBezTo>
                      <a:cubicBezTo>
                        <a:pt x="372924" y="57795"/>
                        <a:pt x="444681" y="21916"/>
                        <a:pt x="543833" y="0"/>
                      </a:cubicBezTo>
                      <a:cubicBezTo>
                        <a:pt x="534996" y="382115"/>
                        <a:pt x="421528" y="757690"/>
                        <a:pt x="264759" y="1111350"/>
                      </a:cubicBezTo>
                      <a:cubicBezTo>
                        <a:pt x="224638" y="1100569"/>
                        <a:pt x="195653" y="1087490"/>
                        <a:pt x="182044" y="1071583"/>
                      </a:cubicBezTo>
                      <a:lnTo>
                        <a:pt x="207848" y="934609"/>
                      </a:lnTo>
                      <a:lnTo>
                        <a:pt x="111347" y="1051258"/>
                      </a:lnTo>
                      <a:cubicBezTo>
                        <a:pt x="111524" y="1051081"/>
                        <a:pt x="48250" y="1015733"/>
                        <a:pt x="0" y="966422"/>
                      </a:cubicBezTo>
                      <a:close/>
                    </a:path>
                  </a:pathLst>
                </a:custGeom>
                <a:solidFill>
                  <a:srgbClr val="582938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441591ED-DBFC-433F-B1AC-34D1B74DB2A5}"/>
                    </a:ext>
                  </a:extLst>
                </p:cNvPr>
                <p:cNvSpPr/>
                <p:nvPr/>
              </p:nvSpPr>
              <p:spPr>
                <a:xfrm>
                  <a:off x="2856671" y="3619840"/>
                  <a:ext cx="352570" cy="304702"/>
                </a:xfrm>
                <a:custGeom>
                  <a:avLst/>
                  <a:gdLst>
                    <a:gd name="connsiteX0" fmla="*/ 199718 w 352570"/>
                    <a:gd name="connsiteY0" fmla="*/ 0 h 304702"/>
                    <a:gd name="connsiteX1" fmla="*/ 352422 w 352570"/>
                    <a:gd name="connsiteY1" fmla="*/ 271475 h 304702"/>
                    <a:gd name="connsiteX2" fmla="*/ 183457 w 352570"/>
                    <a:gd name="connsiteY2" fmla="*/ 281726 h 304702"/>
                    <a:gd name="connsiteX3" fmla="*/ 0 w 352570"/>
                    <a:gd name="connsiteY3" fmla="*/ 93143 h 304702"/>
                    <a:gd name="connsiteX4" fmla="*/ 199718 w 352570"/>
                    <a:gd name="connsiteY4" fmla="*/ 0 h 304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2570" h="304702">
                      <a:moveTo>
                        <a:pt x="199718" y="0"/>
                      </a:moveTo>
                      <a:cubicBezTo>
                        <a:pt x="199718" y="0"/>
                        <a:pt x="358078" y="203253"/>
                        <a:pt x="352422" y="271475"/>
                      </a:cubicBezTo>
                      <a:cubicBezTo>
                        <a:pt x="346943" y="339697"/>
                        <a:pt x="183457" y="281726"/>
                        <a:pt x="183457" y="281726"/>
                      </a:cubicBezTo>
                      <a:lnTo>
                        <a:pt x="0" y="93143"/>
                      </a:lnTo>
                      <a:lnTo>
                        <a:pt x="199718" y="0"/>
                      </a:lnTo>
                      <a:close/>
                    </a:path>
                  </a:pathLst>
                </a:custGeom>
                <a:solidFill>
                  <a:srgbClr val="ED9996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100DA3E9-3E4E-4C8F-84EF-265234026E01}"/>
                    </a:ext>
                  </a:extLst>
                </p:cNvPr>
                <p:cNvSpPr/>
                <p:nvPr/>
              </p:nvSpPr>
              <p:spPr>
                <a:xfrm>
                  <a:off x="1846136" y="3619309"/>
                  <a:ext cx="336619" cy="300301"/>
                </a:xfrm>
                <a:custGeom>
                  <a:avLst/>
                  <a:gdLst>
                    <a:gd name="connsiteX0" fmla="*/ 156167 w 336619"/>
                    <a:gd name="connsiteY0" fmla="*/ 0 h 300301"/>
                    <a:gd name="connsiteX1" fmla="*/ 104 w 336619"/>
                    <a:gd name="connsiteY1" fmla="*/ 269531 h 300301"/>
                    <a:gd name="connsiteX2" fmla="*/ 236407 w 336619"/>
                    <a:gd name="connsiteY2" fmla="*/ 270945 h 300301"/>
                    <a:gd name="connsiteX3" fmla="*/ 336620 w 336619"/>
                    <a:gd name="connsiteY3" fmla="*/ 102687 h 300301"/>
                    <a:gd name="connsiteX4" fmla="*/ 156167 w 336619"/>
                    <a:gd name="connsiteY4" fmla="*/ 0 h 300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6619" h="300301">
                      <a:moveTo>
                        <a:pt x="156167" y="0"/>
                      </a:moveTo>
                      <a:cubicBezTo>
                        <a:pt x="156167" y="0"/>
                        <a:pt x="-4668" y="201308"/>
                        <a:pt x="104" y="269531"/>
                      </a:cubicBezTo>
                      <a:cubicBezTo>
                        <a:pt x="4876" y="337929"/>
                        <a:pt x="236407" y="270945"/>
                        <a:pt x="236407" y="270945"/>
                      </a:cubicBezTo>
                      <a:lnTo>
                        <a:pt x="336620" y="102687"/>
                      </a:lnTo>
                      <a:lnTo>
                        <a:pt x="156167" y="0"/>
                      </a:lnTo>
                      <a:close/>
                    </a:path>
                  </a:pathLst>
                </a:custGeom>
                <a:solidFill>
                  <a:srgbClr val="ED9996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70640211-2216-4236-8097-70588C33F781}"/>
                    </a:ext>
                  </a:extLst>
                </p:cNvPr>
                <p:cNvSpPr/>
                <p:nvPr/>
              </p:nvSpPr>
              <p:spPr>
                <a:xfrm>
                  <a:off x="1982684" y="3350132"/>
                  <a:ext cx="1091377" cy="841804"/>
                </a:xfrm>
                <a:custGeom>
                  <a:avLst/>
                  <a:gdLst>
                    <a:gd name="connsiteX0" fmla="*/ 421175 w 1091377"/>
                    <a:gd name="connsiteY0" fmla="*/ 0 h 841804"/>
                    <a:gd name="connsiteX1" fmla="*/ 436905 w 1091377"/>
                    <a:gd name="connsiteY1" fmla="*/ 48074 h 841804"/>
                    <a:gd name="connsiteX2" fmla="*/ 545071 w 1091377"/>
                    <a:gd name="connsiteY2" fmla="*/ 65748 h 841804"/>
                    <a:gd name="connsiteX3" fmla="*/ 546484 w 1091377"/>
                    <a:gd name="connsiteY3" fmla="*/ 65748 h 841804"/>
                    <a:gd name="connsiteX4" fmla="*/ 654650 w 1091377"/>
                    <a:gd name="connsiteY4" fmla="*/ 48074 h 841804"/>
                    <a:gd name="connsiteX5" fmla="*/ 656948 w 1091377"/>
                    <a:gd name="connsiteY5" fmla="*/ 5125 h 841804"/>
                    <a:gd name="connsiteX6" fmla="*/ 1091378 w 1091377"/>
                    <a:gd name="connsiteY6" fmla="*/ 270237 h 841804"/>
                    <a:gd name="connsiteX7" fmla="*/ 878051 w 1091377"/>
                    <a:gd name="connsiteY7" fmla="*/ 390952 h 841804"/>
                    <a:gd name="connsiteX8" fmla="*/ 915344 w 1091377"/>
                    <a:gd name="connsiteY8" fmla="*/ 738956 h 841804"/>
                    <a:gd name="connsiteX9" fmla="*/ 160304 w 1091377"/>
                    <a:gd name="connsiteY9" fmla="*/ 753625 h 841804"/>
                    <a:gd name="connsiteX10" fmla="*/ 213327 w 1091377"/>
                    <a:gd name="connsiteY10" fmla="*/ 390952 h 841804"/>
                    <a:gd name="connsiteX11" fmla="*/ 0 w 1091377"/>
                    <a:gd name="connsiteY11" fmla="*/ 270237 h 841804"/>
                    <a:gd name="connsiteX12" fmla="*/ 421175 w 1091377"/>
                    <a:gd name="connsiteY12" fmla="*/ 0 h 84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91377" h="841804">
                      <a:moveTo>
                        <a:pt x="421175" y="0"/>
                      </a:moveTo>
                      <a:lnTo>
                        <a:pt x="436905" y="48074"/>
                      </a:lnTo>
                      <a:cubicBezTo>
                        <a:pt x="471016" y="63804"/>
                        <a:pt x="525806" y="65571"/>
                        <a:pt x="545071" y="65748"/>
                      </a:cubicBezTo>
                      <a:cubicBezTo>
                        <a:pt x="545601" y="65748"/>
                        <a:pt x="545954" y="65748"/>
                        <a:pt x="546484" y="65748"/>
                      </a:cubicBezTo>
                      <a:cubicBezTo>
                        <a:pt x="565749" y="65571"/>
                        <a:pt x="620539" y="63804"/>
                        <a:pt x="654650" y="48074"/>
                      </a:cubicBezTo>
                      <a:lnTo>
                        <a:pt x="656948" y="5125"/>
                      </a:lnTo>
                      <a:cubicBezTo>
                        <a:pt x="656948" y="5125"/>
                        <a:pt x="949808" y="-59208"/>
                        <a:pt x="1091378" y="270237"/>
                      </a:cubicBezTo>
                      <a:cubicBezTo>
                        <a:pt x="1091378" y="270237"/>
                        <a:pt x="928423" y="383705"/>
                        <a:pt x="878051" y="390952"/>
                      </a:cubicBezTo>
                      <a:cubicBezTo>
                        <a:pt x="878051" y="390952"/>
                        <a:pt x="933194" y="728881"/>
                        <a:pt x="915344" y="738956"/>
                      </a:cubicBezTo>
                      <a:cubicBezTo>
                        <a:pt x="520503" y="961473"/>
                        <a:pt x="160304" y="753625"/>
                        <a:pt x="160304" y="753625"/>
                      </a:cubicBezTo>
                      <a:lnTo>
                        <a:pt x="213327" y="390952"/>
                      </a:lnTo>
                      <a:cubicBezTo>
                        <a:pt x="162956" y="383529"/>
                        <a:pt x="0" y="270237"/>
                        <a:pt x="0" y="270237"/>
                      </a:cubicBezTo>
                      <a:cubicBezTo>
                        <a:pt x="38176" y="117356"/>
                        <a:pt x="145988" y="12372"/>
                        <a:pt x="421175" y="0"/>
                      </a:cubicBezTo>
                      <a:close/>
                    </a:path>
                  </a:pathLst>
                </a:custGeom>
                <a:solidFill>
                  <a:srgbClr val="F27FB2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516C4809-F989-4A5E-9302-110B5A589815}"/>
                    </a:ext>
                  </a:extLst>
                </p:cNvPr>
                <p:cNvSpPr/>
                <p:nvPr/>
              </p:nvSpPr>
              <p:spPr>
                <a:xfrm>
                  <a:off x="2360557" y="3218107"/>
                  <a:ext cx="303111" cy="204668"/>
                </a:xfrm>
                <a:custGeom>
                  <a:avLst/>
                  <a:gdLst>
                    <a:gd name="connsiteX0" fmla="*/ 303112 w 303111"/>
                    <a:gd name="connsiteY0" fmla="*/ 29516 h 204668"/>
                    <a:gd name="connsiteX1" fmla="*/ 274656 w 303111"/>
                    <a:gd name="connsiteY1" fmla="*/ 189997 h 204668"/>
                    <a:gd name="connsiteX2" fmla="*/ 62567 w 303111"/>
                    <a:gd name="connsiteY2" fmla="*/ 188583 h 204668"/>
                    <a:gd name="connsiteX3" fmla="*/ 0 w 303111"/>
                    <a:gd name="connsiteY3" fmla="*/ 0 h 204668"/>
                    <a:gd name="connsiteX4" fmla="*/ 303112 w 303111"/>
                    <a:gd name="connsiteY4" fmla="*/ 29516 h 204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111" h="204668">
                      <a:moveTo>
                        <a:pt x="303112" y="29516"/>
                      </a:moveTo>
                      <a:cubicBezTo>
                        <a:pt x="303112" y="29516"/>
                        <a:pt x="276424" y="93496"/>
                        <a:pt x="274656" y="189997"/>
                      </a:cubicBezTo>
                      <a:cubicBezTo>
                        <a:pt x="274656" y="189997"/>
                        <a:pt x="153942" y="223931"/>
                        <a:pt x="62567" y="188583"/>
                      </a:cubicBezTo>
                      <a:lnTo>
                        <a:pt x="0" y="0"/>
                      </a:lnTo>
                      <a:lnTo>
                        <a:pt x="303112" y="29516"/>
                      </a:lnTo>
                      <a:close/>
                    </a:path>
                  </a:pathLst>
                </a:custGeom>
                <a:solidFill>
                  <a:srgbClr val="F9C1B9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337" name="Graphic 6">
                  <a:extLst>
                    <a:ext uri="{FF2B5EF4-FFF2-40B4-BE49-F238E27FC236}">
                      <a16:creationId xmlns:a16="http://schemas.microsoft.com/office/drawing/2014/main" id="{358CAFA4-6AAC-4EBD-8326-4D12D3453C29}"/>
                    </a:ext>
                  </a:extLst>
                </p:cNvPr>
                <p:cNvGrpSpPr/>
                <p:nvPr/>
              </p:nvGrpSpPr>
              <p:grpSpPr>
                <a:xfrm>
                  <a:off x="1865830" y="2228315"/>
                  <a:ext cx="1317302" cy="1056478"/>
                  <a:chOff x="1865830" y="2228315"/>
                  <a:chExt cx="1317302" cy="1056478"/>
                </a:xfrm>
              </p:grpSpPr>
              <p:grpSp>
                <p:nvGrpSpPr>
                  <p:cNvPr id="338" name="Graphic 6">
                    <a:extLst>
                      <a:ext uri="{FF2B5EF4-FFF2-40B4-BE49-F238E27FC236}">
                        <a16:creationId xmlns:a16="http://schemas.microsoft.com/office/drawing/2014/main" id="{709C35FF-8661-4599-ABA4-646B206629BD}"/>
                      </a:ext>
                    </a:extLst>
                  </p:cNvPr>
                  <p:cNvGrpSpPr/>
                  <p:nvPr/>
                </p:nvGrpSpPr>
                <p:grpSpPr>
                  <a:xfrm>
                    <a:off x="2970492" y="2886392"/>
                    <a:ext cx="212640" cy="204680"/>
                    <a:chOff x="2970492" y="2886392"/>
                    <a:chExt cx="212640" cy="204680"/>
                  </a:xfrm>
                </p:grpSpPr>
                <p:grpSp>
                  <p:nvGrpSpPr>
                    <p:cNvPr id="339" name="Graphic 6">
                      <a:extLst>
                        <a:ext uri="{FF2B5EF4-FFF2-40B4-BE49-F238E27FC236}">
                          <a16:creationId xmlns:a16="http://schemas.microsoft.com/office/drawing/2014/main" id="{8024F769-D87A-48C5-BF49-2831F55D2F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70492" y="2886392"/>
                      <a:ext cx="212640" cy="204680"/>
                      <a:chOff x="2970492" y="2886392"/>
                      <a:chExt cx="212640" cy="204680"/>
                    </a:xfrm>
                  </p:grpSpPr>
                  <p:sp>
                    <p:nvSpPr>
                      <p:cNvPr id="340" name="Freeform: Shape 339">
                        <a:extLst>
                          <a:ext uri="{FF2B5EF4-FFF2-40B4-BE49-F238E27FC236}">
                            <a16:creationId xmlns:a16="http://schemas.microsoft.com/office/drawing/2014/main" id="{218A5E06-3F3A-41B9-BEFC-37CEB067A9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70492" y="2960144"/>
                        <a:ext cx="210498" cy="130929"/>
                      </a:xfrm>
                      <a:custGeom>
                        <a:avLst/>
                        <a:gdLst>
                          <a:gd name="connsiteX0" fmla="*/ 210499 w 210498"/>
                          <a:gd name="connsiteY0" fmla="*/ 40747 h 130929"/>
                          <a:gd name="connsiteX1" fmla="*/ 0 w 210498"/>
                          <a:gd name="connsiteY1" fmla="*/ 109677 h 130929"/>
                          <a:gd name="connsiteX2" fmla="*/ 4419 w 210498"/>
                          <a:gd name="connsiteY2" fmla="*/ 18832 h 130929"/>
                          <a:gd name="connsiteX3" fmla="*/ 210499 w 210498"/>
                          <a:gd name="connsiteY3" fmla="*/ 40747 h 1309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0498" h="130929">
                            <a:moveTo>
                              <a:pt x="210499" y="40747"/>
                            </a:moveTo>
                            <a:cubicBezTo>
                              <a:pt x="197773" y="104551"/>
                              <a:pt x="127784" y="163936"/>
                              <a:pt x="0" y="109677"/>
                            </a:cubicBezTo>
                            <a:lnTo>
                              <a:pt x="4419" y="18832"/>
                            </a:lnTo>
                            <a:cubicBezTo>
                              <a:pt x="70697" y="-12452"/>
                              <a:pt x="151997" y="-4498"/>
                              <a:pt x="210499" y="40747"/>
                            </a:cubicBezTo>
                            <a:close/>
                          </a:path>
                        </a:pathLst>
                      </a:custGeom>
                      <a:solidFill>
                        <a:srgbClr val="F9C1B9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41" name="Freeform: Shape 340">
                        <a:extLst>
                          <a:ext uri="{FF2B5EF4-FFF2-40B4-BE49-F238E27FC236}">
                            <a16:creationId xmlns:a16="http://schemas.microsoft.com/office/drawing/2014/main" id="{0A66C8AE-3656-4739-96B0-641B0BD8DC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75087" y="2886392"/>
                        <a:ext cx="208044" cy="114499"/>
                      </a:xfrm>
                      <a:custGeom>
                        <a:avLst/>
                        <a:gdLst>
                          <a:gd name="connsiteX0" fmla="*/ 172323 w 208044"/>
                          <a:gd name="connsiteY0" fmla="*/ 21357 h 114499"/>
                          <a:gd name="connsiteX1" fmla="*/ 205904 w 208044"/>
                          <a:gd name="connsiteY1" fmla="*/ 114499 h 114499"/>
                          <a:gd name="connsiteX2" fmla="*/ 0 w 208044"/>
                          <a:gd name="connsiteY2" fmla="*/ 92583 h 114499"/>
                          <a:gd name="connsiteX3" fmla="*/ 3005 w 208044"/>
                          <a:gd name="connsiteY3" fmla="*/ 30017 h 114499"/>
                          <a:gd name="connsiteX4" fmla="*/ 172323 w 208044"/>
                          <a:gd name="connsiteY4" fmla="*/ 21357 h 1144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08044" h="114499">
                            <a:moveTo>
                              <a:pt x="172323" y="21357"/>
                            </a:moveTo>
                            <a:cubicBezTo>
                              <a:pt x="202015" y="40621"/>
                              <a:pt x="213150" y="78267"/>
                              <a:pt x="205904" y="114499"/>
                            </a:cubicBezTo>
                            <a:cubicBezTo>
                              <a:pt x="147402" y="69077"/>
                              <a:pt x="66101" y="61300"/>
                              <a:pt x="0" y="92583"/>
                            </a:cubicBezTo>
                            <a:lnTo>
                              <a:pt x="3005" y="30017"/>
                            </a:lnTo>
                            <a:cubicBezTo>
                              <a:pt x="3005" y="30017"/>
                              <a:pt x="90492" y="-31313"/>
                              <a:pt x="172323" y="21357"/>
                            </a:cubicBezTo>
                            <a:close/>
                          </a:path>
                        </a:pathLst>
                      </a:custGeom>
                      <a:solidFill>
                        <a:srgbClr val="ED9996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342" name="Graphic 6">
                      <a:extLst>
                        <a:ext uri="{FF2B5EF4-FFF2-40B4-BE49-F238E27FC236}">
                          <a16:creationId xmlns:a16="http://schemas.microsoft.com/office/drawing/2014/main" id="{9FAD8680-DC4B-4057-BAC1-7585C2AB0B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8163" y="2965549"/>
                      <a:ext cx="131883" cy="105619"/>
                      <a:chOff x="2988163" y="2965549"/>
                      <a:chExt cx="131883" cy="105619"/>
                    </a:xfrm>
                    <a:solidFill>
                      <a:srgbClr val="8E4F4F"/>
                    </a:solidFill>
                  </p:grpSpPr>
                  <p:sp>
                    <p:nvSpPr>
                      <p:cNvPr id="343" name="Freeform: Shape 342">
                        <a:extLst>
                          <a:ext uri="{FF2B5EF4-FFF2-40B4-BE49-F238E27FC236}">
                            <a16:creationId xmlns:a16="http://schemas.microsoft.com/office/drawing/2014/main" id="{7069BBB1-64E5-479E-9F50-5F71E23260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88163" y="2965549"/>
                        <a:ext cx="131883" cy="105619"/>
                      </a:xfrm>
                      <a:custGeom>
                        <a:avLst/>
                        <a:gdLst>
                          <a:gd name="connsiteX0" fmla="*/ 130968 w 131883"/>
                          <a:gd name="connsiteY0" fmla="*/ 10775 h 105619"/>
                          <a:gd name="connsiteX1" fmla="*/ 25807 w 131883"/>
                          <a:gd name="connsiteY1" fmla="*/ 15901 h 105619"/>
                          <a:gd name="connsiteX2" fmla="*/ 3 w 131883"/>
                          <a:gd name="connsiteY2" fmla="*/ 101974 h 105619"/>
                          <a:gd name="connsiteX3" fmla="*/ 7603 w 131883"/>
                          <a:gd name="connsiteY3" fmla="*/ 101974 h 105619"/>
                          <a:gd name="connsiteX4" fmla="*/ 28458 w 131883"/>
                          <a:gd name="connsiteY4" fmla="*/ 22264 h 105619"/>
                          <a:gd name="connsiteX5" fmla="*/ 130792 w 131883"/>
                          <a:gd name="connsiteY5" fmla="*/ 13073 h 105619"/>
                          <a:gd name="connsiteX6" fmla="*/ 130968 w 131883"/>
                          <a:gd name="connsiteY6" fmla="*/ 10775 h 105619"/>
                          <a:gd name="connsiteX7" fmla="*/ 130968 w 131883"/>
                          <a:gd name="connsiteY7" fmla="*/ 10775 h 105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31883" h="105619">
                            <a:moveTo>
                              <a:pt x="130968" y="10775"/>
                            </a:moveTo>
                            <a:cubicBezTo>
                              <a:pt x="98625" y="1055"/>
                              <a:pt x="53909" y="-9727"/>
                              <a:pt x="25807" y="15901"/>
                            </a:cubicBezTo>
                            <a:cubicBezTo>
                              <a:pt x="3008" y="36756"/>
                              <a:pt x="533" y="72988"/>
                              <a:pt x="3" y="101974"/>
                            </a:cubicBezTo>
                            <a:cubicBezTo>
                              <a:pt x="-174" y="106923"/>
                              <a:pt x="7073" y="106746"/>
                              <a:pt x="7603" y="101974"/>
                            </a:cubicBezTo>
                            <a:cubicBezTo>
                              <a:pt x="9724" y="75640"/>
                              <a:pt x="9017" y="42766"/>
                              <a:pt x="28458" y="22264"/>
                            </a:cubicBezTo>
                            <a:cubicBezTo>
                              <a:pt x="55677" y="-6192"/>
                              <a:pt x="97564" y="11659"/>
                              <a:pt x="130792" y="13073"/>
                            </a:cubicBezTo>
                            <a:cubicBezTo>
                              <a:pt x="132029" y="13250"/>
                              <a:pt x="132382" y="11129"/>
                              <a:pt x="130968" y="10775"/>
                            </a:cubicBezTo>
                            <a:lnTo>
                              <a:pt x="130968" y="10775"/>
                            </a:lnTo>
                            <a:close/>
                          </a:path>
                        </a:pathLst>
                      </a:custGeom>
                      <a:solidFill>
                        <a:srgbClr val="8E4F4F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44" name="Freeform: Shape 343">
                        <a:extLst>
                          <a:ext uri="{FF2B5EF4-FFF2-40B4-BE49-F238E27FC236}">
                            <a16:creationId xmlns:a16="http://schemas.microsoft.com/office/drawing/2014/main" id="{BA5B222C-7197-4CCC-951B-BB50D4D51E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89682" y="2995070"/>
                        <a:ext cx="73682" cy="42463"/>
                      </a:xfrm>
                      <a:custGeom>
                        <a:avLst/>
                        <a:gdLst>
                          <a:gd name="connsiteX0" fmla="*/ 72716 w 73682"/>
                          <a:gd name="connsiteY0" fmla="*/ 10240 h 42463"/>
                          <a:gd name="connsiteX1" fmla="*/ 428 w 73682"/>
                          <a:gd name="connsiteY1" fmla="*/ 36398 h 42463"/>
                          <a:gd name="connsiteX2" fmla="*/ 6791 w 73682"/>
                          <a:gd name="connsiteY2" fmla="*/ 41170 h 42463"/>
                          <a:gd name="connsiteX3" fmla="*/ 28177 w 73682"/>
                          <a:gd name="connsiteY3" fmla="*/ 16072 h 42463"/>
                          <a:gd name="connsiteX4" fmla="*/ 69357 w 73682"/>
                          <a:gd name="connsiteY4" fmla="*/ 14658 h 42463"/>
                          <a:gd name="connsiteX5" fmla="*/ 72716 w 73682"/>
                          <a:gd name="connsiteY5" fmla="*/ 10240 h 42463"/>
                          <a:gd name="connsiteX6" fmla="*/ 72716 w 73682"/>
                          <a:gd name="connsiteY6" fmla="*/ 10240 h 424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3682" h="42463">
                            <a:moveTo>
                              <a:pt x="72716" y="10240"/>
                            </a:moveTo>
                            <a:cubicBezTo>
                              <a:pt x="44967" y="-13974"/>
                              <a:pt x="14567" y="8826"/>
                              <a:pt x="428" y="36398"/>
                            </a:cubicBezTo>
                            <a:cubicBezTo>
                              <a:pt x="-1516" y="40286"/>
                              <a:pt x="3610" y="44705"/>
                              <a:pt x="6791" y="41170"/>
                            </a:cubicBezTo>
                            <a:cubicBezTo>
                              <a:pt x="14214" y="33040"/>
                              <a:pt x="19693" y="23319"/>
                              <a:pt x="28177" y="16072"/>
                            </a:cubicBezTo>
                            <a:cubicBezTo>
                              <a:pt x="41432" y="4938"/>
                              <a:pt x="54688" y="7235"/>
                              <a:pt x="69357" y="14658"/>
                            </a:cubicBezTo>
                            <a:cubicBezTo>
                              <a:pt x="72008" y="16249"/>
                              <a:pt x="75367" y="12538"/>
                              <a:pt x="72716" y="10240"/>
                            </a:cubicBezTo>
                            <a:lnTo>
                              <a:pt x="72716" y="10240"/>
                            </a:lnTo>
                            <a:close/>
                          </a:path>
                        </a:pathLst>
                      </a:custGeom>
                      <a:solidFill>
                        <a:srgbClr val="8E4F4F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45" name="Graphic 6">
                    <a:extLst>
                      <a:ext uri="{FF2B5EF4-FFF2-40B4-BE49-F238E27FC236}">
                        <a16:creationId xmlns:a16="http://schemas.microsoft.com/office/drawing/2014/main" id="{E92707F6-DFC7-4BA0-84F8-C0186E19A7A6}"/>
                      </a:ext>
                    </a:extLst>
                  </p:cNvPr>
                  <p:cNvGrpSpPr/>
                  <p:nvPr/>
                </p:nvGrpSpPr>
                <p:grpSpPr>
                  <a:xfrm>
                    <a:off x="1865830" y="2848052"/>
                    <a:ext cx="210704" cy="206367"/>
                    <a:chOff x="1865830" y="2848052"/>
                    <a:chExt cx="210704" cy="206367"/>
                  </a:xfrm>
                </p:grpSpPr>
                <p:grpSp>
                  <p:nvGrpSpPr>
                    <p:cNvPr id="346" name="Graphic 6">
                      <a:extLst>
                        <a:ext uri="{FF2B5EF4-FFF2-40B4-BE49-F238E27FC236}">
                          <a16:creationId xmlns:a16="http://schemas.microsoft.com/office/drawing/2014/main" id="{BBB79C60-AB9D-449F-90F9-6A6D09A301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65830" y="2848052"/>
                      <a:ext cx="210704" cy="206367"/>
                      <a:chOff x="1865830" y="2848052"/>
                      <a:chExt cx="210704" cy="206367"/>
                    </a:xfrm>
                  </p:grpSpPr>
                  <p:sp>
                    <p:nvSpPr>
                      <p:cNvPr id="347" name="Freeform: Shape 346">
                        <a:extLst>
                          <a:ext uri="{FF2B5EF4-FFF2-40B4-BE49-F238E27FC236}">
                            <a16:creationId xmlns:a16="http://schemas.microsoft.com/office/drawing/2014/main" id="{8544777D-DFB4-4DE5-B116-CF74109502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66565" y="2922593"/>
                        <a:ext cx="206964" cy="131826"/>
                      </a:xfrm>
                      <a:custGeom>
                        <a:avLst/>
                        <a:gdLst>
                          <a:gd name="connsiteX0" fmla="*/ 0 w 206964"/>
                          <a:gd name="connsiteY0" fmla="*/ 29695 h 131826"/>
                          <a:gd name="connsiteX1" fmla="*/ 202546 w 206964"/>
                          <a:gd name="connsiteY1" fmla="*/ 118949 h 131826"/>
                          <a:gd name="connsiteX2" fmla="*/ 206964 w 206964"/>
                          <a:gd name="connsiteY2" fmla="*/ 28104 h 131826"/>
                          <a:gd name="connsiteX3" fmla="*/ 0 w 206964"/>
                          <a:gd name="connsiteY3" fmla="*/ 29695 h 1318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6964" h="131826">
                            <a:moveTo>
                              <a:pt x="0" y="29695"/>
                            </a:moveTo>
                            <a:cubicBezTo>
                              <a:pt x="6363" y="94382"/>
                              <a:pt x="70166" y="160307"/>
                              <a:pt x="202546" y="118949"/>
                            </a:cubicBezTo>
                            <a:lnTo>
                              <a:pt x="206964" y="28104"/>
                            </a:lnTo>
                            <a:cubicBezTo>
                              <a:pt x="144221" y="-9541"/>
                              <a:pt x="62566" y="-9718"/>
                              <a:pt x="0" y="29695"/>
                            </a:cubicBezTo>
                            <a:close/>
                          </a:path>
                        </a:pathLst>
                      </a:custGeom>
                      <a:solidFill>
                        <a:srgbClr val="F9C1B9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48" name="Freeform: Shape 347">
                        <a:extLst>
                          <a:ext uri="{FF2B5EF4-FFF2-40B4-BE49-F238E27FC236}">
                            <a16:creationId xmlns:a16="http://schemas.microsoft.com/office/drawing/2014/main" id="{CAFD7508-E17E-4544-A55A-202075A7C2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65830" y="2848052"/>
                        <a:ext cx="210704" cy="104235"/>
                      </a:xfrm>
                      <a:custGeom>
                        <a:avLst/>
                        <a:gdLst>
                          <a:gd name="connsiteX0" fmla="*/ 43153 w 210704"/>
                          <a:gd name="connsiteY0" fmla="*/ 14804 h 104235"/>
                          <a:gd name="connsiteX1" fmla="*/ 559 w 210704"/>
                          <a:gd name="connsiteY1" fmla="*/ 104235 h 104235"/>
                          <a:gd name="connsiteX2" fmla="*/ 207700 w 210704"/>
                          <a:gd name="connsiteY2" fmla="*/ 102645 h 104235"/>
                          <a:gd name="connsiteX3" fmla="*/ 210704 w 210704"/>
                          <a:gd name="connsiteY3" fmla="*/ 40079 h 104235"/>
                          <a:gd name="connsiteX4" fmla="*/ 43153 w 210704"/>
                          <a:gd name="connsiteY4" fmla="*/ 14804 h 1042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0704" h="104235">
                            <a:moveTo>
                              <a:pt x="43153" y="14804"/>
                            </a:moveTo>
                            <a:cubicBezTo>
                              <a:pt x="11693" y="30888"/>
                              <a:pt x="-3153" y="67297"/>
                              <a:pt x="559" y="104235"/>
                            </a:cubicBezTo>
                            <a:cubicBezTo>
                              <a:pt x="63125" y="64822"/>
                              <a:pt x="144956" y="64999"/>
                              <a:pt x="207700" y="102645"/>
                            </a:cubicBezTo>
                            <a:lnTo>
                              <a:pt x="210704" y="40079"/>
                            </a:lnTo>
                            <a:cubicBezTo>
                              <a:pt x="210881" y="39902"/>
                              <a:pt x="129933" y="-29558"/>
                              <a:pt x="43153" y="14804"/>
                            </a:cubicBezTo>
                            <a:close/>
                          </a:path>
                        </a:pathLst>
                      </a:custGeom>
                      <a:solidFill>
                        <a:srgbClr val="ED9996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  <p:grpSp>
                  <p:nvGrpSpPr>
                    <p:cNvPr id="349" name="Graphic 6">
                      <a:extLst>
                        <a:ext uri="{FF2B5EF4-FFF2-40B4-BE49-F238E27FC236}">
                          <a16:creationId xmlns:a16="http://schemas.microsoft.com/office/drawing/2014/main" id="{66A5A24C-367B-4FC7-A9D8-FA80FB0E6E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29322" y="2928486"/>
                      <a:ext cx="124584" cy="112460"/>
                      <a:chOff x="1929322" y="2928486"/>
                      <a:chExt cx="124584" cy="112460"/>
                    </a:xfrm>
                    <a:solidFill>
                      <a:srgbClr val="8E4F4F"/>
                    </a:solidFill>
                  </p:grpSpPr>
                  <p:sp>
                    <p:nvSpPr>
                      <p:cNvPr id="350" name="Freeform: Shape 349">
                        <a:extLst>
                          <a:ext uri="{FF2B5EF4-FFF2-40B4-BE49-F238E27FC236}">
                            <a16:creationId xmlns:a16="http://schemas.microsoft.com/office/drawing/2014/main" id="{2D6B7DC5-62C2-41AA-8E76-1F85CFF897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29322" y="2928486"/>
                        <a:ext cx="123772" cy="112460"/>
                      </a:xfrm>
                      <a:custGeom>
                        <a:avLst/>
                        <a:gdLst>
                          <a:gd name="connsiteX0" fmla="*/ 1224 w 123772"/>
                          <a:gd name="connsiteY0" fmla="*/ 7895 h 112460"/>
                          <a:gd name="connsiteX1" fmla="*/ 105325 w 123772"/>
                          <a:gd name="connsiteY1" fmla="*/ 31755 h 112460"/>
                          <a:gd name="connsiteX2" fmla="*/ 115045 w 123772"/>
                          <a:gd name="connsiteY2" fmla="*/ 108815 h 112460"/>
                          <a:gd name="connsiteX3" fmla="*/ 122645 w 123772"/>
                          <a:gd name="connsiteY3" fmla="*/ 108815 h 112460"/>
                          <a:gd name="connsiteX4" fmla="*/ 106032 w 123772"/>
                          <a:gd name="connsiteY4" fmla="*/ 21681 h 112460"/>
                          <a:gd name="connsiteX5" fmla="*/ 1047 w 123772"/>
                          <a:gd name="connsiteY5" fmla="*/ 5597 h 112460"/>
                          <a:gd name="connsiteX6" fmla="*/ 1224 w 123772"/>
                          <a:gd name="connsiteY6" fmla="*/ 7895 h 112460"/>
                          <a:gd name="connsiteX7" fmla="*/ 1224 w 123772"/>
                          <a:gd name="connsiteY7" fmla="*/ 7895 h 1124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23772" h="112460">
                            <a:moveTo>
                              <a:pt x="1224" y="7895"/>
                            </a:moveTo>
                            <a:cubicBezTo>
                              <a:pt x="36042" y="9839"/>
                              <a:pt x="83055" y="-4830"/>
                              <a:pt x="105325" y="31755"/>
                            </a:cubicBezTo>
                            <a:cubicBezTo>
                              <a:pt x="119110" y="54201"/>
                              <a:pt x="115575" y="83540"/>
                              <a:pt x="115045" y="108815"/>
                            </a:cubicBezTo>
                            <a:cubicBezTo>
                              <a:pt x="115045" y="113763"/>
                              <a:pt x="122115" y="113586"/>
                              <a:pt x="122645" y="108815"/>
                            </a:cubicBezTo>
                            <a:cubicBezTo>
                              <a:pt x="124766" y="80359"/>
                              <a:pt x="126003" y="44657"/>
                              <a:pt x="106032" y="21681"/>
                            </a:cubicBezTo>
                            <a:cubicBezTo>
                              <a:pt x="80757" y="-7481"/>
                              <a:pt x="34628" y="-942"/>
                              <a:pt x="1047" y="5597"/>
                            </a:cubicBezTo>
                            <a:cubicBezTo>
                              <a:pt x="-544" y="5774"/>
                              <a:pt x="-190" y="7718"/>
                              <a:pt x="1224" y="7895"/>
                            </a:cubicBezTo>
                            <a:lnTo>
                              <a:pt x="1224" y="7895"/>
                            </a:lnTo>
                            <a:close/>
                          </a:path>
                        </a:pathLst>
                      </a:custGeom>
                      <a:solidFill>
                        <a:srgbClr val="8E4F4F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  <p:sp>
                    <p:nvSpPr>
                      <p:cNvPr id="351" name="Freeform: Shape 350">
                        <a:extLst>
                          <a:ext uri="{FF2B5EF4-FFF2-40B4-BE49-F238E27FC236}">
                            <a16:creationId xmlns:a16="http://schemas.microsoft.com/office/drawing/2014/main" id="{77C46EA6-28D0-4318-9641-FACAEB6056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83142" y="2960472"/>
                        <a:ext cx="70763" cy="46402"/>
                      </a:xfrm>
                      <a:custGeom>
                        <a:avLst/>
                        <a:gdLst>
                          <a:gd name="connsiteX0" fmla="*/ 3431 w 70763"/>
                          <a:gd name="connsiteY0" fmla="*/ 12847 h 46402"/>
                          <a:gd name="connsiteX1" fmla="*/ 42137 w 70763"/>
                          <a:gd name="connsiteY1" fmla="*/ 15675 h 46402"/>
                          <a:gd name="connsiteX2" fmla="*/ 63169 w 70763"/>
                          <a:gd name="connsiteY2" fmla="*/ 44661 h 46402"/>
                          <a:gd name="connsiteX3" fmla="*/ 70416 w 70763"/>
                          <a:gd name="connsiteY3" fmla="*/ 41656 h 46402"/>
                          <a:gd name="connsiteX4" fmla="*/ 1133 w 70763"/>
                          <a:gd name="connsiteY4" fmla="*/ 7722 h 46402"/>
                          <a:gd name="connsiteX5" fmla="*/ 3431 w 70763"/>
                          <a:gd name="connsiteY5" fmla="*/ 12847 h 46402"/>
                          <a:gd name="connsiteX6" fmla="*/ 3431 w 70763"/>
                          <a:gd name="connsiteY6" fmla="*/ 12847 h 464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0763" h="46402">
                            <a:moveTo>
                              <a:pt x="3431" y="12847"/>
                            </a:moveTo>
                            <a:cubicBezTo>
                              <a:pt x="17393" y="7369"/>
                              <a:pt x="30119" y="5071"/>
                              <a:pt x="42137" y="15675"/>
                            </a:cubicBezTo>
                            <a:cubicBezTo>
                              <a:pt x="51327" y="23806"/>
                              <a:pt x="55923" y="34940"/>
                              <a:pt x="63169" y="44661"/>
                            </a:cubicBezTo>
                            <a:cubicBezTo>
                              <a:pt x="65643" y="48019"/>
                              <a:pt x="72360" y="46252"/>
                              <a:pt x="70416" y="41656"/>
                            </a:cubicBezTo>
                            <a:cubicBezTo>
                              <a:pt x="59281" y="13201"/>
                              <a:pt x="31179" y="-13664"/>
                              <a:pt x="1133" y="7722"/>
                            </a:cubicBezTo>
                            <a:cubicBezTo>
                              <a:pt x="-1165" y="9313"/>
                              <a:pt x="249" y="14085"/>
                              <a:pt x="3431" y="12847"/>
                            </a:cubicBezTo>
                            <a:lnTo>
                              <a:pt x="3431" y="12847"/>
                            </a:lnTo>
                            <a:close/>
                          </a:path>
                        </a:pathLst>
                      </a:custGeom>
                      <a:solidFill>
                        <a:srgbClr val="8E4F4F"/>
                      </a:solidFill>
                      <a:ln w="17649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6D58980C-F28F-4751-AA80-ED7B3B9B1E1B}"/>
                      </a:ext>
                    </a:extLst>
                  </p:cNvPr>
                  <p:cNvSpPr/>
                  <p:nvPr/>
                </p:nvSpPr>
                <p:spPr>
                  <a:xfrm>
                    <a:off x="2030917" y="2312839"/>
                    <a:ext cx="983683" cy="913811"/>
                  </a:xfrm>
                  <a:custGeom>
                    <a:avLst/>
                    <a:gdLst>
                      <a:gd name="connsiteX0" fmla="*/ 220238 w 983683"/>
                      <a:gd name="connsiteY0" fmla="*/ 912337 h 913811"/>
                      <a:gd name="connsiteX1" fmla="*/ 54985 w 983683"/>
                      <a:gd name="connsiteY1" fmla="*/ 764581 h 913811"/>
                      <a:gd name="connsiteX2" fmla="*/ 10799 w 983683"/>
                      <a:gd name="connsiteY2" fmla="*/ 389536 h 913811"/>
                      <a:gd name="connsiteX3" fmla="*/ 204331 w 983683"/>
                      <a:gd name="connsiteY3" fmla="*/ 57439 h 913811"/>
                      <a:gd name="connsiteX4" fmla="*/ 979872 w 983683"/>
                      <a:gd name="connsiteY4" fmla="*/ 525450 h 913811"/>
                      <a:gd name="connsiteX5" fmla="*/ 975454 w 983683"/>
                      <a:gd name="connsiteY5" fmla="*/ 594202 h 913811"/>
                      <a:gd name="connsiteX6" fmla="*/ 220238 w 983683"/>
                      <a:gd name="connsiteY6" fmla="*/ 912337 h 913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83683" h="913811">
                        <a:moveTo>
                          <a:pt x="220238" y="912337"/>
                        </a:moveTo>
                        <a:cubicBezTo>
                          <a:pt x="140704" y="877342"/>
                          <a:pt x="77784" y="827678"/>
                          <a:pt x="54985" y="764581"/>
                        </a:cubicBezTo>
                        <a:cubicBezTo>
                          <a:pt x="4260" y="624425"/>
                          <a:pt x="-13591" y="528454"/>
                          <a:pt x="10799" y="389536"/>
                        </a:cubicBezTo>
                        <a:cubicBezTo>
                          <a:pt x="35190" y="250617"/>
                          <a:pt x="57106" y="157474"/>
                          <a:pt x="204331" y="57439"/>
                        </a:cubicBezTo>
                        <a:cubicBezTo>
                          <a:pt x="323632" y="-23685"/>
                          <a:pt x="1042085" y="-116298"/>
                          <a:pt x="979872" y="525450"/>
                        </a:cubicBezTo>
                        <a:cubicBezTo>
                          <a:pt x="979872" y="525450"/>
                          <a:pt x="979342" y="554259"/>
                          <a:pt x="975454" y="594202"/>
                        </a:cubicBezTo>
                        <a:cubicBezTo>
                          <a:pt x="802601" y="822906"/>
                          <a:pt x="509210" y="927713"/>
                          <a:pt x="220238" y="912337"/>
                        </a:cubicBezTo>
                        <a:close/>
                      </a:path>
                    </a:pathLst>
                  </a:custGeom>
                  <a:solidFill>
                    <a:srgbClr val="F9C1B9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5571567A-E181-468D-82E4-AE984719AA8F}"/>
                      </a:ext>
                    </a:extLst>
                  </p:cNvPr>
                  <p:cNvSpPr/>
                  <p:nvPr/>
                </p:nvSpPr>
                <p:spPr>
                  <a:xfrm>
                    <a:off x="2826448" y="2265117"/>
                    <a:ext cx="270255" cy="445388"/>
                  </a:xfrm>
                  <a:custGeom>
                    <a:avLst/>
                    <a:gdLst>
                      <a:gd name="connsiteX0" fmla="*/ 76883 w 270255"/>
                      <a:gd name="connsiteY0" fmla="*/ 34465 h 445388"/>
                      <a:gd name="connsiteX1" fmla="*/ 270238 w 270255"/>
                      <a:gd name="connsiteY1" fmla="*/ 440616 h 445388"/>
                      <a:gd name="connsiteX2" fmla="*/ 188053 w 270255"/>
                      <a:gd name="connsiteY2" fmla="*/ 445388 h 445388"/>
                      <a:gd name="connsiteX3" fmla="*/ 81301 w 270255"/>
                      <a:gd name="connsiteY3" fmla="*/ 300991 h 445388"/>
                      <a:gd name="connsiteX4" fmla="*/ 0 w 270255"/>
                      <a:gd name="connsiteY4" fmla="*/ 0 h 445388"/>
                      <a:gd name="connsiteX5" fmla="*/ 76883 w 270255"/>
                      <a:gd name="connsiteY5" fmla="*/ 34465 h 445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255" h="445388">
                        <a:moveTo>
                          <a:pt x="76883" y="34465"/>
                        </a:moveTo>
                        <a:cubicBezTo>
                          <a:pt x="276070" y="141393"/>
                          <a:pt x="270238" y="440616"/>
                          <a:pt x="270238" y="440616"/>
                        </a:cubicBezTo>
                        <a:cubicBezTo>
                          <a:pt x="229410" y="428951"/>
                          <a:pt x="188053" y="445388"/>
                          <a:pt x="188053" y="445388"/>
                        </a:cubicBezTo>
                        <a:cubicBezTo>
                          <a:pt x="175504" y="387594"/>
                          <a:pt x="126900" y="337046"/>
                          <a:pt x="81301" y="300991"/>
                        </a:cubicBezTo>
                        <a:cubicBezTo>
                          <a:pt x="79887" y="196006"/>
                          <a:pt x="45953" y="91199"/>
                          <a:pt x="0" y="0"/>
                        </a:cubicBezTo>
                        <a:cubicBezTo>
                          <a:pt x="25627" y="9367"/>
                          <a:pt x="51255" y="20679"/>
                          <a:pt x="76883" y="34465"/>
                        </a:cubicBezTo>
                        <a:close/>
                      </a:path>
                    </a:pathLst>
                  </a:custGeom>
                  <a:solidFill>
                    <a:srgbClr val="582938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13C38C23-94E9-4B38-BBA3-2254481C1B7E}"/>
                      </a:ext>
                    </a:extLst>
                  </p:cNvPr>
                  <p:cNvSpPr/>
                  <p:nvPr/>
                </p:nvSpPr>
                <p:spPr>
                  <a:xfrm>
                    <a:off x="2755398" y="2498769"/>
                    <a:ext cx="596" cy="1859"/>
                  </a:xfrm>
                  <a:custGeom>
                    <a:avLst/>
                    <a:gdLst>
                      <a:gd name="connsiteX0" fmla="*/ 0 w 596"/>
                      <a:gd name="connsiteY0" fmla="*/ 0 h 1859"/>
                      <a:gd name="connsiteX1" fmla="*/ 530 w 596"/>
                      <a:gd name="connsiteY1" fmla="*/ 1237 h 1859"/>
                      <a:gd name="connsiteX2" fmla="*/ 0 w 596"/>
                      <a:gd name="connsiteY2" fmla="*/ 0 h 1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6" h="1859">
                        <a:moveTo>
                          <a:pt x="0" y="0"/>
                        </a:moveTo>
                        <a:cubicBezTo>
                          <a:pt x="530" y="353"/>
                          <a:pt x="707" y="707"/>
                          <a:pt x="530" y="1237"/>
                        </a:cubicBezTo>
                        <a:cubicBezTo>
                          <a:pt x="0" y="2474"/>
                          <a:pt x="0" y="176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1926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644D639F-86AC-47F2-94DB-DDD441C041C5}"/>
                      </a:ext>
                    </a:extLst>
                  </p:cNvPr>
                  <p:cNvSpPr/>
                  <p:nvPr/>
                </p:nvSpPr>
                <p:spPr>
                  <a:xfrm>
                    <a:off x="2688766" y="2232773"/>
                    <a:ext cx="219159" cy="333510"/>
                  </a:xfrm>
                  <a:custGeom>
                    <a:avLst/>
                    <a:gdLst>
                      <a:gd name="connsiteX0" fmla="*/ 0 w 219159"/>
                      <a:gd name="connsiteY0" fmla="*/ 0 h 333510"/>
                      <a:gd name="connsiteX1" fmla="*/ 137858 w 219159"/>
                      <a:gd name="connsiteY1" fmla="*/ 32520 h 333510"/>
                      <a:gd name="connsiteX2" fmla="*/ 219159 w 219159"/>
                      <a:gd name="connsiteY2" fmla="*/ 333511 h 333510"/>
                      <a:gd name="connsiteX3" fmla="*/ 131849 w 219159"/>
                      <a:gd name="connsiteY3" fmla="*/ 276070 h 333510"/>
                      <a:gd name="connsiteX4" fmla="*/ 90315 w 219159"/>
                      <a:gd name="connsiteY4" fmla="*/ 130789 h 333510"/>
                      <a:gd name="connsiteX5" fmla="*/ 66808 w 219159"/>
                      <a:gd name="connsiteY5" fmla="*/ 266172 h 333510"/>
                      <a:gd name="connsiteX6" fmla="*/ 8484 w 219159"/>
                      <a:gd name="connsiteY6" fmla="*/ 261754 h 333510"/>
                      <a:gd name="connsiteX7" fmla="*/ 0 w 219159"/>
                      <a:gd name="connsiteY7" fmla="*/ 0 h 33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9159" h="333510">
                        <a:moveTo>
                          <a:pt x="0" y="0"/>
                        </a:moveTo>
                        <a:cubicBezTo>
                          <a:pt x="44362" y="5126"/>
                          <a:pt x="90845" y="15376"/>
                          <a:pt x="137858" y="32520"/>
                        </a:cubicBezTo>
                        <a:cubicBezTo>
                          <a:pt x="183811" y="123719"/>
                          <a:pt x="217745" y="228526"/>
                          <a:pt x="219159" y="333511"/>
                        </a:cubicBezTo>
                        <a:cubicBezTo>
                          <a:pt x="173913" y="297632"/>
                          <a:pt x="131849" y="276070"/>
                          <a:pt x="131849" y="276070"/>
                        </a:cubicBezTo>
                        <a:lnTo>
                          <a:pt x="90315" y="130789"/>
                        </a:lnTo>
                        <a:cubicBezTo>
                          <a:pt x="90315" y="130789"/>
                          <a:pt x="67692" y="250619"/>
                          <a:pt x="66808" y="266172"/>
                        </a:cubicBezTo>
                        <a:cubicBezTo>
                          <a:pt x="62920" y="263521"/>
                          <a:pt x="40297" y="262108"/>
                          <a:pt x="8484" y="261754"/>
                        </a:cubicBezTo>
                        <a:cubicBezTo>
                          <a:pt x="22093" y="175151"/>
                          <a:pt x="18911" y="850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73542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73DCE46A-25F1-452A-92F6-A12C26F3849F}"/>
                      </a:ext>
                    </a:extLst>
                  </p:cNvPr>
                  <p:cNvSpPr/>
                  <p:nvPr/>
                </p:nvSpPr>
                <p:spPr>
                  <a:xfrm>
                    <a:off x="2176570" y="2228315"/>
                    <a:ext cx="528860" cy="310044"/>
                  </a:xfrm>
                  <a:custGeom>
                    <a:avLst/>
                    <a:gdLst>
                      <a:gd name="connsiteX0" fmla="*/ 169848 w 528860"/>
                      <a:gd name="connsiteY0" fmla="*/ 50588 h 310044"/>
                      <a:gd name="connsiteX1" fmla="*/ 512197 w 528860"/>
                      <a:gd name="connsiteY1" fmla="*/ 4458 h 310044"/>
                      <a:gd name="connsiteX2" fmla="*/ 520503 w 528860"/>
                      <a:gd name="connsiteY2" fmla="*/ 265859 h 310044"/>
                      <a:gd name="connsiteX3" fmla="*/ 220573 w 528860"/>
                      <a:gd name="connsiteY3" fmla="*/ 271515 h 310044"/>
                      <a:gd name="connsiteX4" fmla="*/ 202899 w 528860"/>
                      <a:gd name="connsiteY4" fmla="*/ 196400 h 310044"/>
                      <a:gd name="connsiteX5" fmla="*/ 169848 w 528860"/>
                      <a:gd name="connsiteY5" fmla="*/ 284770 h 310044"/>
                      <a:gd name="connsiteX6" fmla="*/ 0 w 528860"/>
                      <a:gd name="connsiteY6" fmla="*/ 310044 h 310044"/>
                      <a:gd name="connsiteX7" fmla="*/ 72287 w 528860"/>
                      <a:gd name="connsiteY7" fmla="*/ 59602 h 310044"/>
                      <a:gd name="connsiteX8" fmla="*/ 169848 w 528860"/>
                      <a:gd name="connsiteY8" fmla="*/ 50588 h 310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8860" h="310044">
                        <a:moveTo>
                          <a:pt x="169848" y="50588"/>
                        </a:moveTo>
                        <a:cubicBezTo>
                          <a:pt x="169848" y="50588"/>
                          <a:pt x="322376" y="-17811"/>
                          <a:pt x="512197" y="4458"/>
                        </a:cubicBezTo>
                        <a:cubicBezTo>
                          <a:pt x="530931" y="89471"/>
                          <a:pt x="534112" y="179609"/>
                          <a:pt x="520503" y="265859"/>
                        </a:cubicBezTo>
                        <a:cubicBezTo>
                          <a:pt x="418700" y="264268"/>
                          <a:pt x="220573" y="271515"/>
                          <a:pt x="220573" y="271515"/>
                        </a:cubicBezTo>
                        <a:lnTo>
                          <a:pt x="202899" y="196400"/>
                        </a:lnTo>
                        <a:lnTo>
                          <a:pt x="169848" y="284770"/>
                        </a:lnTo>
                        <a:cubicBezTo>
                          <a:pt x="97031" y="284770"/>
                          <a:pt x="41888" y="294844"/>
                          <a:pt x="0" y="310044"/>
                        </a:cubicBezTo>
                        <a:cubicBezTo>
                          <a:pt x="6716" y="221850"/>
                          <a:pt x="29162" y="135600"/>
                          <a:pt x="72287" y="59602"/>
                        </a:cubicBezTo>
                        <a:cubicBezTo>
                          <a:pt x="127077" y="47760"/>
                          <a:pt x="169848" y="50588"/>
                          <a:pt x="169848" y="50588"/>
                        </a:cubicBezTo>
                        <a:close/>
                      </a:path>
                    </a:pathLst>
                  </a:custGeom>
                  <a:solidFill>
                    <a:srgbClr val="582938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B0283075-DEF2-40F6-BDD7-F0A7D53758DD}"/>
                      </a:ext>
                    </a:extLst>
                  </p:cNvPr>
                  <p:cNvSpPr/>
                  <p:nvPr/>
                </p:nvSpPr>
                <p:spPr>
                  <a:xfrm>
                    <a:off x="2097213" y="2287740"/>
                    <a:ext cx="151644" cy="296218"/>
                  </a:xfrm>
                  <a:custGeom>
                    <a:avLst/>
                    <a:gdLst>
                      <a:gd name="connsiteX0" fmla="*/ 74585 w 151644"/>
                      <a:gd name="connsiteY0" fmla="*/ 25981 h 296218"/>
                      <a:gd name="connsiteX1" fmla="*/ 151644 w 151644"/>
                      <a:gd name="connsiteY1" fmla="*/ 0 h 296218"/>
                      <a:gd name="connsiteX2" fmla="*/ 79357 w 151644"/>
                      <a:gd name="connsiteY2" fmla="*/ 250443 h 296218"/>
                      <a:gd name="connsiteX3" fmla="*/ 0 w 151644"/>
                      <a:gd name="connsiteY3" fmla="*/ 296218 h 296218"/>
                      <a:gd name="connsiteX4" fmla="*/ 74585 w 151644"/>
                      <a:gd name="connsiteY4" fmla="*/ 25981 h 29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44" h="296218">
                        <a:moveTo>
                          <a:pt x="74585" y="25981"/>
                        </a:moveTo>
                        <a:cubicBezTo>
                          <a:pt x="100743" y="13432"/>
                          <a:pt x="127431" y="5302"/>
                          <a:pt x="151644" y="0"/>
                        </a:cubicBezTo>
                        <a:cubicBezTo>
                          <a:pt x="108519" y="75999"/>
                          <a:pt x="86073" y="162425"/>
                          <a:pt x="79357" y="250443"/>
                        </a:cubicBezTo>
                        <a:cubicBezTo>
                          <a:pt x="44539" y="262991"/>
                          <a:pt x="18911" y="279251"/>
                          <a:pt x="0" y="296218"/>
                        </a:cubicBezTo>
                        <a:cubicBezTo>
                          <a:pt x="5302" y="204667"/>
                          <a:pt x="33227" y="111524"/>
                          <a:pt x="74585" y="25981"/>
                        </a:cubicBezTo>
                        <a:close/>
                      </a:path>
                    </a:pathLst>
                  </a:custGeom>
                  <a:solidFill>
                    <a:srgbClr val="673542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4B5ADB5B-B702-4832-A2E4-555792A60B60}"/>
                      </a:ext>
                    </a:extLst>
                  </p:cNvPr>
                  <p:cNvSpPr/>
                  <p:nvPr/>
                </p:nvSpPr>
                <p:spPr>
                  <a:xfrm>
                    <a:off x="1971903" y="2313721"/>
                    <a:ext cx="199894" cy="510782"/>
                  </a:xfrm>
                  <a:custGeom>
                    <a:avLst/>
                    <a:gdLst>
                      <a:gd name="connsiteX0" fmla="*/ 59032 w 199894"/>
                      <a:gd name="connsiteY0" fmla="*/ 172853 h 510782"/>
                      <a:gd name="connsiteX1" fmla="*/ 199894 w 199894"/>
                      <a:gd name="connsiteY1" fmla="*/ 0 h 510782"/>
                      <a:gd name="connsiteX2" fmla="*/ 125310 w 199894"/>
                      <a:gd name="connsiteY2" fmla="*/ 270237 h 510782"/>
                      <a:gd name="connsiteX3" fmla="*/ 72994 w 199894"/>
                      <a:gd name="connsiteY3" fmla="*/ 369743 h 510782"/>
                      <a:gd name="connsiteX4" fmla="*/ 0 w 199894"/>
                      <a:gd name="connsiteY4" fmla="*/ 510783 h 510782"/>
                      <a:gd name="connsiteX5" fmla="*/ 59032 w 199894"/>
                      <a:gd name="connsiteY5" fmla="*/ 172853 h 510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9894" h="510782">
                        <a:moveTo>
                          <a:pt x="59032" y="172853"/>
                        </a:moveTo>
                        <a:cubicBezTo>
                          <a:pt x="82892" y="80240"/>
                          <a:pt x="140333" y="28632"/>
                          <a:pt x="199894" y="0"/>
                        </a:cubicBezTo>
                        <a:cubicBezTo>
                          <a:pt x="158537" y="85543"/>
                          <a:pt x="130612" y="178686"/>
                          <a:pt x="125310" y="270237"/>
                        </a:cubicBezTo>
                        <a:cubicBezTo>
                          <a:pt x="73348" y="317074"/>
                          <a:pt x="72994" y="369743"/>
                          <a:pt x="72994" y="369743"/>
                        </a:cubicBezTo>
                        <a:lnTo>
                          <a:pt x="0" y="510783"/>
                        </a:lnTo>
                        <a:cubicBezTo>
                          <a:pt x="177" y="510783"/>
                          <a:pt x="38353" y="255038"/>
                          <a:pt x="59032" y="172853"/>
                        </a:cubicBezTo>
                        <a:close/>
                      </a:path>
                    </a:pathLst>
                  </a:custGeom>
                  <a:solidFill>
                    <a:srgbClr val="582938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8E2321F9-3DF5-4FEA-99B9-41B45D87C214}"/>
                      </a:ext>
                    </a:extLst>
                  </p:cNvPr>
                  <p:cNvSpPr/>
                  <p:nvPr/>
                </p:nvSpPr>
                <p:spPr>
                  <a:xfrm>
                    <a:off x="2251155" y="2907042"/>
                    <a:ext cx="755215" cy="377751"/>
                  </a:xfrm>
                  <a:custGeom>
                    <a:avLst/>
                    <a:gdLst>
                      <a:gd name="connsiteX0" fmla="*/ 755216 w 755215"/>
                      <a:gd name="connsiteY0" fmla="*/ 0 h 377751"/>
                      <a:gd name="connsiteX1" fmla="*/ 709263 w 755215"/>
                      <a:gd name="connsiteY1" fmla="*/ 193355 h 377751"/>
                      <a:gd name="connsiteX2" fmla="*/ 324851 w 755215"/>
                      <a:gd name="connsiteY2" fmla="*/ 377166 h 377751"/>
                      <a:gd name="connsiteX3" fmla="*/ 0 w 755215"/>
                      <a:gd name="connsiteY3" fmla="*/ 318135 h 377751"/>
                      <a:gd name="connsiteX4" fmla="*/ 755216 w 755215"/>
                      <a:gd name="connsiteY4" fmla="*/ 0 h 377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5215" h="377751">
                        <a:moveTo>
                          <a:pt x="755216" y="0"/>
                        </a:moveTo>
                        <a:cubicBezTo>
                          <a:pt x="749560" y="59032"/>
                          <a:pt x="737012" y="142454"/>
                          <a:pt x="709263" y="193355"/>
                        </a:cubicBezTo>
                        <a:cubicBezTo>
                          <a:pt x="662603" y="278545"/>
                          <a:pt x="515554" y="369036"/>
                          <a:pt x="324851" y="377166"/>
                        </a:cubicBezTo>
                        <a:cubicBezTo>
                          <a:pt x="220043" y="381585"/>
                          <a:pt x="97385" y="360906"/>
                          <a:pt x="0" y="318135"/>
                        </a:cubicBezTo>
                        <a:cubicBezTo>
                          <a:pt x="288972" y="333511"/>
                          <a:pt x="582363" y="228703"/>
                          <a:pt x="755216" y="0"/>
                        </a:cubicBezTo>
                        <a:close/>
                      </a:path>
                    </a:pathLst>
                  </a:custGeom>
                  <a:solidFill>
                    <a:srgbClr val="F4B2AB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363EE208-258C-49CF-9A3C-1DB8E11D04D9}"/>
                      </a:ext>
                    </a:extLst>
                  </p:cNvPr>
                  <p:cNvSpPr/>
                  <p:nvPr/>
                </p:nvSpPr>
                <p:spPr>
                  <a:xfrm>
                    <a:off x="2488510" y="2744335"/>
                    <a:ext cx="68449" cy="118764"/>
                  </a:xfrm>
                  <a:custGeom>
                    <a:avLst/>
                    <a:gdLst>
                      <a:gd name="connsiteX0" fmla="*/ 56566 w 68449"/>
                      <a:gd name="connsiteY0" fmla="*/ 812 h 118764"/>
                      <a:gd name="connsiteX1" fmla="*/ 59217 w 68449"/>
                      <a:gd name="connsiteY1" fmla="*/ 48179 h 118764"/>
                      <a:gd name="connsiteX2" fmla="*/ 38361 w 68449"/>
                      <a:gd name="connsiteY2" fmla="*/ 79815 h 118764"/>
                      <a:gd name="connsiteX3" fmla="*/ 24752 w 68449"/>
                      <a:gd name="connsiteY3" fmla="*/ 71155 h 118764"/>
                      <a:gd name="connsiteX4" fmla="*/ 362 w 68449"/>
                      <a:gd name="connsiteY4" fmla="*/ 87239 h 118764"/>
                      <a:gd name="connsiteX5" fmla="*/ 20157 w 68449"/>
                      <a:gd name="connsiteY5" fmla="*/ 118345 h 118764"/>
                      <a:gd name="connsiteX6" fmla="*/ 24752 w 68449"/>
                      <a:gd name="connsiteY6" fmla="*/ 110568 h 118764"/>
                      <a:gd name="connsiteX7" fmla="*/ 17152 w 68449"/>
                      <a:gd name="connsiteY7" fmla="*/ 89536 h 118764"/>
                      <a:gd name="connsiteX8" fmla="*/ 32705 w 68449"/>
                      <a:gd name="connsiteY8" fmla="*/ 85471 h 118764"/>
                      <a:gd name="connsiteX9" fmla="*/ 42957 w 68449"/>
                      <a:gd name="connsiteY9" fmla="*/ 92010 h 118764"/>
                      <a:gd name="connsiteX10" fmla="*/ 63105 w 68449"/>
                      <a:gd name="connsiteY10" fmla="*/ 84411 h 118764"/>
                      <a:gd name="connsiteX11" fmla="*/ 67347 w 68449"/>
                      <a:gd name="connsiteY11" fmla="*/ 52244 h 118764"/>
                      <a:gd name="connsiteX12" fmla="*/ 59747 w 68449"/>
                      <a:gd name="connsiteY12" fmla="*/ 1342 h 118764"/>
                      <a:gd name="connsiteX13" fmla="*/ 56566 w 68449"/>
                      <a:gd name="connsiteY13" fmla="*/ 812 h 118764"/>
                      <a:gd name="connsiteX14" fmla="*/ 56566 w 68449"/>
                      <a:gd name="connsiteY14" fmla="*/ 812 h 118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8449" h="118764">
                        <a:moveTo>
                          <a:pt x="56566" y="812"/>
                        </a:moveTo>
                        <a:cubicBezTo>
                          <a:pt x="48789" y="13184"/>
                          <a:pt x="57096" y="34923"/>
                          <a:pt x="59217" y="48179"/>
                        </a:cubicBezTo>
                        <a:cubicBezTo>
                          <a:pt x="61691" y="64969"/>
                          <a:pt x="61514" y="89183"/>
                          <a:pt x="38361" y="79815"/>
                        </a:cubicBezTo>
                        <a:cubicBezTo>
                          <a:pt x="33413" y="77871"/>
                          <a:pt x="30231" y="72569"/>
                          <a:pt x="24752" y="71155"/>
                        </a:cubicBezTo>
                        <a:cubicBezTo>
                          <a:pt x="13794" y="68327"/>
                          <a:pt x="2483" y="76104"/>
                          <a:pt x="362" y="87239"/>
                        </a:cubicBezTo>
                        <a:cubicBezTo>
                          <a:pt x="-2113" y="100847"/>
                          <a:pt x="8492" y="113219"/>
                          <a:pt x="20157" y="118345"/>
                        </a:cubicBezTo>
                        <a:cubicBezTo>
                          <a:pt x="25459" y="120643"/>
                          <a:pt x="30054" y="112866"/>
                          <a:pt x="24752" y="110568"/>
                        </a:cubicBezTo>
                        <a:cubicBezTo>
                          <a:pt x="12557" y="105266"/>
                          <a:pt x="10966" y="101201"/>
                          <a:pt x="17152" y="89536"/>
                        </a:cubicBezTo>
                        <a:cubicBezTo>
                          <a:pt x="24576" y="75574"/>
                          <a:pt x="23162" y="79285"/>
                          <a:pt x="32705" y="85471"/>
                        </a:cubicBezTo>
                        <a:cubicBezTo>
                          <a:pt x="36064" y="87592"/>
                          <a:pt x="38892" y="90950"/>
                          <a:pt x="42957" y="92010"/>
                        </a:cubicBezTo>
                        <a:cubicBezTo>
                          <a:pt x="51087" y="94308"/>
                          <a:pt x="57980" y="91127"/>
                          <a:pt x="63105" y="84411"/>
                        </a:cubicBezTo>
                        <a:cubicBezTo>
                          <a:pt x="69998" y="75043"/>
                          <a:pt x="68761" y="63025"/>
                          <a:pt x="67347" y="52244"/>
                        </a:cubicBezTo>
                        <a:cubicBezTo>
                          <a:pt x="65226" y="35807"/>
                          <a:pt x="63989" y="17249"/>
                          <a:pt x="59747" y="1342"/>
                        </a:cubicBezTo>
                        <a:cubicBezTo>
                          <a:pt x="59217" y="-249"/>
                          <a:pt x="57273" y="-425"/>
                          <a:pt x="56566" y="812"/>
                        </a:cubicBezTo>
                        <a:lnTo>
                          <a:pt x="56566" y="812"/>
                        </a:lnTo>
                        <a:close/>
                      </a:path>
                    </a:pathLst>
                  </a:custGeom>
                  <a:solidFill>
                    <a:srgbClr val="8E4F4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83E6E07E-019F-4C60-A19C-F68995AAC66D}"/>
                      </a:ext>
                    </a:extLst>
                  </p:cNvPr>
                  <p:cNvSpPr/>
                  <p:nvPr/>
                </p:nvSpPr>
                <p:spPr>
                  <a:xfrm>
                    <a:off x="2706188" y="2700742"/>
                    <a:ext cx="50698" cy="60708"/>
                  </a:xfrm>
                  <a:custGeom>
                    <a:avLst/>
                    <a:gdLst>
                      <a:gd name="connsiteX0" fmla="*/ 75 w 50698"/>
                      <a:gd name="connsiteY0" fmla="*/ 28675 h 60708"/>
                      <a:gd name="connsiteX1" fmla="*/ 23228 w 50698"/>
                      <a:gd name="connsiteY1" fmla="*/ 60665 h 60708"/>
                      <a:gd name="connsiteX2" fmla="*/ 50623 w 50698"/>
                      <a:gd name="connsiteY2" fmla="*/ 32033 h 60708"/>
                      <a:gd name="connsiteX3" fmla="*/ 27470 w 50698"/>
                      <a:gd name="connsiteY3" fmla="*/ 43 h 60708"/>
                      <a:gd name="connsiteX4" fmla="*/ 75 w 50698"/>
                      <a:gd name="connsiteY4" fmla="*/ 28675 h 60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698" h="60708">
                        <a:moveTo>
                          <a:pt x="75" y="28675"/>
                        </a:moveTo>
                        <a:cubicBezTo>
                          <a:pt x="-985" y="45465"/>
                          <a:pt x="9266" y="59782"/>
                          <a:pt x="23228" y="60665"/>
                        </a:cubicBezTo>
                        <a:cubicBezTo>
                          <a:pt x="37191" y="61549"/>
                          <a:pt x="49386" y="48824"/>
                          <a:pt x="50623" y="32033"/>
                        </a:cubicBezTo>
                        <a:cubicBezTo>
                          <a:pt x="51684" y="15243"/>
                          <a:pt x="41433" y="927"/>
                          <a:pt x="27470" y="43"/>
                        </a:cubicBezTo>
                        <a:cubicBezTo>
                          <a:pt x="13508" y="-841"/>
                          <a:pt x="1313" y="12061"/>
                          <a:pt x="75" y="28675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783230E2-CA9A-4D9E-A1F6-9A2E17B63FAA}"/>
                      </a:ext>
                    </a:extLst>
                  </p:cNvPr>
                  <p:cNvSpPr/>
                  <p:nvPr/>
                </p:nvSpPr>
                <p:spPr>
                  <a:xfrm>
                    <a:off x="2292260" y="2697737"/>
                    <a:ext cx="50522" cy="60709"/>
                  </a:xfrm>
                  <a:custGeom>
                    <a:avLst/>
                    <a:gdLst>
                      <a:gd name="connsiteX0" fmla="*/ 75 w 50522"/>
                      <a:gd name="connsiteY0" fmla="*/ 28675 h 60709"/>
                      <a:gd name="connsiteX1" fmla="*/ 23228 w 50522"/>
                      <a:gd name="connsiteY1" fmla="*/ 60666 h 60709"/>
                      <a:gd name="connsiteX2" fmla="*/ 50447 w 50522"/>
                      <a:gd name="connsiteY2" fmla="*/ 32034 h 60709"/>
                      <a:gd name="connsiteX3" fmla="*/ 27294 w 50522"/>
                      <a:gd name="connsiteY3" fmla="*/ 43 h 60709"/>
                      <a:gd name="connsiteX4" fmla="*/ 75 w 50522"/>
                      <a:gd name="connsiteY4" fmla="*/ 28675 h 60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22" h="60709">
                        <a:moveTo>
                          <a:pt x="75" y="28675"/>
                        </a:moveTo>
                        <a:cubicBezTo>
                          <a:pt x="-985" y="45466"/>
                          <a:pt x="9266" y="59782"/>
                          <a:pt x="23228" y="60666"/>
                        </a:cubicBezTo>
                        <a:cubicBezTo>
                          <a:pt x="37191" y="61549"/>
                          <a:pt x="49386" y="48824"/>
                          <a:pt x="50447" y="32034"/>
                        </a:cubicBezTo>
                        <a:cubicBezTo>
                          <a:pt x="51507" y="15243"/>
                          <a:pt x="41256" y="927"/>
                          <a:pt x="27294" y="43"/>
                        </a:cubicBezTo>
                        <a:cubicBezTo>
                          <a:pt x="13331" y="-840"/>
                          <a:pt x="1136" y="11885"/>
                          <a:pt x="75" y="28675"/>
                        </a:cubicBezTo>
                        <a:close/>
                      </a:path>
                    </a:pathLst>
                  </a:custGeom>
                  <a:solidFill>
                    <a:srgbClr val="111111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7CFC88FA-8795-457B-8710-CE5F461D123F}"/>
                      </a:ext>
                    </a:extLst>
                  </p:cNvPr>
                  <p:cNvSpPr/>
                  <p:nvPr/>
                </p:nvSpPr>
                <p:spPr>
                  <a:xfrm>
                    <a:off x="2775013" y="2592089"/>
                    <a:ext cx="89286" cy="70277"/>
                  </a:xfrm>
                  <a:custGeom>
                    <a:avLst/>
                    <a:gdLst>
                      <a:gd name="connsiteX0" fmla="*/ 89257 w 89286"/>
                      <a:gd name="connsiteY0" fmla="*/ 67515 h 70277"/>
                      <a:gd name="connsiteX1" fmla="*/ 3891 w 89286"/>
                      <a:gd name="connsiteY1" fmla="*/ 0 h 70277"/>
                      <a:gd name="connsiteX2" fmla="*/ 2831 w 89286"/>
                      <a:gd name="connsiteY2" fmla="*/ 7953 h 70277"/>
                      <a:gd name="connsiteX3" fmla="*/ 85193 w 89286"/>
                      <a:gd name="connsiteY3" fmla="*/ 69283 h 70277"/>
                      <a:gd name="connsiteX4" fmla="*/ 89257 w 89286"/>
                      <a:gd name="connsiteY4" fmla="*/ 67515 h 70277"/>
                      <a:gd name="connsiteX5" fmla="*/ 89257 w 89286"/>
                      <a:gd name="connsiteY5" fmla="*/ 67515 h 70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286" h="70277">
                        <a:moveTo>
                          <a:pt x="89257" y="67515"/>
                        </a:moveTo>
                        <a:cubicBezTo>
                          <a:pt x="83955" y="33581"/>
                          <a:pt x="36942" y="177"/>
                          <a:pt x="3891" y="0"/>
                        </a:cubicBezTo>
                        <a:cubicBezTo>
                          <a:pt x="-527" y="0"/>
                          <a:pt x="-1588" y="6716"/>
                          <a:pt x="2831" y="7953"/>
                        </a:cubicBezTo>
                        <a:cubicBezTo>
                          <a:pt x="40477" y="17144"/>
                          <a:pt x="64514" y="37292"/>
                          <a:pt x="85193" y="69283"/>
                        </a:cubicBezTo>
                        <a:cubicBezTo>
                          <a:pt x="86606" y="71403"/>
                          <a:pt x="89611" y="69813"/>
                          <a:pt x="89257" y="67515"/>
                        </a:cubicBezTo>
                        <a:lnTo>
                          <a:pt x="89257" y="67515"/>
                        </a:lnTo>
                        <a:close/>
                      </a:path>
                    </a:pathLst>
                  </a:custGeom>
                  <a:solidFill>
                    <a:srgbClr val="8E4F4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A6ADE282-5125-4A41-B7FE-CCDA02EF1D8F}"/>
                      </a:ext>
                    </a:extLst>
                  </p:cNvPr>
                  <p:cNvSpPr/>
                  <p:nvPr/>
                </p:nvSpPr>
                <p:spPr>
                  <a:xfrm>
                    <a:off x="2208240" y="2556983"/>
                    <a:ext cx="100864" cy="41611"/>
                  </a:xfrm>
                  <a:custGeom>
                    <a:avLst/>
                    <a:gdLst>
                      <a:gd name="connsiteX0" fmla="*/ 98942 w 100864"/>
                      <a:gd name="connsiteY0" fmla="*/ 2055 h 41611"/>
                      <a:gd name="connsiteX1" fmla="*/ 1557 w 100864"/>
                      <a:gd name="connsiteY1" fmla="*/ 32454 h 41611"/>
                      <a:gd name="connsiteX2" fmla="*/ 9157 w 100864"/>
                      <a:gd name="connsiteY2" fmla="*/ 40054 h 41611"/>
                      <a:gd name="connsiteX3" fmla="*/ 98942 w 100864"/>
                      <a:gd name="connsiteY3" fmla="*/ 7004 h 41611"/>
                      <a:gd name="connsiteX4" fmla="*/ 98942 w 100864"/>
                      <a:gd name="connsiteY4" fmla="*/ 2055 h 41611"/>
                      <a:gd name="connsiteX5" fmla="*/ 98942 w 100864"/>
                      <a:gd name="connsiteY5" fmla="*/ 2055 h 41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0864" h="41611">
                        <a:moveTo>
                          <a:pt x="98942" y="2055"/>
                        </a:moveTo>
                        <a:cubicBezTo>
                          <a:pt x="68012" y="-5722"/>
                          <a:pt x="22943" y="9478"/>
                          <a:pt x="1557" y="32454"/>
                        </a:cubicBezTo>
                        <a:cubicBezTo>
                          <a:pt x="-3215" y="37580"/>
                          <a:pt x="4032" y="44826"/>
                          <a:pt x="9157" y="40054"/>
                        </a:cubicBezTo>
                        <a:cubicBezTo>
                          <a:pt x="34608" y="16371"/>
                          <a:pt x="66421" y="13366"/>
                          <a:pt x="98942" y="7004"/>
                        </a:cubicBezTo>
                        <a:cubicBezTo>
                          <a:pt x="101593" y="6650"/>
                          <a:pt x="101416" y="2585"/>
                          <a:pt x="98942" y="2055"/>
                        </a:cubicBezTo>
                        <a:lnTo>
                          <a:pt x="98942" y="2055"/>
                        </a:lnTo>
                        <a:close/>
                      </a:path>
                    </a:pathLst>
                  </a:custGeom>
                  <a:solidFill>
                    <a:srgbClr val="8E4F4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95B1B708-318A-41EC-AE45-F660499E9216}"/>
                      </a:ext>
                    </a:extLst>
                  </p:cNvPr>
                  <p:cNvSpPr/>
                  <p:nvPr/>
                </p:nvSpPr>
                <p:spPr>
                  <a:xfrm>
                    <a:off x="2677183" y="2805635"/>
                    <a:ext cx="186122" cy="174871"/>
                  </a:xfrm>
                  <a:custGeom>
                    <a:avLst/>
                    <a:gdLst>
                      <a:gd name="connsiteX0" fmla="*/ 95 w 186122"/>
                      <a:gd name="connsiteY0" fmla="*/ 82848 h 174871"/>
                      <a:gd name="connsiteX1" fmla="*/ 88819 w 186122"/>
                      <a:gd name="connsiteY1" fmla="*/ 174754 h 174871"/>
                      <a:gd name="connsiteX2" fmla="*/ 186027 w 186122"/>
                      <a:gd name="connsiteY2" fmla="*/ 92039 h 174871"/>
                      <a:gd name="connsiteX3" fmla="*/ 97303 w 186122"/>
                      <a:gd name="connsiteY3" fmla="*/ 134 h 174871"/>
                      <a:gd name="connsiteX4" fmla="*/ 95 w 186122"/>
                      <a:gd name="connsiteY4" fmla="*/ 82848 h 174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122" h="174871">
                        <a:moveTo>
                          <a:pt x="95" y="82848"/>
                        </a:moveTo>
                        <a:cubicBezTo>
                          <a:pt x="-2202" y="131099"/>
                          <a:pt x="37388" y="172280"/>
                          <a:pt x="88819" y="174754"/>
                        </a:cubicBezTo>
                        <a:cubicBezTo>
                          <a:pt x="140074" y="177229"/>
                          <a:pt x="183729" y="140113"/>
                          <a:pt x="186027" y="92039"/>
                        </a:cubicBezTo>
                        <a:cubicBezTo>
                          <a:pt x="188325" y="43789"/>
                          <a:pt x="148735" y="2608"/>
                          <a:pt x="97303" y="134"/>
                        </a:cubicBezTo>
                        <a:cubicBezTo>
                          <a:pt x="45871" y="-2517"/>
                          <a:pt x="2393" y="34598"/>
                          <a:pt x="95" y="82848"/>
                        </a:cubicBezTo>
                        <a:close/>
                      </a:path>
                    </a:pathLst>
                  </a:custGeom>
                  <a:solidFill>
                    <a:srgbClr val="ED9996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E325144D-0F7A-48B6-96F0-1D43041B02A1}"/>
                      </a:ext>
                    </a:extLst>
                  </p:cNvPr>
                  <p:cNvSpPr/>
                  <p:nvPr/>
                </p:nvSpPr>
                <p:spPr>
                  <a:xfrm>
                    <a:off x="2168521" y="2780715"/>
                    <a:ext cx="186122" cy="174871"/>
                  </a:xfrm>
                  <a:custGeom>
                    <a:avLst/>
                    <a:gdLst>
                      <a:gd name="connsiteX0" fmla="*/ 95 w 186122"/>
                      <a:gd name="connsiteY0" fmla="*/ 82849 h 174871"/>
                      <a:gd name="connsiteX1" fmla="*/ 88819 w 186122"/>
                      <a:gd name="connsiteY1" fmla="*/ 174754 h 174871"/>
                      <a:gd name="connsiteX2" fmla="*/ 186027 w 186122"/>
                      <a:gd name="connsiteY2" fmla="*/ 92039 h 174871"/>
                      <a:gd name="connsiteX3" fmla="*/ 97303 w 186122"/>
                      <a:gd name="connsiteY3" fmla="*/ 134 h 174871"/>
                      <a:gd name="connsiteX4" fmla="*/ 95 w 186122"/>
                      <a:gd name="connsiteY4" fmla="*/ 82849 h 174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122" h="174871">
                        <a:moveTo>
                          <a:pt x="95" y="82849"/>
                        </a:moveTo>
                        <a:cubicBezTo>
                          <a:pt x="-2202" y="131099"/>
                          <a:pt x="37388" y="172280"/>
                          <a:pt x="88819" y="174754"/>
                        </a:cubicBezTo>
                        <a:cubicBezTo>
                          <a:pt x="140251" y="177229"/>
                          <a:pt x="183729" y="140113"/>
                          <a:pt x="186027" y="92039"/>
                        </a:cubicBezTo>
                        <a:cubicBezTo>
                          <a:pt x="188325" y="43789"/>
                          <a:pt x="148735" y="2608"/>
                          <a:pt x="97303" y="134"/>
                        </a:cubicBezTo>
                        <a:cubicBezTo>
                          <a:pt x="46048" y="-2517"/>
                          <a:pt x="2570" y="34598"/>
                          <a:pt x="95" y="82849"/>
                        </a:cubicBezTo>
                        <a:close/>
                      </a:path>
                    </a:pathLst>
                  </a:custGeom>
                  <a:solidFill>
                    <a:srgbClr val="ED9996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id="{6A41BAC9-A4C8-490B-B94B-C8FB93535995}"/>
                      </a:ext>
                    </a:extLst>
                  </p:cNvPr>
                  <p:cNvSpPr/>
                  <p:nvPr/>
                </p:nvSpPr>
                <p:spPr>
                  <a:xfrm>
                    <a:off x="2494110" y="2862555"/>
                    <a:ext cx="93938" cy="40317"/>
                  </a:xfrm>
                  <a:custGeom>
                    <a:avLst/>
                    <a:gdLst>
                      <a:gd name="connsiteX0" fmla="*/ 89319 w 93938"/>
                      <a:gd name="connsiteY0" fmla="*/ 1185 h 40317"/>
                      <a:gd name="connsiteX1" fmla="*/ 3599 w 93938"/>
                      <a:gd name="connsiteY1" fmla="*/ 30347 h 40317"/>
                      <a:gd name="connsiteX2" fmla="*/ 2716 w 93938"/>
                      <a:gd name="connsiteY2" fmla="*/ 37594 h 40317"/>
                      <a:gd name="connsiteX3" fmla="*/ 93914 w 93938"/>
                      <a:gd name="connsiteY3" fmla="*/ 3129 h 40317"/>
                      <a:gd name="connsiteX4" fmla="*/ 89319 w 93938"/>
                      <a:gd name="connsiteY4" fmla="*/ 1185 h 40317"/>
                      <a:gd name="connsiteX5" fmla="*/ 89319 w 93938"/>
                      <a:gd name="connsiteY5" fmla="*/ 1185 h 40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3938" h="40317">
                        <a:moveTo>
                          <a:pt x="89319" y="1185"/>
                        </a:moveTo>
                        <a:cubicBezTo>
                          <a:pt x="69524" y="34766"/>
                          <a:pt x="38064" y="31054"/>
                          <a:pt x="3599" y="30347"/>
                        </a:cubicBezTo>
                        <a:cubicBezTo>
                          <a:pt x="-466" y="30170"/>
                          <a:pt x="-1526" y="36710"/>
                          <a:pt x="2716" y="37594"/>
                        </a:cubicBezTo>
                        <a:cubicBezTo>
                          <a:pt x="34352" y="43249"/>
                          <a:pt x="85607" y="43603"/>
                          <a:pt x="93914" y="3129"/>
                        </a:cubicBezTo>
                        <a:cubicBezTo>
                          <a:pt x="94267" y="478"/>
                          <a:pt x="90733" y="-1289"/>
                          <a:pt x="89319" y="1185"/>
                        </a:cubicBezTo>
                        <a:lnTo>
                          <a:pt x="89319" y="1185"/>
                        </a:lnTo>
                        <a:close/>
                      </a:path>
                    </a:pathLst>
                  </a:custGeom>
                  <a:solidFill>
                    <a:srgbClr val="8E4F4F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368" name="Graphic 6">
                  <a:extLst>
                    <a:ext uri="{FF2B5EF4-FFF2-40B4-BE49-F238E27FC236}">
                      <a16:creationId xmlns:a16="http://schemas.microsoft.com/office/drawing/2014/main" id="{5FC5203A-4D66-47C3-B34E-B59D85F968A2}"/>
                    </a:ext>
                  </a:extLst>
                </p:cNvPr>
                <p:cNvGrpSpPr/>
                <p:nvPr/>
              </p:nvGrpSpPr>
              <p:grpSpPr>
                <a:xfrm>
                  <a:off x="2108165" y="3563989"/>
                  <a:ext cx="838472" cy="677708"/>
                  <a:chOff x="2108165" y="3563989"/>
                  <a:chExt cx="838472" cy="677708"/>
                </a:xfrm>
              </p:grpSpPr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id="{8582DD24-A7F7-44D2-AD34-FFF464D65E1C}"/>
                      </a:ext>
                    </a:extLst>
                  </p:cNvPr>
                  <p:cNvSpPr/>
                  <p:nvPr/>
                </p:nvSpPr>
                <p:spPr>
                  <a:xfrm>
                    <a:off x="2544015" y="3592798"/>
                    <a:ext cx="359315" cy="626017"/>
                  </a:xfrm>
                  <a:custGeom>
                    <a:avLst/>
                    <a:gdLst>
                      <a:gd name="connsiteX0" fmla="*/ 319372 w 359315"/>
                      <a:gd name="connsiteY0" fmla="*/ 95794 h 626017"/>
                      <a:gd name="connsiteX1" fmla="*/ 299930 w 359315"/>
                      <a:gd name="connsiteY1" fmla="*/ 0 h 626017"/>
                      <a:gd name="connsiteX2" fmla="*/ 0 w 359315"/>
                      <a:gd name="connsiteY2" fmla="*/ 189997 h 626017"/>
                      <a:gd name="connsiteX3" fmla="*/ 0 w 359315"/>
                      <a:gd name="connsiteY3" fmla="*/ 626018 h 626017"/>
                      <a:gd name="connsiteX4" fmla="*/ 359315 w 359315"/>
                      <a:gd name="connsiteY4" fmla="*/ 466951 h 626017"/>
                      <a:gd name="connsiteX5" fmla="*/ 319372 w 359315"/>
                      <a:gd name="connsiteY5" fmla="*/ 95794 h 62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9315" h="626017">
                        <a:moveTo>
                          <a:pt x="319372" y="95794"/>
                        </a:moveTo>
                        <a:lnTo>
                          <a:pt x="299930" y="0"/>
                        </a:lnTo>
                        <a:cubicBezTo>
                          <a:pt x="299930" y="0"/>
                          <a:pt x="70697" y="91375"/>
                          <a:pt x="0" y="189997"/>
                        </a:cubicBezTo>
                        <a:lnTo>
                          <a:pt x="0" y="626018"/>
                        </a:lnTo>
                        <a:lnTo>
                          <a:pt x="359315" y="466951"/>
                        </a:lnTo>
                        <a:lnTo>
                          <a:pt x="319372" y="95794"/>
                        </a:lnTo>
                        <a:close/>
                      </a:path>
                    </a:pathLst>
                  </a:custGeom>
                  <a:solidFill>
                    <a:srgbClr val="EBE9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0" name="Freeform: Shape 369">
                    <a:extLst>
                      <a:ext uri="{FF2B5EF4-FFF2-40B4-BE49-F238E27FC236}">
                        <a16:creationId xmlns:a16="http://schemas.microsoft.com/office/drawing/2014/main" id="{617741C9-7033-47DD-8C24-AF9D9D5991C9}"/>
                      </a:ext>
                    </a:extLst>
                  </p:cNvPr>
                  <p:cNvSpPr/>
                  <p:nvPr/>
                </p:nvSpPr>
                <p:spPr>
                  <a:xfrm>
                    <a:off x="2528462" y="3577245"/>
                    <a:ext cx="288618" cy="626018"/>
                  </a:xfrm>
                  <a:custGeom>
                    <a:avLst/>
                    <a:gdLst>
                      <a:gd name="connsiteX0" fmla="*/ 256452 w 288618"/>
                      <a:gd name="connsiteY0" fmla="*/ 95794 h 626018"/>
                      <a:gd name="connsiteX1" fmla="*/ 240899 w 288618"/>
                      <a:gd name="connsiteY1" fmla="*/ 0 h 626018"/>
                      <a:gd name="connsiteX2" fmla="*/ 0 w 288618"/>
                      <a:gd name="connsiteY2" fmla="*/ 189997 h 626018"/>
                      <a:gd name="connsiteX3" fmla="*/ 0 w 288618"/>
                      <a:gd name="connsiteY3" fmla="*/ 626018 h 626018"/>
                      <a:gd name="connsiteX4" fmla="*/ 288619 w 288618"/>
                      <a:gd name="connsiteY4" fmla="*/ 466951 h 626018"/>
                      <a:gd name="connsiteX5" fmla="*/ 256452 w 288618"/>
                      <a:gd name="connsiteY5" fmla="*/ 95794 h 626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618" h="626018">
                        <a:moveTo>
                          <a:pt x="256452" y="95794"/>
                        </a:moveTo>
                        <a:lnTo>
                          <a:pt x="240899" y="0"/>
                        </a:lnTo>
                        <a:cubicBezTo>
                          <a:pt x="240899" y="0"/>
                          <a:pt x="56734" y="91376"/>
                          <a:pt x="0" y="189997"/>
                        </a:cubicBezTo>
                        <a:lnTo>
                          <a:pt x="0" y="626018"/>
                        </a:lnTo>
                        <a:lnTo>
                          <a:pt x="288619" y="466951"/>
                        </a:lnTo>
                        <a:lnTo>
                          <a:pt x="256452" y="95794"/>
                        </a:lnTo>
                        <a:close/>
                      </a:path>
                    </a:pathLst>
                  </a:custGeom>
                  <a:solidFill>
                    <a:srgbClr val="EBE9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id="{2CFAD6DF-8800-4073-8B52-D413BBA63C51}"/>
                      </a:ext>
                    </a:extLst>
                  </p:cNvPr>
                  <p:cNvSpPr/>
                  <p:nvPr/>
                </p:nvSpPr>
                <p:spPr>
                  <a:xfrm>
                    <a:off x="2527578" y="3566287"/>
                    <a:ext cx="197066" cy="626017"/>
                  </a:xfrm>
                  <a:custGeom>
                    <a:avLst/>
                    <a:gdLst>
                      <a:gd name="connsiteX0" fmla="*/ 174974 w 197066"/>
                      <a:gd name="connsiteY0" fmla="*/ 95794 h 626017"/>
                      <a:gd name="connsiteX1" fmla="*/ 164370 w 197066"/>
                      <a:gd name="connsiteY1" fmla="*/ 0 h 626017"/>
                      <a:gd name="connsiteX2" fmla="*/ 0 w 197066"/>
                      <a:gd name="connsiteY2" fmla="*/ 189997 h 626017"/>
                      <a:gd name="connsiteX3" fmla="*/ 0 w 197066"/>
                      <a:gd name="connsiteY3" fmla="*/ 626018 h 626017"/>
                      <a:gd name="connsiteX4" fmla="*/ 197067 w 197066"/>
                      <a:gd name="connsiteY4" fmla="*/ 466951 h 626017"/>
                      <a:gd name="connsiteX5" fmla="*/ 174974 w 197066"/>
                      <a:gd name="connsiteY5" fmla="*/ 95794 h 62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066" h="626017">
                        <a:moveTo>
                          <a:pt x="174974" y="95794"/>
                        </a:moveTo>
                        <a:lnTo>
                          <a:pt x="164370" y="0"/>
                        </a:lnTo>
                        <a:cubicBezTo>
                          <a:pt x="164370" y="0"/>
                          <a:pt x="38706" y="91375"/>
                          <a:pt x="0" y="189997"/>
                        </a:cubicBezTo>
                        <a:lnTo>
                          <a:pt x="0" y="626018"/>
                        </a:lnTo>
                        <a:lnTo>
                          <a:pt x="197067" y="466951"/>
                        </a:lnTo>
                        <a:lnTo>
                          <a:pt x="174974" y="95794"/>
                        </a:lnTo>
                        <a:close/>
                      </a:path>
                    </a:pathLst>
                  </a:custGeom>
                  <a:solidFill>
                    <a:srgbClr val="EBE9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id="{1DB24DF2-408B-4D79-8D5D-8FBE679FFB83}"/>
                      </a:ext>
                    </a:extLst>
                  </p:cNvPr>
                  <p:cNvSpPr/>
                  <p:nvPr/>
                </p:nvSpPr>
                <p:spPr>
                  <a:xfrm>
                    <a:off x="2166849" y="3590501"/>
                    <a:ext cx="359315" cy="626018"/>
                  </a:xfrm>
                  <a:custGeom>
                    <a:avLst/>
                    <a:gdLst>
                      <a:gd name="connsiteX0" fmla="*/ 39944 w 359315"/>
                      <a:gd name="connsiteY0" fmla="*/ 95794 h 626018"/>
                      <a:gd name="connsiteX1" fmla="*/ 59385 w 359315"/>
                      <a:gd name="connsiteY1" fmla="*/ 0 h 626018"/>
                      <a:gd name="connsiteX2" fmla="*/ 359315 w 359315"/>
                      <a:gd name="connsiteY2" fmla="*/ 189997 h 626018"/>
                      <a:gd name="connsiteX3" fmla="*/ 359315 w 359315"/>
                      <a:gd name="connsiteY3" fmla="*/ 626018 h 626018"/>
                      <a:gd name="connsiteX4" fmla="*/ 0 w 359315"/>
                      <a:gd name="connsiteY4" fmla="*/ 466951 h 626018"/>
                      <a:gd name="connsiteX5" fmla="*/ 39944 w 359315"/>
                      <a:gd name="connsiteY5" fmla="*/ 95794 h 626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9315" h="626018">
                        <a:moveTo>
                          <a:pt x="39944" y="95794"/>
                        </a:moveTo>
                        <a:lnTo>
                          <a:pt x="59385" y="0"/>
                        </a:lnTo>
                        <a:cubicBezTo>
                          <a:pt x="59385" y="0"/>
                          <a:pt x="288619" y="91376"/>
                          <a:pt x="359315" y="189997"/>
                        </a:cubicBezTo>
                        <a:lnTo>
                          <a:pt x="359315" y="626018"/>
                        </a:lnTo>
                        <a:lnTo>
                          <a:pt x="0" y="466951"/>
                        </a:lnTo>
                        <a:lnTo>
                          <a:pt x="39944" y="95794"/>
                        </a:lnTo>
                        <a:close/>
                      </a:path>
                    </a:pathLst>
                  </a:custGeom>
                  <a:solidFill>
                    <a:srgbClr val="EBE9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id="{F49FA008-A50B-4FA8-BB2C-3DE8A6EE2E2D}"/>
                      </a:ext>
                    </a:extLst>
                  </p:cNvPr>
                  <p:cNvSpPr/>
                  <p:nvPr/>
                </p:nvSpPr>
                <p:spPr>
                  <a:xfrm>
                    <a:off x="2252922" y="3575124"/>
                    <a:ext cx="288618" cy="626017"/>
                  </a:xfrm>
                  <a:custGeom>
                    <a:avLst/>
                    <a:gdLst>
                      <a:gd name="connsiteX0" fmla="*/ 32167 w 288618"/>
                      <a:gd name="connsiteY0" fmla="*/ 95794 h 626017"/>
                      <a:gd name="connsiteX1" fmla="*/ 47720 w 288618"/>
                      <a:gd name="connsiteY1" fmla="*/ 0 h 626017"/>
                      <a:gd name="connsiteX2" fmla="*/ 288619 w 288618"/>
                      <a:gd name="connsiteY2" fmla="*/ 189997 h 626017"/>
                      <a:gd name="connsiteX3" fmla="*/ 288619 w 288618"/>
                      <a:gd name="connsiteY3" fmla="*/ 626018 h 626017"/>
                      <a:gd name="connsiteX4" fmla="*/ 0 w 288618"/>
                      <a:gd name="connsiteY4" fmla="*/ 466951 h 626017"/>
                      <a:gd name="connsiteX5" fmla="*/ 32167 w 288618"/>
                      <a:gd name="connsiteY5" fmla="*/ 95794 h 626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618" h="626017">
                        <a:moveTo>
                          <a:pt x="32167" y="95794"/>
                        </a:moveTo>
                        <a:lnTo>
                          <a:pt x="47720" y="0"/>
                        </a:lnTo>
                        <a:cubicBezTo>
                          <a:pt x="47720" y="0"/>
                          <a:pt x="231885" y="91375"/>
                          <a:pt x="288619" y="189997"/>
                        </a:cubicBezTo>
                        <a:lnTo>
                          <a:pt x="288619" y="626018"/>
                        </a:lnTo>
                        <a:lnTo>
                          <a:pt x="0" y="466951"/>
                        </a:lnTo>
                        <a:lnTo>
                          <a:pt x="32167" y="95794"/>
                        </a:lnTo>
                        <a:close/>
                      </a:path>
                    </a:pathLst>
                  </a:custGeom>
                  <a:solidFill>
                    <a:srgbClr val="EBE9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id="{CFF3702D-8B6B-4302-949F-35EB99C2DA0A}"/>
                      </a:ext>
                    </a:extLst>
                  </p:cNvPr>
                  <p:cNvSpPr/>
                  <p:nvPr/>
                </p:nvSpPr>
                <p:spPr>
                  <a:xfrm>
                    <a:off x="2345535" y="3563989"/>
                    <a:ext cx="197066" cy="626018"/>
                  </a:xfrm>
                  <a:custGeom>
                    <a:avLst/>
                    <a:gdLst>
                      <a:gd name="connsiteX0" fmla="*/ 22093 w 197066"/>
                      <a:gd name="connsiteY0" fmla="*/ 95794 h 626018"/>
                      <a:gd name="connsiteX1" fmla="*/ 32697 w 197066"/>
                      <a:gd name="connsiteY1" fmla="*/ 0 h 626018"/>
                      <a:gd name="connsiteX2" fmla="*/ 197067 w 197066"/>
                      <a:gd name="connsiteY2" fmla="*/ 189997 h 626018"/>
                      <a:gd name="connsiteX3" fmla="*/ 197067 w 197066"/>
                      <a:gd name="connsiteY3" fmla="*/ 626018 h 626018"/>
                      <a:gd name="connsiteX4" fmla="*/ 0 w 197066"/>
                      <a:gd name="connsiteY4" fmla="*/ 466951 h 626018"/>
                      <a:gd name="connsiteX5" fmla="*/ 22093 w 197066"/>
                      <a:gd name="connsiteY5" fmla="*/ 95794 h 626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066" h="626018">
                        <a:moveTo>
                          <a:pt x="22093" y="95794"/>
                        </a:moveTo>
                        <a:lnTo>
                          <a:pt x="32697" y="0"/>
                        </a:lnTo>
                        <a:cubicBezTo>
                          <a:pt x="32697" y="0"/>
                          <a:pt x="158360" y="91376"/>
                          <a:pt x="197067" y="189997"/>
                        </a:cubicBezTo>
                        <a:lnTo>
                          <a:pt x="197067" y="626018"/>
                        </a:lnTo>
                        <a:lnTo>
                          <a:pt x="0" y="466951"/>
                        </a:lnTo>
                        <a:lnTo>
                          <a:pt x="22093" y="95794"/>
                        </a:lnTo>
                        <a:close/>
                      </a:path>
                    </a:pathLst>
                  </a:custGeom>
                  <a:solidFill>
                    <a:srgbClr val="EBE9F4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id="{F8AE6F69-D122-4CA6-9C07-4A7F0FA767B8}"/>
                      </a:ext>
                    </a:extLst>
                  </p:cNvPr>
                  <p:cNvSpPr/>
                  <p:nvPr/>
                </p:nvSpPr>
                <p:spPr>
                  <a:xfrm>
                    <a:off x="2565401" y="3631110"/>
                    <a:ext cx="381236" cy="605380"/>
                  </a:xfrm>
                  <a:custGeom>
                    <a:avLst/>
                    <a:gdLst>
                      <a:gd name="connsiteX0" fmla="*/ 0 w 381236"/>
                      <a:gd name="connsiteY0" fmla="*/ 149211 h 605380"/>
                      <a:gd name="connsiteX1" fmla="*/ 0 w 381236"/>
                      <a:gd name="connsiteY1" fmla="*/ 605380 h 605380"/>
                      <a:gd name="connsiteX2" fmla="*/ 367446 w 381236"/>
                      <a:gd name="connsiteY2" fmla="*/ 450731 h 605380"/>
                      <a:gd name="connsiteX3" fmla="*/ 380878 w 381236"/>
                      <a:gd name="connsiteY3" fmla="*/ 64021 h 605380"/>
                      <a:gd name="connsiteX4" fmla="*/ 317604 w 381236"/>
                      <a:gd name="connsiteY4" fmla="*/ 1632 h 605380"/>
                      <a:gd name="connsiteX5" fmla="*/ 0 w 381236"/>
                      <a:gd name="connsiteY5" fmla="*/ 149211 h 605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236" h="605380">
                        <a:moveTo>
                          <a:pt x="0" y="149211"/>
                        </a:moveTo>
                        <a:lnTo>
                          <a:pt x="0" y="605380"/>
                        </a:lnTo>
                        <a:cubicBezTo>
                          <a:pt x="0" y="605380"/>
                          <a:pt x="282433" y="468406"/>
                          <a:pt x="367446" y="450731"/>
                        </a:cubicBezTo>
                        <a:lnTo>
                          <a:pt x="380878" y="64021"/>
                        </a:lnTo>
                        <a:cubicBezTo>
                          <a:pt x="380878" y="64021"/>
                          <a:pt x="389892" y="-11977"/>
                          <a:pt x="317604" y="1632"/>
                        </a:cubicBezTo>
                        <a:cubicBezTo>
                          <a:pt x="245317" y="15418"/>
                          <a:pt x="22800" y="131537"/>
                          <a:pt x="0" y="149211"/>
                        </a:cubicBezTo>
                        <a:close/>
                      </a:path>
                    </a:pathLst>
                  </a:custGeom>
                  <a:solidFill>
                    <a:srgbClr val="F16953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id="{50DC8818-525E-4337-B123-6C90AD92BADF}"/>
                      </a:ext>
                    </a:extLst>
                  </p:cNvPr>
                  <p:cNvSpPr/>
                  <p:nvPr/>
                </p:nvSpPr>
                <p:spPr>
                  <a:xfrm>
                    <a:off x="2108165" y="3621920"/>
                    <a:ext cx="381236" cy="605379"/>
                  </a:xfrm>
                  <a:custGeom>
                    <a:avLst/>
                    <a:gdLst>
                      <a:gd name="connsiteX0" fmla="*/ 381237 w 381236"/>
                      <a:gd name="connsiteY0" fmla="*/ 155397 h 605379"/>
                      <a:gd name="connsiteX1" fmla="*/ 381237 w 381236"/>
                      <a:gd name="connsiteY1" fmla="*/ 605380 h 605379"/>
                      <a:gd name="connsiteX2" fmla="*/ 13791 w 381236"/>
                      <a:gd name="connsiteY2" fmla="*/ 450731 h 605379"/>
                      <a:gd name="connsiteX3" fmla="*/ 359 w 381236"/>
                      <a:gd name="connsiteY3" fmla="*/ 64021 h 605379"/>
                      <a:gd name="connsiteX4" fmla="*/ 63632 w 381236"/>
                      <a:gd name="connsiteY4" fmla="*/ 1632 h 605379"/>
                      <a:gd name="connsiteX5" fmla="*/ 381237 w 381236"/>
                      <a:gd name="connsiteY5" fmla="*/ 155397 h 605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236" h="605379">
                        <a:moveTo>
                          <a:pt x="381237" y="155397"/>
                        </a:moveTo>
                        <a:lnTo>
                          <a:pt x="381237" y="605380"/>
                        </a:lnTo>
                        <a:cubicBezTo>
                          <a:pt x="381237" y="605380"/>
                          <a:pt x="98804" y="468405"/>
                          <a:pt x="13791" y="450731"/>
                        </a:cubicBezTo>
                        <a:lnTo>
                          <a:pt x="359" y="64021"/>
                        </a:lnTo>
                        <a:cubicBezTo>
                          <a:pt x="359" y="64021"/>
                          <a:pt x="-8655" y="-11978"/>
                          <a:pt x="63632" y="1632"/>
                        </a:cubicBezTo>
                        <a:cubicBezTo>
                          <a:pt x="135920" y="15417"/>
                          <a:pt x="358437" y="137722"/>
                          <a:pt x="381237" y="155397"/>
                        </a:cubicBezTo>
                        <a:close/>
                      </a:path>
                    </a:pathLst>
                  </a:custGeom>
                  <a:solidFill>
                    <a:srgbClr val="F16953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377" name="Freeform: Shape 376">
                    <a:extLst>
                      <a:ext uri="{FF2B5EF4-FFF2-40B4-BE49-F238E27FC236}">
                        <a16:creationId xmlns:a16="http://schemas.microsoft.com/office/drawing/2014/main" id="{2C89C045-D02B-4375-BF63-CB37F6000ECF}"/>
                      </a:ext>
                    </a:extLst>
                  </p:cNvPr>
                  <p:cNvSpPr/>
                  <p:nvPr/>
                </p:nvSpPr>
                <p:spPr>
                  <a:xfrm>
                    <a:off x="2489402" y="3765639"/>
                    <a:ext cx="75998" cy="476059"/>
                  </a:xfrm>
                  <a:custGeom>
                    <a:avLst/>
                    <a:gdLst>
                      <a:gd name="connsiteX0" fmla="*/ 75999 w 75998"/>
                      <a:gd name="connsiteY0" fmla="*/ 470851 h 476059"/>
                      <a:gd name="connsiteX1" fmla="*/ 75999 w 75998"/>
                      <a:gd name="connsiteY1" fmla="*/ 14682 h 476059"/>
                      <a:gd name="connsiteX2" fmla="*/ 0 w 75998"/>
                      <a:gd name="connsiteY2" fmla="*/ 11677 h 476059"/>
                      <a:gd name="connsiteX3" fmla="*/ 0 w 75998"/>
                      <a:gd name="connsiteY3" fmla="*/ 461661 h 476059"/>
                      <a:gd name="connsiteX4" fmla="*/ 75999 w 75998"/>
                      <a:gd name="connsiteY4" fmla="*/ 470851 h 4760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98" h="476059">
                        <a:moveTo>
                          <a:pt x="75999" y="470851"/>
                        </a:moveTo>
                        <a:lnTo>
                          <a:pt x="75999" y="14682"/>
                        </a:lnTo>
                        <a:cubicBezTo>
                          <a:pt x="75999" y="14682"/>
                          <a:pt x="26511" y="-16248"/>
                          <a:pt x="0" y="11677"/>
                        </a:cubicBezTo>
                        <a:lnTo>
                          <a:pt x="0" y="461661"/>
                        </a:lnTo>
                        <a:cubicBezTo>
                          <a:pt x="0" y="461661"/>
                          <a:pt x="12018" y="486581"/>
                          <a:pt x="75999" y="470851"/>
                        </a:cubicBezTo>
                        <a:close/>
                      </a:path>
                    </a:pathLst>
                  </a:custGeom>
                  <a:solidFill>
                    <a:srgbClr val="F0593B"/>
                  </a:solidFill>
                  <a:ln w="1764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A57EB8DE-34E2-4DAC-97D9-E88D3589A1A6}"/>
                    </a:ext>
                  </a:extLst>
                </p:cNvPr>
                <p:cNvSpPr/>
                <p:nvPr/>
              </p:nvSpPr>
              <p:spPr>
                <a:xfrm>
                  <a:off x="2705516" y="3667206"/>
                  <a:ext cx="517068" cy="390152"/>
                </a:xfrm>
                <a:custGeom>
                  <a:avLst/>
                  <a:gdLst>
                    <a:gd name="connsiteX0" fmla="*/ 445783 w 517068"/>
                    <a:gd name="connsiteY0" fmla="*/ 168611 h 390152"/>
                    <a:gd name="connsiteX1" fmla="*/ 217079 w 517068"/>
                    <a:gd name="connsiteY1" fmla="*/ 115766 h 390152"/>
                    <a:gd name="connsiteX2" fmla="*/ 182791 w 517068"/>
                    <a:gd name="connsiteY2" fmla="*/ 0 h 390152"/>
                    <a:gd name="connsiteX3" fmla="*/ 151508 w 517068"/>
                    <a:gd name="connsiteY3" fmla="*/ 86073 h 390152"/>
                    <a:gd name="connsiteX4" fmla="*/ 41045 w 517068"/>
                    <a:gd name="connsiteY4" fmla="*/ 40827 h 390152"/>
                    <a:gd name="connsiteX5" fmla="*/ 85937 w 517068"/>
                    <a:gd name="connsiteY5" fmla="*/ 114882 h 390152"/>
                    <a:gd name="connsiteX6" fmla="*/ 97779 w 517068"/>
                    <a:gd name="connsiteY6" fmla="*/ 123542 h 390152"/>
                    <a:gd name="connsiteX7" fmla="*/ 9762 w 517068"/>
                    <a:gd name="connsiteY7" fmla="*/ 104984 h 390152"/>
                    <a:gd name="connsiteX8" fmla="*/ 74449 w 517068"/>
                    <a:gd name="connsiteY8" fmla="*/ 154119 h 390152"/>
                    <a:gd name="connsiteX9" fmla="*/ 924 w 517068"/>
                    <a:gd name="connsiteY9" fmla="*/ 166667 h 390152"/>
                    <a:gd name="connsiteX10" fmla="*/ 334259 w 517068"/>
                    <a:gd name="connsiteY10" fmla="*/ 385473 h 390152"/>
                    <a:gd name="connsiteX11" fmla="*/ 510823 w 517068"/>
                    <a:gd name="connsiteY11" fmla="*/ 202015 h 390152"/>
                    <a:gd name="connsiteX12" fmla="*/ 445783 w 517068"/>
                    <a:gd name="connsiteY12" fmla="*/ 168611 h 390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7068" h="390152">
                      <a:moveTo>
                        <a:pt x="445783" y="168611"/>
                      </a:moveTo>
                      <a:lnTo>
                        <a:pt x="217079" y="115766"/>
                      </a:lnTo>
                      <a:cubicBezTo>
                        <a:pt x="217079" y="115766"/>
                        <a:pt x="225032" y="-177"/>
                        <a:pt x="182791" y="0"/>
                      </a:cubicBezTo>
                      <a:cubicBezTo>
                        <a:pt x="140550" y="177"/>
                        <a:pt x="151508" y="86073"/>
                        <a:pt x="151508" y="86073"/>
                      </a:cubicBezTo>
                      <a:cubicBezTo>
                        <a:pt x="151508" y="86073"/>
                        <a:pt x="73035" y="17851"/>
                        <a:pt x="41045" y="40827"/>
                      </a:cubicBezTo>
                      <a:cubicBezTo>
                        <a:pt x="16654" y="58325"/>
                        <a:pt x="62784" y="97561"/>
                        <a:pt x="85937" y="114882"/>
                      </a:cubicBezTo>
                      <a:cubicBezTo>
                        <a:pt x="93007" y="120184"/>
                        <a:pt x="97779" y="123542"/>
                        <a:pt x="97779" y="123542"/>
                      </a:cubicBezTo>
                      <a:cubicBezTo>
                        <a:pt x="97779" y="123542"/>
                        <a:pt x="36273" y="77236"/>
                        <a:pt x="9762" y="104984"/>
                      </a:cubicBezTo>
                      <a:cubicBezTo>
                        <a:pt x="-16573" y="132733"/>
                        <a:pt x="74449" y="154119"/>
                        <a:pt x="74449" y="154119"/>
                      </a:cubicBezTo>
                      <a:cubicBezTo>
                        <a:pt x="74449" y="154119"/>
                        <a:pt x="-9680" y="127077"/>
                        <a:pt x="924" y="166667"/>
                      </a:cubicBezTo>
                      <a:cubicBezTo>
                        <a:pt x="6580" y="187346"/>
                        <a:pt x="238288" y="352422"/>
                        <a:pt x="334259" y="385473"/>
                      </a:cubicBezTo>
                      <a:cubicBezTo>
                        <a:pt x="430229" y="418524"/>
                        <a:pt x="545288" y="267940"/>
                        <a:pt x="510823" y="202015"/>
                      </a:cubicBezTo>
                      <a:cubicBezTo>
                        <a:pt x="497921" y="176565"/>
                        <a:pt x="445783" y="168611"/>
                        <a:pt x="445783" y="168611"/>
                      </a:cubicBezTo>
                      <a:close/>
                    </a:path>
                  </a:pathLst>
                </a:custGeom>
                <a:solidFill>
                  <a:srgbClr val="F9C1B9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05351463-4470-4B8E-8CB7-AF90DE065D77}"/>
                    </a:ext>
                  </a:extLst>
                </p:cNvPr>
                <p:cNvSpPr/>
                <p:nvPr/>
              </p:nvSpPr>
              <p:spPr>
                <a:xfrm>
                  <a:off x="1846224" y="3785201"/>
                  <a:ext cx="523806" cy="278569"/>
                </a:xfrm>
                <a:custGeom>
                  <a:avLst/>
                  <a:gdLst>
                    <a:gd name="connsiteX0" fmla="*/ 103586 w 523806"/>
                    <a:gd name="connsiteY0" fmla="*/ 32059 h 278569"/>
                    <a:gd name="connsiteX1" fmla="*/ 331052 w 523806"/>
                    <a:gd name="connsiteY1" fmla="*/ 89676 h 278569"/>
                    <a:gd name="connsiteX2" fmla="*/ 414474 w 523806"/>
                    <a:gd name="connsiteY2" fmla="*/ 2366 h 278569"/>
                    <a:gd name="connsiteX3" fmla="*/ 402809 w 523806"/>
                    <a:gd name="connsiteY3" fmla="*/ 93211 h 278569"/>
                    <a:gd name="connsiteX4" fmla="*/ 521756 w 523806"/>
                    <a:gd name="connsiteY4" fmla="*/ 103462 h 278569"/>
                    <a:gd name="connsiteX5" fmla="*/ 448055 w 523806"/>
                    <a:gd name="connsiteY5" fmla="*/ 148885 h 278569"/>
                    <a:gd name="connsiteX6" fmla="*/ 433562 w 523806"/>
                    <a:gd name="connsiteY6" fmla="*/ 151182 h 278569"/>
                    <a:gd name="connsiteX7" fmla="*/ 520342 w 523806"/>
                    <a:gd name="connsiteY7" fmla="*/ 174866 h 278569"/>
                    <a:gd name="connsiteX8" fmla="*/ 440278 w 523806"/>
                    <a:gd name="connsiteY8" fmla="*/ 188828 h 278569"/>
                    <a:gd name="connsiteX9" fmla="*/ 499841 w 523806"/>
                    <a:gd name="connsiteY9" fmla="*/ 233544 h 278569"/>
                    <a:gd name="connsiteX10" fmla="*/ 103409 w 523806"/>
                    <a:gd name="connsiteY10" fmla="*/ 275432 h 278569"/>
                    <a:gd name="connsiteX11" fmla="*/ 30415 w 523806"/>
                    <a:gd name="connsiteY11" fmla="*/ 31528 h 278569"/>
                    <a:gd name="connsiteX12" fmla="*/ 103586 w 523806"/>
                    <a:gd name="connsiteY12" fmla="*/ 32059 h 278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3806" h="278569">
                      <a:moveTo>
                        <a:pt x="103586" y="32059"/>
                      </a:moveTo>
                      <a:lnTo>
                        <a:pt x="331052" y="89676"/>
                      </a:lnTo>
                      <a:cubicBezTo>
                        <a:pt x="331052" y="89676"/>
                        <a:pt x="377005" y="-17075"/>
                        <a:pt x="414474" y="2366"/>
                      </a:cubicBezTo>
                      <a:cubicBezTo>
                        <a:pt x="451943" y="21808"/>
                        <a:pt x="402809" y="93211"/>
                        <a:pt x="402809" y="93211"/>
                      </a:cubicBezTo>
                      <a:cubicBezTo>
                        <a:pt x="402809" y="93211"/>
                        <a:pt x="503905" y="68467"/>
                        <a:pt x="521756" y="103462"/>
                      </a:cubicBezTo>
                      <a:cubicBezTo>
                        <a:pt x="535542" y="130150"/>
                        <a:pt x="476334" y="143936"/>
                        <a:pt x="448055" y="148885"/>
                      </a:cubicBezTo>
                      <a:cubicBezTo>
                        <a:pt x="439395" y="150475"/>
                        <a:pt x="433562" y="151182"/>
                        <a:pt x="433562" y="151182"/>
                      </a:cubicBezTo>
                      <a:cubicBezTo>
                        <a:pt x="433562" y="151182"/>
                        <a:pt x="509561" y="138103"/>
                        <a:pt x="520342" y="174866"/>
                      </a:cubicBezTo>
                      <a:cubicBezTo>
                        <a:pt x="531124" y="211628"/>
                        <a:pt x="440278" y="188828"/>
                        <a:pt x="440278" y="188828"/>
                      </a:cubicBezTo>
                      <a:cubicBezTo>
                        <a:pt x="440278" y="188828"/>
                        <a:pt x="527412" y="203321"/>
                        <a:pt x="499841" y="233544"/>
                      </a:cubicBezTo>
                      <a:cubicBezTo>
                        <a:pt x="485348" y="249451"/>
                        <a:pt x="203799" y="290101"/>
                        <a:pt x="103409" y="275432"/>
                      </a:cubicBezTo>
                      <a:cubicBezTo>
                        <a:pt x="3020" y="260939"/>
                        <a:pt x="-30384" y="74300"/>
                        <a:pt x="30415" y="31528"/>
                      </a:cubicBezTo>
                      <a:cubicBezTo>
                        <a:pt x="53568" y="15268"/>
                        <a:pt x="103586" y="32059"/>
                        <a:pt x="103586" y="32059"/>
                      </a:cubicBezTo>
                      <a:close/>
                    </a:path>
                  </a:pathLst>
                </a:custGeom>
                <a:solidFill>
                  <a:srgbClr val="F9C1B9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EA12D7B7-941E-43CB-836C-CAB577FBA5FB}"/>
                    </a:ext>
                  </a:extLst>
                </p:cNvPr>
                <p:cNvSpPr/>
                <p:nvPr/>
              </p:nvSpPr>
              <p:spPr>
                <a:xfrm>
                  <a:off x="2134857" y="2618246"/>
                  <a:ext cx="787385" cy="332451"/>
                </a:xfrm>
                <a:custGeom>
                  <a:avLst/>
                  <a:gdLst>
                    <a:gd name="connsiteX0" fmla="*/ 331215 w 787385"/>
                    <a:gd name="connsiteY0" fmla="*/ 166137 h 332451"/>
                    <a:gd name="connsiteX1" fmla="*/ 166138 w 787385"/>
                    <a:gd name="connsiteY1" fmla="*/ 0 h 332451"/>
                    <a:gd name="connsiteX2" fmla="*/ 1 w 787385"/>
                    <a:gd name="connsiteY2" fmla="*/ 165077 h 332451"/>
                    <a:gd name="connsiteX3" fmla="*/ 165078 w 787385"/>
                    <a:gd name="connsiteY3" fmla="*/ 331214 h 332451"/>
                    <a:gd name="connsiteX4" fmla="*/ 329624 w 787385"/>
                    <a:gd name="connsiteY4" fmla="*/ 187346 h 332451"/>
                    <a:gd name="connsiteX5" fmla="*/ 456878 w 787385"/>
                    <a:gd name="connsiteY5" fmla="*/ 182398 h 332451"/>
                    <a:gd name="connsiteX6" fmla="*/ 621247 w 787385"/>
                    <a:gd name="connsiteY6" fmla="*/ 332451 h 332451"/>
                    <a:gd name="connsiteX7" fmla="*/ 787384 w 787385"/>
                    <a:gd name="connsiteY7" fmla="*/ 167374 h 332451"/>
                    <a:gd name="connsiteX8" fmla="*/ 622308 w 787385"/>
                    <a:gd name="connsiteY8" fmla="*/ 1238 h 332451"/>
                    <a:gd name="connsiteX9" fmla="*/ 456524 w 787385"/>
                    <a:gd name="connsiteY9" fmla="*/ 161012 h 332451"/>
                    <a:gd name="connsiteX10" fmla="*/ 331215 w 787385"/>
                    <a:gd name="connsiteY10" fmla="*/ 166137 h 332451"/>
                    <a:gd name="connsiteX11" fmla="*/ 472961 w 787385"/>
                    <a:gd name="connsiteY11" fmla="*/ 166668 h 332451"/>
                    <a:gd name="connsiteX12" fmla="*/ 622308 w 787385"/>
                    <a:gd name="connsiteY12" fmla="*/ 18205 h 332451"/>
                    <a:gd name="connsiteX13" fmla="*/ 770770 w 787385"/>
                    <a:gd name="connsiteY13" fmla="*/ 167551 h 332451"/>
                    <a:gd name="connsiteX14" fmla="*/ 621424 w 787385"/>
                    <a:gd name="connsiteY14" fmla="*/ 316014 h 332451"/>
                    <a:gd name="connsiteX15" fmla="*/ 472961 w 787385"/>
                    <a:gd name="connsiteY15" fmla="*/ 166668 h 332451"/>
                    <a:gd name="connsiteX16" fmla="*/ 16792 w 787385"/>
                    <a:gd name="connsiteY16" fmla="*/ 165430 h 332451"/>
                    <a:gd name="connsiteX17" fmla="*/ 166138 w 787385"/>
                    <a:gd name="connsiteY17" fmla="*/ 16968 h 332451"/>
                    <a:gd name="connsiteX18" fmla="*/ 314601 w 787385"/>
                    <a:gd name="connsiteY18" fmla="*/ 166314 h 332451"/>
                    <a:gd name="connsiteX19" fmla="*/ 165254 w 787385"/>
                    <a:gd name="connsiteY19" fmla="*/ 314777 h 332451"/>
                    <a:gd name="connsiteX20" fmla="*/ 16792 w 787385"/>
                    <a:gd name="connsiteY20" fmla="*/ 165430 h 332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87385" h="332451">
                      <a:moveTo>
                        <a:pt x="331215" y="166137"/>
                      </a:moveTo>
                      <a:cubicBezTo>
                        <a:pt x="331391" y="74762"/>
                        <a:pt x="257513" y="354"/>
                        <a:pt x="166138" y="0"/>
                      </a:cubicBezTo>
                      <a:cubicBezTo>
                        <a:pt x="74763" y="-176"/>
                        <a:pt x="355" y="73878"/>
                        <a:pt x="1" y="165077"/>
                      </a:cubicBezTo>
                      <a:cubicBezTo>
                        <a:pt x="-352" y="256452"/>
                        <a:pt x="73879" y="330860"/>
                        <a:pt x="165078" y="331214"/>
                      </a:cubicBezTo>
                      <a:cubicBezTo>
                        <a:pt x="276955" y="331567"/>
                        <a:pt x="324322" y="227113"/>
                        <a:pt x="329624" y="187346"/>
                      </a:cubicBezTo>
                      <a:cubicBezTo>
                        <a:pt x="408804" y="142807"/>
                        <a:pt x="448217" y="173914"/>
                        <a:pt x="456878" y="182398"/>
                      </a:cubicBezTo>
                      <a:cubicBezTo>
                        <a:pt x="464831" y="266173"/>
                        <a:pt x="535351" y="332097"/>
                        <a:pt x="621247" y="332451"/>
                      </a:cubicBezTo>
                      <a:cubicBezTo>
                        <a:pt x="712623" y="332628"/>
                        <a:pt x="787031" y="258573"/>
                        <a:pt x="787384" y="167374"/>
                      </a:cubicBezTo>
                      <a:cubicBezTo>
                        <a:pt x="787738" y="75999"/>
                        <a:pt x="713506" y="1591"/>
                        <a:pt x="622308" y="1238"/>
                      </a:cubicBezTo>
                      <a:cubicBezTo>
                        <a:pt x="532700" y="1061"/>
                        <a:pt x="452989" y="81832"/>
                        <a:pt x="456524" y="161012"/>
                      </a:cubicBezTo>
                      <a:cubicBezTo>
                        <a:pt x="398376" y="125133"/>
                        <a:pt x="331215" y="166137"/>
                        <a:pt x="331215" y="166137"/>
                      </a:cubicBezTo>
                      <a:close/>
                      <a:moveTo>
                        <a:pt x="472961" y="166668"/>
                      </a:moveTo>
                      <a:cubicBezTo>
                        <a:pt x="473138" y="84659"/>
                        <a:pt x="540123" y="18028"/>
                        <a:pt x="622308" y="18205"/>
                      </a:cubicBezTo>
                      <a:cubicBezTo>
                        <a:pt x="704316" y="18381"/>
                        <a:pt x="770947" y="85366"/>
                        <a:pt x="770770" y="167551"/>
                      </a:cubicBezTo>
                      <a:cubicBezTo>
                        <a:pt x="770594" y="249559"/>
                        <a:pt x="703609" y="316191"/>
                        <a:pt x="621424" y="316014"/>
                      </a:cubicBezTo>
                      <a:cubicBezTo>
                        <a:pt x="539239" y="315660"/>
                        <a:pt x="472608" y="248676"/>
                        <a:pt x="472961" y="166668"/>
                      </a:cubicBezTo>
                      <a:close/>
                      <a:moveTo>
                        <a:pt x="16792" y="165430"/>
                      </a:moveTo>
                      <a:cubicBezTo>
                        <a:pt x="16968" y="83246"/>
                        <a:pt x="83953" y="16791"/>
                        <a:pt x="166138" y="16968"/>
                      </a:cubicBezTo>
                      <a:cubicBezTo>
                        <a:pt x="248146" y="17144"/>
                        <a:pt x="314778" y="84129"/>
                        <a:pt x="314601" y="166314"/>
                      </a:cubicBezTo>
                      <a:cubicBezTo>
                        <a:pt x="314424" y="248322"/>
                        <a:pt x="247439" y="314954"/>
                        <a:pt x="165254" y="314777"/>
                      </a:cubicBezTo>
                      <a:cubicBezTo>
                        <a:pt x="83070" y="314423"/>
                        <a:pt x="16615" y="247438"/>
                        <a:pt x="16792" y="165430"/>
                      </a:cubicBezTo>
                      <a:close/>
                    </a:path>
                  </a:pathLst>
                </a:custGeom>
                <a:solidFill>
                  <a:srgbClr val="635BA7"/>
                </a:solidFill>
                <a:ln w="176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FA2CC58E-87DE-4C71-817F-36E9C10DFD2D}"/>
              </a:ext>
            </a:extLst>
          </p:cNvPr>
          <p:cNvSpPr/>
          <p:nvPr/>
        </p:nvSpPr>
        <p:spPr>
          <a:xfrm>
            <a:off x="3098588" y="934461"/>
            <a:ext cx="373446" cy="351809"/>
          </a:xfrm>
          <a:custGeom>
            <a:avLst/>
            <a:gdLst>
              <a:gd name="connsiteX0" fmla="*/ 301503 w 373446"/>
              <a:gd name="connsiteY0" fmla="*/ 138240 h 351809"/>
              <a:gd name="connsiteX1" fmla="*/ 325716 w 373446"/>
              <a:gd name="connsiteY1" fmla="*/ 12753 h 351809"/>
              <a:gd name="connsiteX2" fmla="*/ 215606 w 373446"/>
              <a:gd name="connsiteY2" fmla="*/ 45804 h 351809"/>
              <a:gd name="connsiteX3" fmla="*/ 93478 w 373446"/>
              <a:gd name="connsiteY3" fmla="*/ 3916 h 351809"/>
              <a:gd name="connsiteX4" fmla="*/ 111152 w 373446"/>
              <a:gd name="connsiteY4" fmla="*/ 111729 h 351809"/>
              <a:gd name="connsiteX5" fmla="*/ 335 w 373446"/>
              <a:gd name="connsiteY5" fmla="*/ 188434 h 351809"/>
              <a:gd name="connsiteX6" fmla="*/ 137664 w 373446"/>
              <a:gd name="connsiteY6" fmla="*/ 223959 h 351809"/>
              <a:gd name="connsiteX7" fmla="*/ 194928 w 373446"/>
              <a:gd name="connsiteY7" fmla="*/ 351567 h 351809"/>
              <a:gd name="connsiteX8" fmla="*/ 252192 w 373446"/>
              <a:gd name="connsiteY8" fmla="*/ 237038 h 351809"/>
              <a:gd name="connsiteX9" fmla="*/ 372553 w 373446"/>
              <a:gd name="connsiteY9" fmla="*/ 238276 h 351809"/>
              <a:gd name="connsiteX10" fmla="*/ 301503 w 373446"/>
              <a:gd name="connsiteY10" fmla="*/ 138240 h 35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3446" h="351809">
                <a:moveTo>
                  <a:pt x="301503" y="138240"/>
                </a:moveTo>
                <a:cubicBezTo>
                  <a:pt x="301503" y="138240"/>
                  <a:pt x="350990" y="28130"/>
                  <a:pt x="325716" y="12753"/>
                </a:cubicBezTo>
                <a:cubicBezTo>
                  <a:pt x="300442" y="-2623"/>
                  <a:pt x="215606" y="45804"/>
                  <a:pt x="215606" y="45804"/>
                </a:cubicBezTo>
                <a:cubicBezTo>
                  <a:pt x="215606" y="45804"/>
                  <a:pt x="114334" y="-15879"/>
                  <a:pt x="93478" y="3916"/>
                </a:cubicBezTo>
                <a:cubicBezTo>
                  <a:pt x="72623" y="23711"/>
                  <a:pt x="111152" y="111729"/>
                  <a:pt x="111152" y="111729"/>
                </a:cubicBezTo>
                <a:cubicBezTo>
                  <a:pt x="111152" y="111729"/>
                  <a:pt x="-7088" y="162630"/>
                  <a:pt x="335" y="188434"/>
                </a:cubicBezTo>
                <a:cubicBezTo>
                  <a:pt x="7759" y="214239"/>
                  <a:pt x="137664" y="223959"/>
                  <a:pt x="137664" y="223959"/>
                </a:cubicBezTo>
                <a:cubicBezTo>
                  <a:pt x="137664" y="223959"/>
                  <a:pt x="164351" y="341139"/>
                  <a:pt x="194928" y="351567"/>
                </a:cubicBezTo>
                <a:cubicBezTo>
                  <a:pt x="213662" y="357929"/>
                  <a:pt x="252192" y="237038"/>
                  <a:pt x="252192" y="237038"/>
                </a:cubicBezTo>
                <a:cubicBezTo>
                  <a:pt x="252192" y="237038"/>
                  <a:pt x="362125" y="264787"/>
                  <a:pt x="372553" y="238276"/>
                </a:cubicBezTo>
                <a:cubicBezTo>
                  <a:pt x="382804" y="211941"/>
                  <a:pt x="301503" y="138240"/>
                  <a:pt x="301503" y="138240"/>
                </a:cubicBezTo>
                <a:close/>
              </a:path>
            </a:pathLst>
          </a:custGeom>
          <a:solidFill>
            <a:srgbClr val="F79828"/>
          </a:solidFill>
          <a:ln w="176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85BBA0-F0C5-C55E-C212-D1217EE9C50E}"/>
              </a:ext>
            </a:extLst>
          </p:cNvPr>
          <p:cNvSpPr/>
          <p:nvPr/>
        </p:nvSpPr>
        <p:spPr>
          <a:xfrm>
            <a:off x="8009420" y="453070"/>
            <a:ext cx="897392" cy="356020"/>
          </a:xfrm>
          <a:prstGeom prst="rect">
            <a:avLst/>
          </a:prstGeom>
          <a:solidFill>
            <a:srgbClr val="AFA8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and black logo&#10;&#10;Description automatically generated">
            <a:extLst>
              <a:ext uri="{FF2B5EF4-FFF2-40B4-BE49-F238E27FC236}">
                <a16:creationId xmlns:a16="http://schemas.microsoft.com/office/drawing/2014/main" id="{6A394657-318B-AB9F-C80C-6DB14346C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639" y="438364"/>
            <a:ext cx="866953" cy="299103"/>
          </a:xfrm>
          <a:prstGeom prst="rect">
            <a:avLst/>
          </a:prstGeom>
        </p:spPr>
      </p:pic>
      <p:pic>
        <p:nvPicPr>
          <p:cNvPr id="45" name="Picture 44" descr="A cartoon of a child wearing a white lab coat and mask&#10;&#10;Description automatically generated">
            <a:extLst>
              <a:ext uri="{FF2B5EF4-FFF2-40B4-BE49-F238E27FC236}">
                <a16:creationId xmlns:a16="http://schemas.microsoft.com/office/drawing/2014/main" id="{70621E19-8691-F187-2BD9-2EDE1FFC4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623" y="804093"/>
            <a:ext cx="3570901" cy="3655734"/>
          </a:xfrm>
          <a:prstGeom prst="rect">
            <a:avLst/>
          </a:prstGeom>
        </p:spPr>
      </p:pic>
      <p:pic>
        <p:nvPicPr>
          <p:cNvPr id="384" name="Picture 383" descr="A cartoon of a child playing doctor with a teddy bear&#10;&#10;Description automatically generated">
            <a:extLst>
              <a:ext uri="{FF2B5EF4-FFF2-40B4-BE49-F238E27FC236}">
                <a16:creationId xmlns:a16="http://schemas.microsoft.com/office/drawing/2014/main" id="{F513E8A2-3CFC-0A60-0ADE-255D7356D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222" y="1720957"/>
            <a:ext cx="2793931" cy="25910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>
            <a:spLocks noGrp="1"/>
          </p:cNvSpPr>
          <p:nvPr>
            <p:ph type="ctrTitle"/>
          </p:nvPr>
        </p:nvSpPr>
        <p:spPr>
          <a:xfrm>
            <a:off x="1845595" y="1018045"/>
            <a:ext cx="5682255" cy="1689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What questions do you have about PAs?</a:t>
            </a:r>
            <a:endParaRPr sz="4800" dirty="0">
              <a:solidFill>
                <a:schemeClr val="tx1"/>
              </a:solidFill>
              <a:latin typeface="Zilla Slab Light" panose="020B0604020202020204" charset="0"/>
              <a:ea typeface="Zilla Slab Light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7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latin typeface="Englebert"/>
              </a:rPr>
              <a:t>Learn more about PAs and download resources at </a:t>
            </a:r>
            <a:r>
              <a:rPr lang="en-US" sz="1400" b="1" u="sng" dirty="0">
                <a:latin typeface="Englebert"/>
                <a:hlinkClick r:id="rId4"/>
              </a:rPr>
              <a:t>pasdothat.net/become-a-pa</a:t>
            </a:r>
            <a:endParaRPr lang="en-US" sz="1400" b="1" u="sng" dirty="0">
              <a:solidFill>
                <a:srgbClr val="645CA7"/>
              </a:solidFill>
              <a:latin typeface="Englebert"/>
            </a:endParaRPr>
          </a:p>
        </p:txBody>
      </p:sp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>
                <a:solidFill>
                  <a:srgbClr val="645CA7"/>
                </a:solidFill>
                <a:latin typeface="Zilla Slab Light" panose="020B0604020202020204" charset="0"/>
                <a:ea typeface="Zilla Slab Light" panose="020B0604020202020204" charset="0"/>
              </a:rPr>
              <a:t>THANKS!</a:t>
            </a:r>
            <a:endParaRPr lang="en-US" sz="4800" dirty="0">
              <a:solidFill>
                <a:srgbClr val="645CA7"/>
              </a:solidFill>
              <a:latin typeface="Zilla Slab Light" panose="020B0604020202020204" charset="0"/>
              <a:ea typeface="Zilla Slab Light" panose="020B06040202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line on a black background&#10;&#10;Description automatically generated">
            <a:extLst>
              <a:ext uri="{FF2B5EF4-FFF2-40B4-BE49-F238E27FC236}">
                <a16:creationId xmlns:a16="http://schemas.microsoft.com/office/drawing/2014/main" id="{A8931302-C604-89D3-9FF7-9E1EF4C804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223" y="1071933"/>
            <a:ext cx="9144000" cy="32808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D78D73-20E5-9581-DFB8-A959EC54BE17}"/>
              </a:ext>
            </a:extLst>
          </p:cNvPr>
          <p:cNvSpPr/>
          <p:nvPr/>
        </p:nvSpPr>
        <p:spPr>
          <a:xfrm>
            <a:off x="1109159" y="1582059"/>
            <a:ext cx="6925235" cy="1368214"/>
          </a:xfrm>
          <a:prstGeom prst="roundRect">
            <a:avLst/>
          </a:prstGeom>
          <a:solidFill>
            <a:schemeClr val="lt1">
              <a:alpha val="84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Google Shape;186;p33"/>
          <p:cNvSpPr txBox="1">
            <a:spLocks noGrp="1"/>
          </p:cNvSpPr>
          <p:nvPr>
            <p:ph type="ctrTitle"/>
          </p:nvPr>
        </p:nvSpPr>
        <p:spPr>
          <a:xfrm>
            <a:off x="951189" y="851666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" sz="5400" dirty="0">
                <a:solidFill>
                  <a:schemeClr val="tx1"/>
                </a:solidFill>
                <a:latin typeface="Zilla Slab Light"/>
              </a:rPr>
              <a:t>What is a PA?</a:t>
            </a:r>
            <a:endParaRPr lang="en-US" sz="5400" dirty="0">
              <a:solidFill>
                <a:schemeClr val="tx1"/>
              </a:solidFill>
              <a:latin typeface="Zilla Slab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5500981-76D0-4EA9-B153-B794BCC2C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397" y="254549"/>
            <a:ext cx="927102" cy="1194233"/>
          </a:xfrm>
          <a:prstGeom prst="rect">
            <a:avLst/>
          </a:prstGeom>
        </p:spPr>
      </p:pic>
      <p:sp>
        <p:nvSpPr>
          <p:cNvPr id="185" name="Google Shape;185;p33"/>
          <p:cNvSpPr txBox="1">
            <a:spLocks noGrp="1"/>
          </p:cNvSpPr>
          <p:nvPr>
            <p:ph type="subTitle" idx="1"/>
          </p:nvPr>
        </p:nvSpPr>
        <p:spPr>
          <a:xfrm>
            <a:off x="1556161" y="274663"/>
            <a:ext cx="6135555" cy="39830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/>
            <a:r>
              <a:rPr lang="es" sz="2400" dirty="0">
                <a:solidFill>
                  <a:schemeClr val="tx1"/>
                </a:solidFill>
                <a:latin typeface="Englebert"/>
              </a:rPr>
              <a:t>PAs are educated health care providers who work on a team with a doctor to help patients when they are feeling sick or need a check-up!</a:t>
            </a:r>
            <a:endParaRPr lang="en-US" sz="2400" dirty="0">
              <a:solidFill>
                <a:schemeClr val="tx1"/>
              </a:solidFill>
              <a:latin typeface="Englebert"/>
            </a:endParaRPr>
          </a:p>
        </p:txBody>
      </p:sp>
      <p:pic>
        <p:nvPicPr>
          <p:cNvPr id="9" name="Picture 8" descr="A cartoon of a doctor examining a child&#10;&#10;Description automatically generated">
            <a:extLst>
              <a:ext uri="{FF2B5EF4-FFF2-40B4-BE49-F238E27FC236}">
                <a16:creationId xmlns:a16="http://schemas.microsoft.com/office/drawing/2014/main" id="{0938ACBD-12CF-968F-9A0F-1E6501869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890" y="2636190"/>
            <a:ext cx="2599195" cy="2870753"/>
          </a:xfrm>
          <a:prstGeom prst="rect">
            <a:avLst/>
          </a:prstGeom>
        </p:spPr>
      </p:pic>
      <p:pic>
        <p:nvPicPr>
          <p:cNvPr id="11" name="Picture 10" descr="A blue heart with a heartbeat line&#10;&#10;Description automatically generated">
            <a:extLst>
              <a:ext uri="{FF2B5EF4-FFF2-40B4-BE49-F238E27FC236}">
                <a16:creationId xmlns:a16="http://schemas.microsoft.com/office/drawing/2014/main" id="{1E741601-F84E-A812-0506-815E1E473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563" y="3766914"/>
            <a:ext cx="1066288" cy="1248062"/>
          </a:xfrm>
          <a:prstGeom prst="rect">
            <a:avLst/>
          </a:prstGeom>
        </p:spPr>
      </p:pic>
      <p:pic>
        <p:nvPicPr>
          <p:cNvPr id="13" name="Picture 12" descr="A red circle with a white cross on it&#10;&#10;Description automatically generated">
            <a:extLst>
              <a:ext uri="{FF2B5EF4-FFF2-40B4-BE49-F238E27FC236}">
                <a16:creationId xmlns:a16="http://schemas.microsoft.com/office/drawing/2014/main" id="{99F7DBEC-14B6-8FFE-9517-A1882A362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299" y="3173018"/>
            <a:ext cx="1209225" cy="1118816"/>
          </a:xfrm>
          <a:prstGeom prst="rect">
            <a:avLst/>
          </a:prstGeom>
        </p:spPr>
      </p:pic>
      <p:pic>
        <p:nvPicPr>
          <p:cNvPr id="15" name="Picture 14" descr="A close up of pills&#10;&#10;Description automatically generated">
            <a:extLst>
              <a:ext uri="{FF2B5EF4-FFF2-40B4-BE49-F238E27FC236}">
                <a16:creationId xmlns:a16="http://schemas.microsoft.com/office/drawing/2014/main" id="{5AB9E6AA-899E-E430-27AB-60C6B433C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47098">
            <a:off x="3130765" y="3851730"/>
            <a:ext cx="1264130" cy="9905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in a black background&#10;&#10;Description automatically generated">
            <a:extLst>
              <a:ext uri="{FF2B5EF4-FFF2-40B4-BE49-F238E27FC236}">
                <a16:creationId xmlns:a16="http://schemas.microsoft.com/office/drawing/2014/main" id="{83488761-F4F3-DF4A-EFB5-6078F4FA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417355" flipH="1">
            <a:off x="-3555324" y="2172609"/>
            <a:ext cx="7887016" cy="5143500"/>
          </a:xfrm>
          <a:prstGeom prst="rect">
            <a:avLst/>
          </a:prstGeom>
        </p:spPr>
      </p:pic>
      <p:sp>
        <p:nvSpPr>
          <p:cNvPr id="285" name="Google Shape;285;p37"/>
          <p:cNvSpPr txBox="1">
            <a:spLocks noGrp="1"/>
          </p:cNvSpPr>
          <p:nvPr>
            <p:ph type="ctrTitle" idx="2"/>
          </p:nvPr>
        </p:nvSpPr>
        <p:spPr>
          <a:xfrm flipH="1">
            <a:off x="5479819" y="1680504"/>
            <a:ext cx="3435185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What do P</a:t>
            </a:r>
            <a:r>
              <a:rPr lang="en-US" sz="66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As do? </a:t>
            </a:r>
          </a:p>
        </p:txBody>
      </p:sp>
      <p:pic>
        <p:nvPicPr>
          <p:cNvPr id="3" name="Picture 2" descr="A cartoon of a child jumping&#10;&#10;Description automatically generated">
            <a:extLst>
              <a:ext uri="{FF2B5EF4-FFF2-40B4-BE49-F238E27FC236}">
                <a16:creationId xmlns:a16="http://schemas.microsoft.com/office/drawing/2014/main" id="{7E0C9D0C-0207-844C-C7B4-84DA642FB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83" y="1791934"/>
            <a:ext cx="1571245" cy="35302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ctrTitle"/>
          </p:nvPr>
        </p:nvSpPr>
        <p:spPr>
          <a:xfrm>
            <a:off x="1933869" y="353021"/>
            <a:ext cx="518874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tx1"/>
                </a:solidFill>
              </a:rPr>
              <a:t>P</a:t>
            </a:r>
            <a:r>
              <a:rPr lang="en-US" sz="4400" dirty="0">
                <a:solidFill>
                  <a:schemeClr val="tx1"/>
                </a:solidFill>
              </a:rPr>
              <a:t>As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5" name="Google Shape;225;p34"/>
          <p:cNvSpPr txBox="1">
            <a:spLocks noGrp="1"/>
          </p:cNvSpPr>
          <p:nvPr>
            <p:ph type="subTitle" idx="1"/>
          </p:nvPr>
        </p:nvSpPr>
        <p:spPr>
          <a:xfrm>
            <a:off x="1609733" y="817257"/>
            <a:ext cx="1863136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dirty="0">
                <a:solidFill>
                  <a:schemeClr val="tx1"/>
                </a:solidFill>
              </a:rPr>
              <a:t>Perform</a:t>
            </a:r>
            <a:r>
              <a:rPr lang="es" sz="2800" dirty="0">
                <a:solidFill>
                  <a:schemeClr val="tx1"/>
                </a:solidFill>
              </a:rPr>
              <a:t> check-ups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9" name="Google Shape;229;p34"/>
          <p:cNvSpPr txBox="1">
            <a:spLocks noGrp="1"/>
          </p:cNvSpPr>
          <p:nvPr>
            <p:ph type="subTitle" idx="5"/>
          </p:nvPr>
        </p:nvSpPr>
        <p:spPr>
          <a:xfrm>
            <a:off x="1609733" y="2392600"/>
            <a:ext cx="2847439" cy="715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200" b="1" dirty="0">
                <a:solidFill>
                  <a:schemeClr val="tx1"/>
                </a:solidFill>
              </a:rPr>
              <a:t>Monitor </a:t>
            </a:r>
            <a:r>
              <a:rPr lang="es" sz="2800" dirty="0">
                <a:solidFill>
                  <a:schemeClr val="tx1"/>
                </a:solidFill>
              </a:rPr>
              <a:t>patients in the hospital to make sure that they’re feeling well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1" name="Google Shape;229;p34">
            <a:extLst>
              <a:ext uri="{FF2B5EF4-FFF2-40B4-BE49-F238E27FC236}">
                <a16:creationId xmlns:a16="http://schemas.microsoft.com/office/drawing/2014/main" id="{EF575428-4265-4003-9FB8-114EA13B388A}"/>
              </a:ext>
            </a:extLst>
          </p:cNvPr>
          <p:cNvSpPr txBox="1">
            <a:spLocks/>
          </p:cNvSpPr>
          <p:nvPr/>
        </p:nvSpPr>
        <p:spPr>
          <a:xfrm>
            <a:off x="6095874" y="1780810"/>
            <a:ext cx="2847439" cy="71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>
              <a:buClr>
                <a:schemeClr val="dk1"/>
              </a:buClr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</a:rPr>
              <a:t>Prescribe</a:t>
            </a:r>
            <a:r>
              <a:rPr lang="en-US" sz="2800" dirty="0">
                <a:solidFill>
                  <a:schemeClr val="tx1"/>
                </a:solidFill>
              </a:rPr>
              <a:t> medicine to help you feel better when you’re sick</a:t>
            </a:r>
          </a:p>
        </p:txBody>
      </p:sp>
      <p:pic>
        <p:nvPicPr>
          <p:cNvPr id="3" name="Picture 2" descr="A person with a stethoscope around her neck&#10;&#10;AI-generated content may be incorrect.">
            <a:extLst>
              <a:ext uri="{FF2B5EF4-FFF2-40B4-BE49-F238E27FC236}">
                <a16:creationId xmlns:a16="http://schemas.microsoft.com/office/drawing/2014/main" id="{439C9EC6-CBA4-3E6B-5047-46921EF2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9" y="274297"/>
            <a:ext cx="1863136" cy="1958681"/>
          </a:xfrm>
          <a:prstGeom prst="rect">
            <a:avLst/>
          </a:prstGeom>
        </p:spPr>
      </p:pic>
      <p:pic>
        <p:nvPicPr>
          <p:cNvPr id="5" name="Picture 4" descr="A heart with a pulse line and a clock&#10;&#10;AI-generated content may be incorrect.">
            <a:extLst>
              <a:ext uri="{FF2B5EF4-FFF2-40B4-BE49-F238E27FC236}">
                <a16:creationId xmlns:a16="http://schemas.microsoft.com/office/drawing/2014/main" id="{0049FF70-D736-EF8A-2D7E-25EB794DB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69" y="2084425"/>
            <a:ext cx="1546455" cy="1652195"/>
          </a:xfrm>
          <a:prstGeom prst="rect">
            <a:avLst/>
          </a:prstGeom>
        </p:spPr>
      </p:pic>
      <p:pic>
        <p:nvPicPr>
          <p:cNvPr id="7" name="Picture 6" descr="A blue bottle with a white pill&#10;&#10;AI-generated content may be incorrect.">
            <a:extLst>
              <a:ext uri="{FF2B5EF4-FFF2-40B4-BE49-F238E27FC236}">
                <a16:creationId xmlns:a16="http://schemas.microsoft.com/office/drawing/2014/main" id="{2E3D51D8-435E-3010-E431-02C3018E1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268" y="1572204"/>
            <a:ext cx="1143947" cy="1462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ctrTitle"/>
          </p:nvPr>
        </p:nvSpPr>
        <p:spPr>
          <a:xfrm>
            <a:off x="1933869" y="353021"/>
            <a:ext cx="518874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tx1"/>
                </a:solidFill>
              </a:rPr>
              <a:t>P</a:t>
            </a:r>
            <a:r>
              <a:rPr lang="en-US" sz="4400" dirty="0">
                <a:solidFill>
                  <a:schemeClr val="tx1"/>
                </a:solidFill>
              </a:rPr>
              <a:t>As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7" name="Google Shape;227;p34"/>
          <p:cNvSpPr txBox="1">
            <a:spLocks noGrp="1"/>
          </p:cNvSpPr>
          <p:nvPr>
            <p:ph type="subTitle" idx="3"/>
          </p:nvPr>
        </p:nvSpPr>
        <p:spPr>
          <a:xfrm>
            <a:off x="1501226" y="647974"/>
            <a:ext cx="3229434" cy="6191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r>
              <a:rPr lang="es" sz="3200" b="1" dirty="0">
                <a:solidFill>
                  <a:schemeClr val="tx1"/>
                </a:solidFill>
              </a:rPr>
              <a:t>Test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/>
            <a:r>
              <a:rPr lang="es" sz="2800" dirty="0" err="1">
                <a:solidFill>
                  <a:schemeClr val="tx1"/>
                </a:solidFill>
              </a:rPr>
              <a:t>to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find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out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what's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wrong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when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you’re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not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feeling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well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1" name="Google Shape;231;p34"/>
          <p:cNvSpPr txBox="1">
            <a:spLocks noGrp="1"/>
          </p:cNvSpPr>
          <p:nvPr>
            <p:ph type="subTitle" idx="7"/>
          </p:nvPr>
        </p:nvSpPr>
        <p:spPr>
          <a:xfrm>
            <a:off x="1532679" y="2646566"/>
            <a:ext cx="2665386" cy="585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r>
              <a:rPr lang="es" sz="3200" b="1" dirty="0">
                <a:solidFill>
                  <a:schemeClr val="tx1"/>
                </a:solidFill>
              </a:rPr>
              <a:t>Learn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s" sz="2800" dirty="0" err="1">
                <a:solidFill>
                  <a:schemeClr val="tx1"/>
                </a:solidFill>
              </a:rPr>
              <a:t>about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when</a:t>
            </a:r>
            <a:r>
              <a:rPr lang="es" sz="2800" dirty="0">
                <a:solidFill>
                  <a:schemeClr val="tx1"/>
                </a:solidFill>
              </a:rPr>
              <a:t> </a:t>
            </a:r>
            <a:r>
              <a:rPr lang="es" sz="2800" dirty="0" err="1">
                <a:solidFill>
                  <a:schemeClr val="tx1"/>
                </a:solidFill>
              </a:rPr>
              <a:t>you</a:t>
            </a:r>
            <a:r>
              <a:rPr lang="es" sz="2800" dirty="0">
                <a:solidFill>
                  <a:schemeClr val="tx1"/>
                </a:solidFill>
              </a:rPr>
              <a:t> haven’t been feeling well in the past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2" name="Google Shape;229;p34">
            <a:extLst>
              <a:ext uri="{FF2B5EF4-FFF2-40B4-BE49-F238E27FC236}">
                <a16:creationId xmlns:a16="http://schemas.microsoft.com/office/drawing/2014/main" id="{E3138916-35A5-43E6-B823-1D85A724CDEF}"/>
              </a:ext>
            </a:extLst>
          </p:cNvPr>
          <p:cNvSpPr txBox="1">
            <a:spLocks/>
          </p:cNvSpPr>
          <p:nvPr/>
        </p:nvSpPr>
        <p:spPr>
          <a:xfrm>
            <a:off x="6296561" y="1564303"/>
            <a:ext cx="2847439" cy="71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>
              <a:buClr>
                <a:schemeClr val="dk1"/>
              </a:buClr>
            </a:pPr>
            <a:r>
              <a:rPr lang="en-US" sz="3200" b="1" dirty="0">
                <a:solidFill>
                  <a:schemeClr val="tx1"/>
                </a:solidFill>
              </a:rPr>
              <a:t>Teach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</a:rPr>
              <a:t>your caregiver what to do to help you feel better and stay healthy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computer with a thermometer and a heart and light bulb&#10;&#10;AI-generated content may be incorrect.">
            <a:extLst>
              <a:ext uri="{FF2B5EF4-FFF2-40B4-BE49-F238E27FC236}">
                <a16:creationId xmlns:a16="http://schemas.microsoft.com/office/drawing/2014/main" id="{13FD794D-454D-6943-BAB5-6329EA27D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98" y="230260"/>
            <a:ext cx="1721971" cy="1749119"/>
          </a:xfrm>
          <a:prstGeom prst="rect">
            <a:avLst/>
          </a:prstGeom>
        </p:spPr>
      </p:pic>
      <p:pic>
        <p:nvPicPr>
          <p:cNvPr id="5" name="Picture 4" descr="A clipboard with a magnifying glass and a heart&#10;&#10;AI-generated content may be incorrect.">
            <a:extLst>
              <a:ext uri="{FF2B5EF4-FFF2-40B4-BE49-F238E27FC236}">
                <a16:creationId xmlns:a16="http://schemas.microsoft.com/office/drawing/2014/main" id="{814C938E-1698-9480-8CEC-0B7D2E638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43" y="2372660"/>
            <a:ext cx="1446879" cy="1419121"/>
          </a:xfrm>
          <a:prstGeom prst="rect">
            <a:avLst/>
          </a:prstGeom>
        </p:spPr>
      </p:pic>
      <p:pic>
        <p:nvPicPr>
          <p:cNvPr id="7" name="Picture 6" descr="A doctor with a stethoscope around his neck&#10;&#10;AI-generated content may be incorrect.">
            <a:extLst>
              <a:ext uri="{FF2B5EF4-FFF2-40B4-BE49-F238E27FC236}">
                <a16:creationId xmlns:a16="http://schemas.microsoft.com/office/drawing/2014/main" id="{014EDAB9-560A-1DD9-B6DD-2B291F536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832" y="711787"/>
            <a:ext cx="1826311" cy="21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D8E7E-4230-3935-0C27-1BFE22EB7FCE}"/>
              </a:ext>
            </a:extLst>
          </p:cNvPr>
          <p:cNvSpPr/>
          <p:nvPr/>
        </p:nvSpPr>
        <p:spPr>
          <a:xfrm>
            <a:off x="3506295" y="3844524"/>
            <a:ext cx="4486481" cy="714319"/>
          </a:xfrm>
          <a:prstGeom prst="roundRect">
            <a:avLst/>
          </a:prstGeom>
          <a:solidFill>
            <a:schemeClr val="lt1">
              <a:alpha val="84000"/>
            </a:schemeClr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4" name="Google Shape;704;p42"/>
          <p:cNvSpPr txBox="1">
            <a:spLocks noGrp="1"/>
          </p:cNvSpPr>
          <p:nvPr>
            <p:ph type="ctrTitle" idx="2"/>
          </p:nvPr>
        </p:nvSpPr>
        <p:spPr>
          <a:xfrm>
            <a:off x="3673472" y="3844524"/>
            <a:ext cx="8897258" cy="1509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Where do P</a:t>
            </a:r>
            <a:r>
              <a:rPr lang="en-US" sz="36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As work?</a:t>
            </a:r>
          </a:p>
        </p:txBody>
      </p:sp>
      <p:pic>
        <p:nvPicPr>
          <p:cNvPr id="3" name="Picture 2" descr="A cartoon of a child in a wheelchair&#10;&#10;Description automatically generated">
            <a:extLst>
              <a:ext uri="{FF2B5EF4-FFF2-40B4-BE49-F238E27FC236}">
                <a16:creationId xmlns:a16="http://schemas.microsoft.com/office/drawing/2014/main" id="{49C7FB64-C7B8-ECDF-BF81-B7BC3185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40" y="1886195"/>
            <a:ext cx="2011934" cy="30045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1"/>
          <p:cNvSpPr txBox="1">
            <a:spLocks noGrp="1"/>
          </p:cNvSpPr>
          <p:nvPr>
            <p:ph type="ctrTitle"/>
          </p:nvPr>
        </p:nvSpPr>
        <p:spPr>
          <a:xfrm>
            <a:off x="832675" y="459520"/>
            <a:ext cx="734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Where do P</a:t>
            </a:r>
            <a:r>
              <a:rPr lang="en-US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A</a:t>
            </a:r>
            <a:r>
              <a:rPr lang="es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s work?</a:t>
            </a:r>
            <a:endParaRPr lang="en-US" dirty="0">
              <a:solidFill>
                <a:schemeClr val="tx1"/>
              </a:solidFill>
              <a:latin typeface="Zilla Slab Light" panose="020B0604020202020204" charset="0"/>
              <a:ea typeface="Zilla Slab Light" panose="020B0604020202020204" charset="0"/>
            </a:endParaRPr>
          </a:p>
        </p:txBody>
      </p:sp>
      <p:sp>
        <p:nvSpPr>
          <p:cNvPr id="653" name="Google Shape;653;p41"/>
          <p:cNvSpPr txBox="1">
            <a:spLocks noGrp="1"/>
          </p:cNvSpPr>
          <p:nvPr>
            <p:ph type="subTitle" idx="3"/>
          </p:nvPr>
        </p:nvSpPr>
        <p:spPr>
          <a:xfrm>
            <a:off x="393940" y="3659638"/>
            <a:ext cx="1425600" cy="3489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Englebert"/>
              </a:rPr>
              <a:t>Schools</a:t>
            </a:r>
            <a:endParaRPr lang="en-US" sz="2800" b="1" dirty="0">
              <a:solidFill>
                <a:schemeClr val="tx1"/>
              </a:solidFill>
              <a:latin typeface="Englebert"/>
            </a:endParaRPr>
          </a:p>
        </p:txBody>
      </p:sp>
      <p:sp>
        <p:nvSpPr>
          <p:cNvPr id="655" name="Google Shape;655;p41"/>
          <p:cNvSpPr txBox="1">
            <a:spLocks noGrp="1"/>
          </p:cNvSpPr>
          <p:nvPr>
            <p:ph type="subTitle" idx="5"/>
          </p:nvPr>
        </p:nvSpPr>
        <p:spPr>
          <a:xfrm>
            <a:off x="3614315" y="1764111"/>
            <a:ext cx="1577100" cy="3489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Englebert"/>
              </a:rPr>
              <a:t>Military</a:t>
            </a:r>
            <a:endParaRPr lang="en-US" sz="2800" b="1" dirty="0">
              <a:solidFill>
                <a:schemeClr val="tx1"/>
              </a:solidFill>
              <a:latin typeface="Englebert"/>
            </a:endParaRPr>
          </a:p>
        </p:txBody>
      </p:sp>
      <p:sp>
        <p:nvSpPr>
          <p:cNvPr id="657" name="Google Shape;657;p41"/>
          <p:cNvSpPr txBox="1">
            <a:spLocks noGrp="1"/>
          </p:cNvSpPr>
          <p:nvPr>
            <p:ph type="subTitle" idx="7"/>
          </p:nvPr>
        </p:nvSpPr>
        <p:spPr>
          <a:xfrm>
            <a:off x="5458039" y="1765374"/>
            <a:ext cx="2374528" cy="397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Englebert"/>
              </a:rPr>
              <a:t>Urgent Care</a:t>
            </a:r>
            <a:r>
              <a:rPr lang="es" sz="2800" dirty="0">
                <a:solidFill>
                  <a:schemeClr val="tx1"/>
                </a:solidFill>
                <a:latin typeface="Englebert"/>
              </a:rPr>
              <a:t> </a:t>
            </a:r>
            <a:endParaRPr lang="en-US" sz="2800" dirty="0">
              <a:solidFill>
                <a:schemeClr val="tx1"/>
              </a:solidFill>
              <a:latin typeface="Englebert"/>
            </a:endParaRPr>
          </a:p>
        </p:txBody>
      </p:sp>
      <p:sp>
        <p:nvSpPr>
          <p:cNvPr id="699" name="Google Shape;699;p41"/>
          <p:cNvSpPr txBox="1">
            <a:spLocks noGrp="1"/>
          </p:cNvSpPr>
          <p:nvPr>
            <p:ph type="subTitle" idx="3"/>
          </p:nvPr>
        </p:nvSpPr>
        <p:spPr>
          <a:xfrm>
            <a:off x="393940" y="1764111"/>
            <a:ext cx="1683301" cy="3489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Englebert"/>
              </a:rPr>
              <a:t>Hospitals</a:t>
            </a:r>
            <a:endParaRPr lang="en-US" sz="2800" b="1" dirty="0">
              <a:solidFill>
                <a:schemeClr val="tx1"/>
              </a:solidFill>
              <a:latin typeface="Englebert"/>
            </a:endParaRPr>
          </a:p>
        </p:txBody>
      </p:sp>
      <p:sp>
        <p:nvSpPr>
          <p:cNvPr id="56" name="Google Shape;699;p41">
            <a:extLst>
              <a:ext uri="{FF2B5EF4-FFF2-40B4-BE49-F238E27FC236}">
                <a16:creationId xmlns:a16="http://schemas.microsoft.com/office/drawing/2014/main" id="{75CADA2E-DEC8-4847-B9F2-BD26D1CE1831}"/>
              </a:ext>
            </a:extLst>
          </p:cNvPr>
          <p:cNvSpPr txBox="1">
            <a:spLocks/>
          </p:cNvSpPr>
          <p:nvPr/>
        </p:nvSpPr>
        <p:spPr>
          <a:xfrm>
            <a:off x="908475" y="995970"/>
            <a:ext cx="73455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/>
            <a:r>
              <a:rPr lang="en-US" sz="2000" dirty="0">
                <a:solidFill>
                  <a:schemeClr val="tx1"/>
                </a:solidFill>
                <a:latin typeface="Englebert"/>
              </a:rPr>
              <a:t>PAs work everywhere that patients go to feel better, like: </a:t>
            </a:r>
          </a:p>
        </p:txBody>
      </p:sp>
      <p:sp>
        <p:nvSpPr>
          <p:cNvPr id="58" name="Google Shape;657;p41">
            <a:extLst>
              <a:ext uri="{FF2B5EF4-FFF2-40B4-BE49-F238E27FC236}">
                <a16:creationId xmlns:a16="http://schemas.microsoft.com/office/drawing/2014/main" id="{DD170023-4857-4DBB-8C7D-193AFEF29131}"/>
              </a:ext>
            </a:extLst>
          </p:cNvPr>
          <p:cNvSpPr txBox="1">
            <a:spLocks/>
          </p:cNvSpPr>
          <p:nvPr/>
        </p:nvSpPr>
        <p:spPr>
          <a:xfrm>
            <a:off x="5425781" y="3635538"/>
            <a:ext cx="2747985" cy="39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Zilla Slab Light"/>
              <a:buNone/>
              <a:defRPr sz="11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tx1"/>
                </a:solidFill>
                <a:latin typeface="Englebert"/>
              </a:rPr>
              <a:t>Community Clinic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E7DC6393-44F9-4F5E-B727-B8DF523A8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675" y="2126588"/>
            <a:ext cx="1000388" cy="100038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F0FCB74-A050-4574-ACF0-FF3D2D49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603" y="3358589"/>
            <a:ext cx="1127825" cy="112782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9FCE212-4A03-490E-940B-651E32890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85" y="2707766"/>
            <a:ext cx="1195111" cy="119511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44106CE-6A25-4FBC-95E0-F030194D5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213" y="3899249"/>
            <a:ext cx="1098908" cy="1098908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119E3FC-6488-4991-B77B-A3E6F8301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4747" y="1582385"/>
            <a:ext cx="985429" cy="985429"/>
          </a:xfrm>
          <a:prstGeom prst="rect">
            <a:avLst/>
          </a:prstGeom>
        </p:spPr>
      </p:pic>
      <p:pic>
        <p:nvPicPr>
          <p:cNvPr id="3" name="Picture 2" descr="A blue and white ambulance&#10;&#10;AI-generated content may be incorrect.">
            <a:extLst>
              <a:ext uri="{FF2B5EF4-FFF2-40B4-BE49-F238E27FC236}">
                <a16:creationId xmlns:a16="http://schemas.microsoft.com/office/drawing/2014/main" id="{4273C8F5-C629-D2F8-3129-124033224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547771" y="2009884"/>
            <a:ext cx="1284796" cy="1426823"/>
          </a:xfrm>
          <a:prstGeom prst="rect">
            <a:avLst/>
          </a:prstGeom>
        </p:spPr>
      </p:pic>
      <p:pic>
        <p:nvPicPr>
          <p:cNvPr id="7" name="Picture 6" descr="A blue and white pills in a blister pack&#10;&#10;AI-generated content may be incorrect.">
            <a:extLst>
              <a:ext uri="{FF2B5EF4-FFF2-40B4-BE49-F238E27FC236}">
                <a16:creationId xmlns:a16="http://schemas.microsoft.com/office/drawing/2014/main" id="{A7AA5413-E043-F220-AE35-10D490547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38333">
            <a:off x="6897136" y="4337021"/>
            <a:ext cx="817379" cy="954649"/>
          </a:xfrm>
          <a:prstGeom prst="rect">
            <a:avLst/>
          </a:prstGeom>
        </p:spPr>
      </p:pic>
      <p:pic>
        <p:nvPicPr>
          <p:cNvPr id="9" name="Picture 8" descr="A white and blue folder with a plus sign&#10;&#10;AI-generated content may be incorrect.">
            <a:extLst>
              <a:ext uri="{FF2B5EF4-FFF2-40B4-BE49-F238E27FC236}">
                <a16:creationId xmlns:a16="http://schemas.microsoft.com/office/drawing/2014/main" id="{86A40250-D226-1D35-1025-BC76439B5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5037" y="2165896"/>
            <a:ext cx="1000388" cy="858824"/>
          </a:xfrm>
          <a:prstGeom prst="rect">
            <a:avLst/>
          </a:prstGeom>
        </p:spPr>
      </p:pic>
      <p:pic>
        <p:nvPicPr>
          <p:cNvPr id="12" name="Picture 11" descr="A blue and white syringe&#10;&#10;AI-generated content may be incorrect.">
            <a:extLst>
              <a:ext uri="{FF2B5EF4-FFF2-40B4-BE49-F238E27FC236}">
                <a16:creationId xmlns:a16="http://schemas.microsoft.com/office/drawing/2014/main" id="{825170B7-F2CF-46E7-9102-9E3D6D2CC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061" y="1955348"/>
            <a:ext cx="879497" cy="1127826"/>
          </a:xfrm>
          <a:prstGeom prst="rect">
            <a:avLst/>
          </a:prstGeom>
        </p:spPr>
      </p:pic>
      <p:pic>
        <p:nvPicPr>
          <p:cNvPr id="4" name="Picture 3" descr="A white band aid with blue dots&#10;&#10;AI-generated content may be incorrect.">
            <a:extLst>
              <a:ext uri="{FF2B5EF4-FFF2-40B4-BE49-F238E27FC236}">
                <a16:creationId xmlns:a16="http://schemas.microsoft.com/office/drawing/2014/main" id="{EC4E16B2-9F33-8E1A-6342-D21FDC1B77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496587" flipH="1">
            <a:off x="1081972" y="4165683"/>
            <a:ext cx="694086" cy="7511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54"/>
          <p:cNvSpPr txBox="1">
            <a:spLocks noGrp="1"/>
          </p:cNvSpPr>
          <p:nvPr>
            <p:ph type="ctrTitle" idx="2"/>
          </p:nvPr>
        </p:nvSpPr>
        <p:spPr>
          <a:xfrm flipH="1">
            <a:off x="2574225" y="2395445"/>
            <a:ext cx="6435741" cy="24075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Can I be a PA?</a:t>
            </a:r>
            <a:endParaRPr lang="en-US" dirty="0">
              <a:solidFill>
                <a:schemeClr val="tx1"/>
              </a:solidFill>
              <a:latin typeface="Zilla Slab Light" panose="020B0604020202020204" charset="0"/>
              <a:ea typeface="Zilla Slab Light" panose="020B0604020202020204" charset="0"/>
            </a:endParaRPr>
          </a:p>
        </p:txBody>
      </p:sp>
      <p:sp>
        <p:nvSpPr>
          <p:cNvPr id="1319" name="Google Shape;1319;p54"/>
          <p:cNvSpPr txBox="1">
            <a:spLocks noGrp="1"/>
          </p:cNvSpPr>
          <p:nvPr>
            <p:ph type="subTitle" idx="1"/>
          </p:nvPr>
        </p:nvSpPr>
        <p:spPr>
          <a:xfrm>
            <a:off x="4593732" y="3737406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tx1"/>
                </a:solidFill>
                <a:latin typeface="Englebert"/>
              </a:rPr>
              <a:t>Yes, you can!</a:t>
            </a:r>
            <a:endParaRPr lang="en-US" sz="2800" dirty="0">
              <a:solidFill>
                <a:schemeClr val="tx1"/>
              </a:solidFill>
              <a:latin typeface="Englebert"/>
            </a:endParaRPr>
          </a:p>
        </p:txBody>
      </p:sp>
      <p:pic>
        <p:nvPicPr>
          <p:cNvPr id="1320" name="Google Shape;1320;p54"/>
          <p:cNvPicPr preferRelativeResize="0"/>
          <p:nvPr/>
        </p:nvPicPr>
        <p:blipFill rotWithShape="1">
          <a:blip r:embed="rId3">
            <a:alphaModFix/>
          </a:blip>
          <a:srcRect l="33326" r="37168"/>
          <a:stretch/>
        </p:blipFill>
        <p:spPr>
          <a:xfrm>
            <a:off x="1543349" y="1938276"/>
            <a:ext cx="1742450" cy="332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, gear&#10;&#10;Description automatically generated">
            <a:extLst>
              <a:ext uri="{FF2B5EF4-FFF2-40B4-BE49-F238E27FC236}">
                <a16:creationId xmlns:a16="http://schemas.microsoft.com/office/drawing/2014/main" id="{97273B61-2ED7-41D4-9EDB-7F8EF910B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040" y="4558154"/>
            <a:ext cx="405593" cy="1399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subTitle" idx="1"/>
          </p:nvPr>
        </p:nvSpPr>
        <p:spPr>
          <a:xfrm>
            <a:off x="3136216" y="860187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>
                <a:solidFill>
                  <a:schemeClr val="bg1"/>
                </a:solidFill>
                <a:ea typeface="Zilla Slab Light"/>
                <a:cs typeface="Zilla Slab Light"/>
                <a:sym typeface="Zilla Slab Light"/>
              </a:rPr>
              <a:t>Pay attention in class, and listen to your teachers. </a:t>
            </a:r>
            <a:endParaRPr lang="en-US" sz="1400" dirty="0">
              <a:solidFill>
                <a:schemeClr val="bg1"/>
              </a:solidFill>
              <a:ea typeface="Zilla Slab Light"/>
              <a:cs typeface="Zilla Slab Light"/>
            </a:endParaRPr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 idx="2"/>
          </p:nvPr>
        </p:nvSpPr>
        <p:spPr>
          <a:xfrm>
            <a:off x="2211816" y="615387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subTitle" idx="4"/>
          </p:nvPr>
        </p:nvSpPr>
        <p:spPr>
          <a:xfrm>
            <a:off x="5381664" y="860187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Graduate high school and college.</a:t>
            </a: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 idx="5"/>
          </p:nvPr>
        </p:nvSpPr>
        <p:spPr>
          <a:xfrm>
            <a:off x="4459767" y="615387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4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3" name="Google Shape;163;p31"/>
          <p:cNvSpPr txBox="1">
            <a:spLocks noGrp="1"/>
          </p:cNvSpPr>
          <p:nvPr>
            <p:ph type="subTitle" idx="7"/>
          </p:nvPr>
        </p:nvSpPr>
        <p:spPr>
          <a:xfrm>
            <a:off x="3090651" y="2081541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</a:pPr>
            <a:r>
              <a:rPr lang="en-US" sz="14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Study math and science</a:t>
            </a:r>
            <a:r>
              <a:rPr lang="en-US" sz="1400" dirty="0"/>
              <a:t>.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4" name="Google Shape;164;p31"/>
          <p:cNvSpPr txBox="1">
            <a:spLocks noGrp="1"/>
          </p:cNvSpPr>
          <p:nvPr>
            <p:ph type="title" idx="8"/>
          </p:nvPr>
        </p:nvSpPr>
        <p:spPr>
          <a:xfrm>
            <a:off x="2165299" y="1787395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2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6" name="Google Shape;166;p31"/>
          <p:cNvSpPr txBox="1">
            <a:spLocks noGrp="1"/>
          </p:cNvSpPr>
          <p:nvPr>
            <p:ph type="subTitle" idx="13"/>
          </p:nvPr>
        </p:nvSpPr>
        <p:spPr>
          <a:xfrm>
            <a:off x="5335147" y="1792774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Get some experience working in health care and then go to PA school.</a:t>
            </a:r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14"/>
          </p:nvPr>
        </p:nvSpPr>
        <p:spPr>
          <a:xfrm>
            <a:off x="4413250" y="1790777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5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subTitle" idx="16"/>
          </p:nvPr>
        </p:nvSpPr>
        <p:spPr>
          <a:xfrm>
            <a:off x="3089699" y="3026561"/>
            <a:ext cx="1518600" cy="7660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/>
              <a:t>F</a:t>
            </a:r>
            <a:r>
              <a:rPr lang="en-US" sz="14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ind ways to volunteer to help make your community healthier.</a:t>
            </a:r>
            <a:endParaRPr lang="en-US" sz="1400" dirty="0">
              <a:solidFill>
                <a:srgbClr val="FFFFFF"/>
              </a:solidFill>
              <a:latin typeface="Zilla Slab Light"/>
              <a:ea typeface="Zilla Slab Light"/>
              <a:cs typeface="Zilla Slab Light"/>
            </a:endParaRPr>
          </a:p>
        </p:txBody>
      </p:sp>
      <p:sp>
        <p:nvSpPr>
          <p:cNvPr id="170" name="Google Shape;170;p31"/>
          <p:cNvSpPr txBox="1">
            <a:spLocks noGrp="1"/>
          </p:cNvSpPr>
          <p:nvPr>
            <p:ph type="title" idx="17"/>
          </p:nvPr>
        </p:nvSpPr>
        <p:spPr>
          <a:xfrm>
            <a:off x="2165299" y="305386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3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subTitle" idx="19"/>
          </p:nvPr>
        </p:nvSpPr>
        <p:spPr>
          <a:xfrm>
            <a:off x="5335147" y="3298660"/>
            <a:ext cx="1518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Graduate PA school, and then you’re on your way to being a PA!</a:t>
            </a:r>
          </a:p>
        </p:txBody>
      </p:sp>
      <p:sp>
        <p:nvSpPr>
          <p:cNvPr id="173" name="Google Shape;173;p31"/>
          <p:cNvSpPr txBox="1">
            <a:spLocks noGrp="1"/>
          </p:cNvSpPr>
          <p:nvPr>
            <p:ph type="title" idx="20"/>
          </p:nvPr>
        </p:nvSpPr>
        <p:spPr>
          <a:xfrm>
            <a:off x="4413250" y="3053860"/>
            <a:ext cx="10311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6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E911D1-172A-5EA7-4A79-9C07840862D6}"/>
              </a:ext>
            </a:extLst>
          </p:cNvPr>
          <p:cNvSpPr/>
          <p:nvPr/>
        </p:nvSpPr>
        <p:spPr>
          <a:xfrm>
            <a:off x="2460747" y="61646"/>
            <a:ext cx="4295104" cy="4507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714;p43">
            <a:extLst>
              <a:ext uri="{FF2B5EF4-FFF2-40B4-BE49-F238E27FC236}">
                <a16:creationId xmlns:a16="http://schemas.microsoft.com/office/drawing/2014/main" id="{F1D79E0B-8636-48CA-9C3C-4BD2B84B55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985" y="-71883"/>
            <a:ext cx="9196628" cy="729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" sz="3200" dirty="0">
                <a:solidFill>
                  <a:schemeClr val="tx1"/>
                </a:solidFill>
                <a:latin typeface="Zilla Slab Light" panose="020B0604020202020204" charset="0"/>
                <a:ea typeface="Zilla Slab Light" panose="020B0604020202020204" charset="0"/>
              </a:rPr>
              <a:t>How do I become a PA? </a:t>
            </a:r>
            <a:endParaRPr lang="en-US" sz="3200" dirty="0">
              <a:solidFill>
                <a:schemeClr val="tx1"/>
              </a:solidFill>
              <a:latin typeface="Zilla Slab Light" panose="020B0604020202020204" charset="0"/>
              <a:ea typeface="Zilla Slab Light" panose="020B060402020202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973E07CC95B4D98F6415EB0DCF795" ma:contentTypeVersion="37" ma:contentTypeDescription="Create a new document." ma:contentTypeScope="" ma:versionID="bd4dbc33eaccddb0a1a8e8200a47903f">
  <xsd:schema xmlns:xsd="http://www.w3.org/2001/XMLSchema" xmlns:xs="http://www.w3.org/2001/XMLSchema" xmlns:p="http://schemas.microsoft.com/office/2006/metadata/properties" xmlns:ns1="http://schemas.microsoft.com/sharepoint/v3" xmlns:ns2="90e27ef1-f075-47d7-85e7-f6c883bda8a4" xmlns:ns3="a5bdcb3d-660e-440e-8051-f5c897fc8384" targetNamespace="http://schemas.microsoft.com/office/2006/metadata/properties" ma:root="true" ma:fieldsID="90fb552ecdedc5669d96c470c1b0684c" ns1:_="" ns2:_="" ns3:_="">
    <xsd:import namespace="http://schemas.microsoft.com/sharepoint/v3"/>
    <xsd:import namespace="90e27ef1-f075-47d7-85e7-f6c883bda8a4"/>
    <xsd:import namespace="a5bdcb3d-660e-440e-8051-f5c897fc83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e27ef1-f075-47d7-85e7-f6c883bda8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9c7718c-104c-4e15-81f1-1ee799aa124d}" ma:internalName="TaxCatchAll" ma:showField="CatchAllData" ma:web="90e27ef1-f075-47d7-85e7-f6c883bda8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dcb3d-660e-440e-8051-f5c897fc83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2934ef-8299-4628-a002-50bc3c205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bdcb3d-660e-440e-8051-f5c897fc838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90e27ef1-f075-47d7-85e7-f6c883bda8a4" xsi:nil="true"/>
  </documentManagement>
</p:properties>
</file>

<file path=customXml/itemProps1.xml><?xml version="1.0" encoding="utf-8"?>
<ds:datastoreItem xmlns:ds="http://schemas.openxmlformats.org/officeDocument/2006/customXml" ds:itemID="{8B4ABF3D-A794-4FE8-BF57-9A69EAED94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0e27ef1-f075-47d7-85e7-f6c883bda8a4"/>
    <ds:schemaRef ds:uri="a5bdcb3d-660e-440e-8051-f5c897fc8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CE698B-053C-4662-91FD-C3E26C5C15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A02FA7-924D-494C-AD01-A09771D968A6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90e27ef1-f075-47d7-85e7-f6c883bda8a4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purl.org/dc/terms/"/>
    <ds:schemaRef ds:uri="a5bdcb3d-660e-440e-8051-f5c897fc838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On-screen Show (16:9)</PresentationFormat>
  <Paragraphs>41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Zilla Slab Light</vt:lpstr>
      <vt:lpstr>Arial</vt:lpstr>
      <vt:lpstr>Fira Sans Extra Condensed Medium</vt:lpstr>
      <vt:lpstr>Englebert</vt:lpstr>
      <vt:lpstr>Calibri</vt:lpstr>
      <vt:lpstr>Roboto Slab Regular</vt:lpstr>
      <vt:lpstr>Oswald Regular</vt:lpstr>
      <vt:lpstr>Back to School Social Media by Slidesgo</vt:lpstr>
      <vt:lpstr>I Can Be a Physician Assistant/Associate (PA)!</vt:lpstr>
      <vt:lpstr>What is a PA?</vt:lpstr>
      <vt:lpstr>What do PAs do? </vt:lpstr>
      <vt:lpstr>PAs:</vt:lpstr>
      <vt:lpstr>PAs:</vt:lpstr>
      <vt:lpstr>Where do PAs work?</vt:lpstr>
      <vt:lpstr>Where do PAs work?</vt:lpstr>
      <vt:lpstr>Can I be a PA?</vt:lpstr>
      <vt:lpstr>1</vt:lpstr>
      <vt:lpstr>What questions do you have about PAs?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141</cp:revision>
  <dcterms:modified xsi:type="dcterms:W3CDTF">2025-02-13T16:53:32Z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0x010100405973E07CC95B4D98F6415EB0DCF795</vt:lpwstr>
  </property>
  <property fmtid="{D5CDD505-2E9C-101B-9397-08002B2CF9AE}" pid="3" name="MediaServiceImageTags">
    <vt:lpwstr/>
  </property>
</Properties>
</file>