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5" r:id="rId4"/>
  </p:sldMasterIdLst>
  <p:notesMasterIdLst>
    <p:notesMasterId r:id="rId21"/>
  </p:notesMasterIdLst>
  <p:handoutMasterIdLst>
    <p:handoutMasterId r:id="rId22"/>
  </p:handoutMasterIdLst>
  <p:sldIdLst>
    <p:sldId id="256" r:id="rId5"/>
    <p:sldId id="259" r:id="rId6"/>
    <p:sldId id="277" r:id="rId7"/>
    <p:sldId id="266" r:id="rId8"/>
    <p:sldId id="275" r:id="rId9"/>
    <p:sldId id="302" r:id="rId10"/>
    <p:sldId id="263" r:id="rId11"/>
    <p:sldId id="264" r:id="rId12"/>
    <p:sldId id="269" r:id="rId13"/>
    <p:sldId id="270" r:id="rId14"/>
    <p:sldId id="300" r:id="rId15"/>
    <p:sldId id="301" r:id="rId16"/>
    <p:sldId id="261" r:id="rId17"/>
    <p:sldId id="260" r:id="rId18"/>
    <p:sldId id="268" r:id="rId19"/>
    <p:sldId id="299" r:id="rId20"/>
  </p:sldIdLst>
  <p:sldSz cx="9144000" cy="5143500" type="screen16x9"/>
  <p:notesSz cx="6858000" cy="9144000"/>
  <p:embeddedFontLst>
    <p:embeddedFont>
      <p:font typeface="Assistant ExtraLight" pitchFamily="2" charset="-79"/>
      <p:regular r:id="rId23"/>
    </p:embeddedFont>
    <p:embeddedFont>
      <p:font typeface="Nunito Sans" pitchFamily="2" charset="0"/>
      <p:regular r:id="rId24"/>
      <p:bold r:id="rId25"/>
      <p:italic r:id="rId26"/>
      <p:boldItalic r:id="rId27"/>
    </p:embeddedFont>
    <p:embeddedFont>
      <p:font typeface="Nunito Sans ExtraBold" pitchFamily="2" charset="0"/>
      <p:bold r:id="rId28"/>
      <p:boldItalic r:id="rId29"/>
    </p:embeddedFont>
    <p:embeddedFont>
      <p:font typeface="Open Sans" panose="020B0606030504020204" pitchFamily="34" charset="0"/>
      <p:regular r:id="rId30"/>
      <p:bold r:id="rId31"/>
      <p:italic r:id="rId32"/>
      <p:boldItalic r:id="rId33"/>
    </p:embeddedFont>
    <p:embeddedFont>
      <p:font typeface="Oswald" panose="00000500000000000000" pitchFamily="2" charset="0"/>
      <p:regular r:id="rId34"/>
      <p:bold r:id="rId35"/>
    </p:embeddedFont>
    <p:embeddedFont>
      <p:font typeface="Roboto" panose="02000000000000000000" pitchFamily="2" charset="0"/>
      <p:regular r:id="rId36"/>
      <p:bold r:id="rId37"/>
      <p:italic r:id="rId38"/>
      <p:boldItalic r:id="rId39"/>
    </p:embeddedFont>
    <p:embeddedFont>
      <p:font typeface="Source Sans Pro" panose="020B0503030403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760">
          <p15:clr>
            <a:srgbClr val="9AA0A6"/>
          </p15:clr>
        </p15:guide>
        <p15:guide id="2" pos="4215">
          <p15:clr>
            <a:srgbClr val="9AA0A6"/>
          </p15:clr>
        </p15:guide>
        <p15:guide id="3" orient="horz" pos="16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B71457-06C9-2B90-6BF2-F03B576799D3}" name="Busola Saka" initials="BS" userId="S::busolas@nccpa.net::1c713842-6409-45e9-b293-927d456c196e" providerId="AD"/>
  <p188:author id="{3AEA36A6-2B44-C4A2-77FE-04EEF8129471}" name="Alicia Quella" initials="AQ" userId="S::aliciaq@nccpa.net::dd1bcf8a-2022-48ff-abb0-3428319207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B46"/>
    <a:srgbClr val="467BBE"/>
    <a:srgbClr val="EE3155"/>
    <a:srgbClr val="0A2D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56207-9619-349E-42A3-10295E27F94E}" v="81" dt="2023-10-23T13:56:01.489"/>
    <p1510:client id="{FE17EB48-E9CB-7A4F-9B56-07CD333E468E}" v="7" dt="2023-05-05T18:46:29.0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06" autoAdjust="0"/>
  </p:normalViewPr>
  <p:slideViewPr>
    <p:cSldViewPr>
      <p:cViewPr varScale="1">
        <p:scale>
          <a:sx n="119" d="100"/>
          <a:sy n="119" d="100"/>
        </p:scale>
        <p:origin x="1374" y="96"/>
      </p:cViewPr>
      <p:guideLst>
        <p:guide pos="5760"/>
        <p:guide pos="4215"/>
        <p:guide orient="horz" pos="1620"/>
      </p:guideLst>
    </p:cSldViewPr>
  </p:slideViewPr>
  <p:notesTextViewPr>
    <p:cViewPr>
      <p:scale>
        <a:sx n="1" d="1"/>
        <a:sy n="1" d="1"/>
      </p:scale>
      <p:origin x="0" y="0"/>
    </p:cViewPr>
  </p:notesTextViewPr>
  <p:notesViewPr>
    <p:cSldViewPr>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7.fntdata"/><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19.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E3573D-30D0-49F7-92EF-F354DE565FA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B1660E5-E402-4ECC-BDFE-8A3A5C38B8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F3E240-0580-402D-AC12-683228F9118E}" type="datetimeFigureOut">
              <a:rPr lang="en-US" smtClean="0"/>
              <a:t>10/23/2023</a:t>
            </a:fld>
            <a:endParaRPr lang="en-US"/>
          </a:p>
        </p:txBody>
      </p:sp>
      <p:sp>
        <p:nvSpPr>
          <p:cNvPr id="4" name="Footer Placeholder 3">
            <a:extLst>
              <a:ext uri="{FF2B5EF4-FFF2-40B4-BE49-F238E27FC236}">
                <a16:creationId xmlns:a16="http://schemas.microsoft.com/office/drawing/2014/main" id="{8967BFC9-9F69-4BA5-ACA5-16BC13AC1E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3FF2944-2B43-4F9F-BBEB-07AC10EB67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C8371E-CB46-4F75-BEC3-4195EFFDA0F7}" type="slidenum">
              <a:rPr lang="en-US" smtClean="0"/>
              <a:t>‹#›</a:t>
            </a:fld>
            <a:endParaRPr lang="en-US"/>
          </a:p>
        </p:txBody>
      </p:sp>
    </p:spTree>
    <p:extLst>
      <p:ext uri="{BB962C8B-B14F-4D97-AF65-F5344CB8AC3E}">
        <p14:creationId xmlns:p14="http://schemas.microsoft.com/office/powerpoint/2010/main" val="1897806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ef6e01a56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ef6e01a56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9D09C8AD-98D6-4CFB-A739-320ACD17C9B3}" type="slidenum">
              <a:rPr/>
              <a:t>16</a:t>
            </a:fld>
            <a:endParaRPr lang="es"/>
          </a:p>
        </p:txBody>
      </p:sp>
    </p:spTree>
    <p:extLst>
      <p:ext uri="{BB962C8B-B14F-4D97-AF65-F5344CB8AC3E}">
        <p14:creationId xmlns:p14="http://schemas.microsoft.com/office/powerpoint/2010/main" val="1983296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5ef6e01a5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5ef6e01a5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 dirty="0"/>
          </a:p>
          <a:p>
            <a:pPr marL="171450" indent="-171450" algn="l" rtl="0">
              <a:buFont typeface="Arial" panose="020B0604020202020204" pitchFamily="34" charset="0"/>
              <a:buChar char="•"/>
            </a:pPr>
            <a:r>
              <a:rPr lang="es" b="0" i="0" u="none" baseline="0" dirty="0"/>
              <a:t>Servicios de salud en manos de médicos privados</a:t>
            </a:r>
          </a:p>
          <a:p>
            <a:pPr marL="628650" lvl="1" indent="-171450" algn="l" rtl="0">
              <a:buFont typeface="Arial" panose="020B0604020202020204" pitchFamily="34" charset="0"/>
              <a:buChar char="•"/>
            </a:pPr>
            <a:r>
              <a:rPr lang="es" b="0" i="0" u="none" baseline="0" dirty="0"/>
              <a:t>Basados en la comunidad, solo prácticas</a:t>
            </a:r>
          </a:p>
          <a:p>
            <a:pPr marL="628650" lvl="1" indent="-171450" algn="l" rtl="0">
              <a:buFont typeface="Arial" panose="020B0604020202020204" pitchFamily="34" charset="0"/>
              <a:buChar char="•"/>
            </a:pPr>
            <a:r>
              <a:rPr lang="es" b="0" i="0" u="none" baseline="0" dirty="0"/>
              <a:t>Pagos particulares e intercambio</a:t>
            </a:r>
          </a:p>
          <a:p>
            <a:pPr marL="628650" lvl="1" indent="-171450" algn="l" rtl="0">
              <a:buFont typeface="Arial" panose="020B0604020202020204" pitchFamily="34" charset="0"/>
              <a:buChar char="•"/>
            </a:pPr>
            <a:r>
              <a:rPr lang="es" b="0" i="0" u="none" baseline="0" dirty="0"/>
              <a:t>Hospitales e instalaciones para cuidados intensivos</a:t>
            </a:r>
          </a:p>
          <a:p>
            <a:pPr marL="628650" lvl="1" indent="-171450" algn="l" rtl="0">
              <a:buFont typeface="Arial" panose="020B0604020202020204" pitchFamily="34" charset="0"/>
              <a:buChar char="•"/>
            </a:pPr>
            <a:r>
              <a:rPr lang="es" b="0" i="0" u="none" baseline="0" dirty="0"/>
              <a:t>Para personas gravemente heridas o enfermas</a:t>
            </a:r>
          </a:p>
          <a:p>
            <a:pPr marL="628650" lvl="1" indent="-171450" algn="l" rtl="0">
              <a:buFont typeface="Arial" panose="020B0604020202020204" pitchFamily="34" charset="0"/>
              <a:buChar char="•"/>
            </a:pPr>
            <a:r>
              <a:rPr lang="es" b="0" i="0" u="none" baseline="0" dirty="0"/>
              <a:t>Para personas que necesitan cirugías</a:t>
            </a:r>
          </a:p>
          <a:p>
            <a:pPr marL="628650" lvl="1" indent="-171450" algn="l" rtl="0">
              <a:buFont typeface="Arial" panose="020B0604020202020204" pitchFamily="34" charset="0"/>
              <a:buChar char="•"/>
            </a:pPr>
            <a:r>
              <a:rPr lang="es" b="0" i="0" u="none" baseline="0" dirty="0"/>
              <a:t>Para mujeres que dan a luz</a:t>
            </a:r>
          </a:p>
          <a:p>
            <a:pPr marL="628650" lvl="1" indent="-171450" algn="l" rtl="0">
              <a:buFont typeface="Arial" panose="020B0604020202020204" pitchFamily="34" charset="0"/>
              <a:buChar char="•"/>
            </a:pPr>
            <a:endParaRPr lang="es" dirty="0"/>
          </a:p>
          <a:p>
            <a:pPr marL="171450" lvl="0" indent="-171450" algn="l" rtl="0">
              <a:buFont typeface="Arial" panose="020B0604020202020204" pitchFamily="34" charset="0"/>
              <a:buChar char="•"/>
            </a:pPr>
            <a:r>
              <a:rPr lang="es" b="0" i="0" u="none" baseline="0" dirty="0"/>
              <a:t>1965</a:t>
            </a:r>
          </a:p>
          <a:p>
            <a:pPr marL="628650" lvl="1" indent="-171450" algn="l" rtl="0">
              <a:buFont typeface="Arial" panose="020B0604020202020204" pitchFamily="34" charset="0"/>
              <a:buChar char="•"/>
            </a:pPr>
            <a:r>
              <a:rPr lang="es" b="0" i="0" u="none" baseline="0" dirty="0"/>
              <a:t>Un artículo del </a:t>
            </a:r>
            <a:r>
              <a:rPr lang="es" b="0" i="1" u="none" baseline="0" dirty="0" err="1"/>
              <a:t>Reader’s</a:t>
            </a:r>
            <a:r>
              <a:rPr lang="es" b="0" i="1" u="none" baseline="0" dirty="0"/>
              <a:t> </a:t>
            </a:r>
            <a:r>
              <a:rPr lang="es" b="0" i="1" u="none" baseline="0" dirty="0" err="1"/>
              <a:t>Digest</a:t>
            </a:r>
            <a:r>
              <a:rPr lang="es" b="0" i="0" u="none" baseline="0" dirty="0"/>
              <a:t> acerca de los trabajos en la industria de la atención médica menciona el desarrollo del programa de </a:t>
            </a:r>
            <a:r>
              <a:rPr lang="es" dirty="0"/>
              <a:t>asociado</a:t>
            </a:r>
            <a:r>
              <a:rPr lang="es" b="0" i="0" u="none" baseline="0" dirty="0"/>
              <a:t> médico en la Universidad Duke y genera muchísimas consultas por parte de </a:t>
            </a:r>
            <a:r>
              <a:rPr lang="es" b="0" i="0" u="none" baseline="0" dirty="0" err="1"/>
              <a:t>exenfermeros</a:t>
            </a:r>
            <a:r>
              <a:rPr lang="es" b="0" i="0" u="none" baseline="0" dirty="0"/>
              <a:t> militares.</a:t>
            </a:r>
          </a:p>
          <a:p>
            <a:pPr marL="628650" lvl="1" indent="-171450" algn="l" rtl="0">
              <a:buFont typeface="Arial" panose="020B0604020202020204" pitchFamily="34" charset="0"/>
              <a:buChar char="•"/>
            </a:pPr>
            <a:r>
              <a:rPr lang="es" b="0" i="0" u="none" baseline="0" dirty="0"/>
              <a:t>En una conferencia de la Casa Blanca sobre temas de salud, se debate sobre el uso de exenfermeros o exmédicos militares como oficiales de asistencia médica. </a:t>
            </a:r>
          </a:p>
        </p:txBody>
      </p:sp>
      <p:sp>
        <p:nvSpPr>
          <p:cNvPr id="4" name="Slide Number Placeholder 3"/>
          <p:cNvSpPr>
            <a:spLocks noGrp="1"/>
          </p:cNvSpPr>
          <p:nvPr>
            <p:ph type="sldNum" sz="quarter" idx="5"/>
          </p:nvPr>
        </p:nvSpPr>
        <p:spPr/>
        <p:txBody>
          <a:bodyPr/>
          <a:lstStyle/>
          <a:p>
            <a:pPr algn="l" rtl="0"/>
            <a:fld id="{559B9867-A8D7-43CA-B62E-65ACB63F0B12}" type="slidenum">
              <a:rPr/>
              <a:t>3</a:t>
            </a:fld>
            <a:endParaRPr lang="es"/>
          </a:p>
        </p:txBody>
      </p:sp>
    </p:spTree>
    <p:extLst>
      <p:ext uri="{BB962C8B-B14F-4D97-AF65-F5344CB8AC3E}">
        <p14:creationId xmlns:p14="http://schemas.microsoft.com/office/powerpoint/2010/main" val="2289407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ef6e01a56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ef6e01a5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ef6e01a56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ef6e01a5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0189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8d3b44f0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8d3b44f0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7 % de </a:t>
            </a:r>
            <a:r>
              <a:rPr lang="es-ES"/>
              <a:t>PA certificados </a:t>
            </a:r>
            <a:r>
              <a:rPr lang="es-ES" dirty="0"/>
              <a:t>indicaron que son hispanos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8d3b44f0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8d3b44f0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58d3b44f08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58d3b44f08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8d3b44f08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58d3b44f08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userDrawn="1">
  <p:cSld name="CUSTOM_7">
    <p:spTree>
      <p:nvGrpSpPr>
        <p:cNvPr id="1" name="Shape 8"/>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3A198DF-3D11-49E3-ADD2-A643BC2727B8}"/>
              </a:ext>
            </a:extLst>
          </p:cNvPr>
          <p:cNvSpPr>
            <a:spLocks noGrp="1"/>
          </p:cNvSpPr>
          <p:nvPr>
            <p:ph type="pic" sz="quarter" idx="10"/>
          </p:nvPr>
        </p:nvSpPr>
        <p:spPr>
          <a:xfrm>
            <a:off x="0" y="-16262"/>
            <a:ext cx="5766312" cy="5170400"/>
          </a:xfrm>
          <a:custGeom>
            <a:avLst/>
            <a:gdLst>
              <a:gd name="connsiteX0" fmla="*/ 0 w 9183688"/>
              <a:gd name="connsiteY0" fmla="*/ 0 h 5143500"/>
              <a:gd name="connsiteX1" fmla="*/ 8326421 w 9183688"/>
              <a:gd name="connsiteY1" fmla="*/ 0 h 5143500"/>
              <a:gd name="connsiteX2" fmla="*/ 9183688 w 9183688"/>
              <a:gd name="connsiteY2" fmla="*/ 857267 h 5143500"/>
              <a:gd name="connsiteX3" fmla="*/ 9183688 w 9183688"/>
              <a:gd name="connsiteY3" fmla="*/ 5143500 h 5143500"/>
              <a:gd name="connsiteX4" fmla="*/ 9183688 w 9183688"/>
              <a:gd name="connsiteY4" fmla="*/ 5143500 h 5143500"/>
              <a:gd name="connsiteX5" fmla="*/ 857267 w 9183688"/>
              <a:gd name="connsiteY5" fmla="*/ 5143500 h 5143500"/>
              <a:gd name="connsiteX6" fmla="*/ 0 w 9183688"/>
              <a:gd name="connsiteY6" fmla="*/ 4286233 h 5143500"/>
              <a:gd name="connsiteX7" fmla="*/ 0 w 9183688"/>
              <a:gd name="connsiteY7" fmla="*/ 0 h 5143500"/>
              <a:gd name="connsiteX0" fmla="*/ 0 w 9183688"/>
              <a:gd name="connsiteY0" fmla="*/ 0 h 5143500"/>
              <a:gd name="connsiteX1" fmla="*/ 5087275 w 9183688"/>
              <a:gd name="connsiteY1" fmla="*/ 7749 h 5143500"/>
              <a:gd name="connsiteX2" fmla="*/ 9183688 w 9183688"/>
              <a:gd name="connsiteY2" fmla="*/ 857267 h 5143500"/>
              <a:gd name="connsiteX3" fmla="*/ 9183688 w 9183688"/>
              <a:gd name="connsiteY3" fmla="*/ 5143500 h 5143500"/>
              <a:gd name="connsiteX4" fmla="*/ 9183688 w 9183688"/>
              <a:gd name="connsiteY4" fmla="*/ 5143500 h 5143500"/>
              <a:gd name="connsiteX5" fmla="*/ 857267 w 9183688"/>
              <a:gd name="connsiteY5" fmla="*/ 5143500 h 5143500"/>
              <a:gd name="connsiteX6" fmla="*/ 0 w 9183688"/>
              <a:gd name="connsiteY6" fmla="*/ 4286233 h 5143500"/>
              <a:gd name="connsiteX7" fmla="*/ 0 w 9183688"/>
              <a:gd name="connsiteY7" fmla="*/ 0 h 5143500"/>
              <a:gd name="connsiteX0" fmla="*/ 0 w 9183688"/>
              <a:gd name="connsiteY0" fmla="*/ 0 h 5143500"/>
              <a:gd name="connsiteX1" fmla="*/ 5087275 w 9183688"/>
              <a:gd name="connsiteY1" fmla="*/ 7749 h 5143500"/>
              <a:gd name="connsiteX2" fmla="*/ 9183688 w 9183688"/>
              <a:gd name="connsiteY2" fmla="*/ 857267 h 5143500"/>
              <a:gd name="connsiteX3" fmla="*/ 9183688 w 9183688"/>
              <a:gd name="connsiteY3" fmla="*/ 5143500 h 5143500"/>
              <a:gd name="connsiteX4" fmla="*/ 5743064 w 9183688"/>
              <a:gd name="connsiteY4" fmla="*/ 5128001 h 5143500"/>
              <a:gd name="connsiteX5" fmla="*/ 857267 w 9183688"/>
              <a:gd name="connsiteY5" fmla="*/ 5143500 h 5143500"/>
              <a:gd name="connsiteX6" fmla="*/ 0 w 9183688"/>
              <a:gd name="connsiteY6" fmla="*/ 4286233 h 5143500"/>
              <a:gd name="connsiteX7" fmla="*/ 0 w 9183688"/>
              <a:gd name="connsiteY7" fmla="*/ 0 h 5143500"/>
              <a:gd name="connsiteX0" fmla="*/ 0 w 9183688"/>
              <a:gd name="connsiteY0" fmla="*/ 0 h 5143500"/>
              <a:gd name="connsiteX1" fmla="*/ 5087275 w 9183688"/>
              <a:gd name="connsiteY1" fmla="*/ 7749 h 5143500"/>
              <a:gd name="connsiteX2" fmla="*/ 9183688 w 9183688"/>
              <a:gd name="connsiteY2" fmla="*/ 857267 h 5143500"/>
              <a:gd name="connsiteX3" fmla="*/ 5743064 w 9183688"/>
              <a:gd name="connsiteY3" fmla="*/ 5128002 h 5143500"/>
              <a:gd name="connsiteX4" fmla="*/ 5743064 w 9183688"/>
              <a:gd name="connsiteY4" fmla="*/ 5128001 h 5143500"/>
              <a:gd name="connsiteX5" fmla="*/ 857267 w 9183688"/>
              <a:gd name="connsiteY5" fmla="*/ 5143500 h 5143500"/>
              <a:gd name="connsiteX6" fmla="*/ 0 w 9183688"/>
              <a:gd name="connsiteY6" fmla="*/ 4286233 h 5143500"/>
              <a:gd name="connsiteX7" fmla="*/ 0 w 9183688"/>
              <a:gd name="connsiteY7" fmla="*/ 0 h 5143500"/>
              <a:gd name="connsiteX0" fmla="*/ 0 w 5743064"/>
              <a:gd name="connsiteY0" fmla="*/ 0 h 5143500"/>
              <a:gd name="connsiteX1" fmla="*/ 5087275 w 5743064"/>
              <a:gd name="connsiteY1" fmla="*/ 7749 h 5143500"/>
              <a:gd name="connsiteX2" fmla="*/ 5293613 w 5743064"/>
              <a:gd name="connsiteY2" fmla="*/ 1430704 h 5143500"/>
              <a:gd name="connsiteX3" fmla="*/ 5743064 w 5743064"/>
              <a:gd name="connsiteY3" fmla="*/ 5128002 h 5143500"/>
              <a:gd name="connsiteX4" fmla="*/ 5743064 w 5743064"/>
              <a:gd name="connsiteY4" fmla="*/ 5128001 h 5143500"/>
              <a:gd name="connsiteX5" fmla="*/ 857267 w 5743064"/>
              <a:gd name="connsiteY5" fmla="*/ 5143500 h 5143500"/>
              <a:gd name="connsiteX6" fmla="*/ 0 w 5743064"/>
              <a:gd name="connsiteY6" fmla="*/ 4286233 h 5143500"/>
              <a:gd name="connsiteX7" fmla="*/ 0 w 5743064"/>
              <a:gd name="connsiteY7" fmla="*/ 0 h 5143500"/>
              <a:gd name="connsiteX0" fmla="*/ 0 w 5820556"/>
              <a:gd name="connsiteY0" fmla="*/ 0 h 5143500"/>
              <a:gd name="connsiteX1" fmla="*/ 5087275 w 5820556"/>
              <a:gd name="connsiteY1" fmla="*/ 7749 h 5143500"/>
              <a:gd name="connsiteX2" fmla="*/ 5293613 w 5820556"/>
              <a:gd name="connsiteY2" fmla="*/ 1430704 h 5143500"/>
              <a:gd name="connsiteX3" fmla="*/ 5743064 w 5820556"/>
              <a:gd name="connsiteY3" fmla="*/ 5128002 h 5143500"/>
              <a:gd name="connsiteX4" fmla="*/ 5820556 w 5820556"/>
              <a:gd name="connsiteY4" fmla="*/ 5135750 h 5143500"/>
              <a:gd name="connsiteX5" fmla="*/ 857267 w 5820556"/>
              <a:gd name="connsiteY5" fmla="*/ 5143500 h 5143500"/>
              <a:gd name="connsiteX6" fmla="*/ 0 w 5820556"/>
              <a:gd name="connsiteY6" fmla="*/ 4286233 h 5143500"/>
              <a:gd name="connsiteX7" fmla="*/ 0 w 5820556"/>
              <a:gd name="connsiteY7" fmla="*/ 0 h 5143500"/>
              <a:gd name="connsiteX0" fmla="*/ 0 w 5743064"/>
              <a:gd name="connsiteY0" fmla="*/ 0 h 5143500"/>
              <a:gd name="connsiteX1" fmla="*/ 5087275 w 5743064"/>
              <a:gd name="connsiteY1" fmla="*/ 7749 h 5143500"/>
              <a:gd name="connsiteX2" fmla="*/ 5293613 w 5743064"/>
              <a:gd name="connsiteY2" fmla="*/ 1430704 h 5143500"/>
              <a:gd name="connsiteX3" fmla="*/ 5743064 w 5743064"/>
              <a:gd name="connsiteY3" fmla="*/ 5128002 h 5143500"/>
              <a:gd name="connsiteX4" fmla="*/ 5502841 w 5743064"/>
              <a:gd name="connsiteY4" fmla="*/ 5135750 h 5143500"/>
              <a:gd name="connsiteX5" fmla="*/ 857267 w 5743064"/>
              <a:gd name="connsiteY5" fmla="*/ 5143500 h 5143500"/>
              <a:gd name="connsiteX6" fmla="*/ 0 w 5743064"/>
              <a:gd name="connsiteY6" fmla="*/ 4286233 h 5143500"/>
              <a:gd name="connsiteX7" fmla="*/ 0 w 5743064"/>
              <a:gd name="connsiteY7" fmla="*/ 0 h 5143500"/>
              <a:gd name="connsiteX0" fmla="*/ 0 w 5766312"/>
              <a:gd name="connsiteY0" fmla="*/ 0 h 5143500"/>
              <a:gd name="connsiteX1" fmla="*/ 5087275 w 5766312"/>
              <a:gd name="connsiteY1" fmla="*/ 7749 h 5143500"/>
              <a:gd name="connsiteX2" fmla="*/ 5293613 w 5766312"/>
              <a:gd name="connsiteY2" fmla="*/ 1430704 h 5143500"/>
              <a:gd name="connsiteX3" fmla="*/ 5766312 w 5766312"/>
              <a:gd name="connsiteY3" fmla="*/ 5135751 h 5143500"/>
              <a:gd name="connsiteX4" fmla="*/ 5502841 w 5766312"/>
              <a:gd name="connsiteY4" fmla="*/ 5135750 h 5143500"/>
              <a:gd name="connsiteX5" fmla="*/ 857267 w 5766312"/>
              <a:gd name="connsiteY5" fmla="*/ 5143500 h 5143500"/>
              <a:gd name="connsiteX6" fmla="*/ 0 w 5766312"/>
              <a:gd name="connsiteY6" fmla="*/ 4286233 h 5143500"/>
              <a:gd name="connsiteX7" fmla="*/ 0 w 5766312"/>
              <a:gd name="connsiteY7" fmla="*/ 0 h 5143500"/>
              <a:gd name="connsiteX0" fmla="*/ 0 w 5766312"/>
              <a:gd name="connsiteY0" fmla="*/ 0 h 5154138"/>
              <a:gd name="connsiteX1" fmla="*/ 5087275 w 5766312"/>
              <a:gd name="connsiteY1" fmla="*/ 7749 h 5154138"/>
              <a:gd name="connsiteX2" fmla="*/ 5293613 w 5766312"/>
              <a:gd name="connsiteY2" fmla="*/ 1430704 h 5154138"/>
              <a:gd name="connsiteX3" fmla="*/ 5766312 w 5766312"/>
              <a:gd name="connsiteY3" fmla="*/ 5135751 h 5154138"/>
              <a:gd name="connsiteX4" fmla="*/ 5502841 w 5766312"/>
              <a:gd name="connsiteY4" fmla="*/ 5135750 h 5154138"/>
              <a:gd name="connsiteX5" fmla="*/ 857267 w 5766312"/>
              <a:gd name="connsiteY5" fmla="*/ 5143500 h 5154138"/>
              <a:gd name="connsiteX6" fmla="*/ 0 w 5766312"/>
              <a:gd name="connsiteY6" fmla="*/ 5154138 h 5154138"/>
              <a:gd name="connsiteX7" fmla="*/ 0 w 5766312"/>
              <a:gd name="connsiteY7" fmla="*/ 0 h 515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66312" h="5154138">
                <a:moveTo>
                  <a:pt x="0" y="0"/>
                </a:moveTo>
                <a:lnTo>
                  <a:pt x="5087275" y="7749"/>
                </a:lnTo>
                <a:lnTo>
                  <a:pt x="5293613" y="1430704"/>
                </a:lnTo>
                <a:lnTo>
                  <a:pt x="5766312" y="5135751"/>
                </a:lnTo>
                <a:lnTo>
                  <a:pt x="5502841" y="5135750"/>
                </a:lnTo>
                <a:lnTo>
                  <a:pt x="857267" y="5143500"/>
                </a:lnTo>
                <a:lnTo>
                  <a:pt x="0" y="5154138"/>
                </a:lnTo>
                <a:lnTo>
                  <a:pt x="0" y="0"/>
                </a:lnTo>
                <a:close/>
              </a:path>
            </a:pathLst>
          </a:custGeom>
          <a:pattFill prst="pct30">
            <a:fgClr>
              <a:schemeClr val="accent1"/>
            </a:fgClr>
            <a:bgClr>
              <a:schemeClr val="bg1"/>
            </a:bgClr>
          </a:pattFill>
          <a:ln>
            <a:noFill/>
          </a:ln>
        </p:spPr>
        <p:txBody>
          <a:bodyPr/>
          <a:lstStyle/>
          <a:p>
            <a:endParaRPr lang="en-US"/>
          </a:p>
        </p:txBody>
      </p:sp>
      <p:sp>
        <p:nvSpPr>
          <p:cNvPr id="9" name="Google Shape;9;p2"/>
          <p:cNvSpPr/>
          <p:nvPr/>
        </p:nvSpPr>
        <p:spPr>
          <a:xfrm>
            <a:off x="5089700" y="-16262"/>
            <a:ext cx="4094650" cy="5186662"/>
          </a:xfrm>
          <a:custGeom>
            <a:avLst/>
            <a:gdLst/>
            <a:ahLst/>
            <a:cxnLst/>
            <a:rect l="l" t="t" r="r" b="b"/>
            <a:pathLst>
              <a:path w="163786" h="207623" extrusionOk="0">
                <a:moveTo>
                  <a:pt x="0" y="0"/>
                </a:moveTo>
                <a:lnTo>
                  <a:pt x="26895" y="207623"/>
                </a:lnTo>
                <a:lnTo>
                  <a:pt x="163786" y="207623"/>
                </a:lnTo>
                <a:lnTo>
                  <a:pt x="163786" y="538"/>
                </a:lnTo>
                <a:close/>
              </a:path>
            </a:pathLst>
          </a:custGeom>
          <a:solidFill>
            <a:srgbClr val="0A2D4C"/>
          </a:solidFill>
          <a:ln>
            <a:noFill/>
          </a:ln>
        </p:spPr>
      </p:sp>
      <p:sp>
        <p:nvSpPr>
          <p:cNvPr id="10" name="Google Shape;10;p2"/>
          <p:cNvSpPr txBox="1">
            <a:spLocks noGrp="1"/>
          </p:cNvSpPr>
          <p:nvPr>
            <p:ph type="ctrTitle"/>
          </p:nvPr>
        </p:nvSpPr>
        <p:spPr>
          <a:xfrm>
            <a:off x="4863802" y="1290175"/>
            <a:ext cx="36396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3000"/>
              <a:buFont typeface="Nunito Sans ExtraBold"/>
              <a:buNone/>
              <a:defRPr sz="3000">
                <a:solidFill>
                  <a:schemeClr val="lt1"/>
                </a:solidFill>
                <a:latin typeface="+mj-lt"/>
                <a:ea typeface="Nunito Sans ExtraBold"/>
                <a:cs typeface="Nunito Sans ExtraBold"/>
                <a:sym typeface="Nunito Sans ExtraBold"/>
              </a:defRPr>
            </a:lvl1pPr>
            <a:lvl2pPr lvl="1" algn="r" rtl="0">
              <a:spcBef>
                <a:spcPts val="0"/>
              </a:spcBef>
              <a:spcAft>
                <a:spcPts val="0"/>
              </a:spcAft>
              <a:buClr>
                <a:schemeClr val="lt1"/>
              </a:buClr>
              <a:buSzPts val="3000"/>
              <a:buNone/>
              <a:defRPr sz="3000">
                <a:solidFill>
                  <a:schemeClr val="lt1"/>
                </a:solidFill>
              </a:defRPr>
            </a:lvl2pPr>
            <a:lvl3pPr lvl="2" algn="r" rtl="0">
              <a:spcBef>
                <a:spcPts val="0"/>
              </a:spcBef>
              <a:spcAft>
                <a:spcPts val="0"/>
              </a:spcAft>
              <a:buClr>
                <a:schemeClr val="lt1"/>
              </a:buClr>
              <a:buSzPts val="3000"/>
              <a:buNone/>
              <a:defRPr sz="3000">
                <a:solidFill>
                  <a:schemeClr val="lt1"/>
                </a:solidFill>
              </a:defRPr>
            </a:lvl3pPr>
            <a:lvl4pPr lvl="3" algn="r" rtl="0">
              <a:spcBef>
                <a:spcPts val="0"/>
              </a:spcBef>
              <a:spcAft>
                <a:spcPts val="0"/>
              </a:spcAft>
              <a:buClr>
                <a:schemeClr val="lt1"/>
              </a:buClr>
              <a:buSzPts val="3000"/>
              <a:buNone/>
              <a:defRPr sz="3000">
                <a:solidFill>
                  <a:schemeClr val="lt1"/>
                </a:solidFill>
              </a:defRPr>
            </a:lvl4pPr>
            <a:lvl5pPr lvl="4" algn="r" rtl="0">
              <a:spcBef>
                <a:spcPts val="0"/>
              </a:spcBef>
              <a:spcAft>
                <a:spcPts val="0"/>
              </a:spcAft>
              <a:buClr>
                <a:schemeClr val="lt1"/>
              </a:buClr>
              <a:buSzPts val="3000"/>
              <a:buNone/>
              <a:defRPr sz="3000">
                <a:solidFill>
                  <a:schemeClr val="lt1"/>
                </a:solidFill>
              </a:defRPr>
            </a:lvl5pPr>
            <a:lvl6pPr lvl="5" algn="r" rtl="0">
              <a:spcBef>
                <a:spcPts val="0"/>
              </a:spcBef>
              <a:spcAft>
                <a:spcPts val="0"/>
              </a:spcAft>
              <a:buClr>
                <a:schemeClr val="lt1"/>
              </a:buClr>
              <a:buSzPts val="3000"/>
              <a:buNone/>
              <a:defRPr sz="3000">
                <a:solidFill>
                  <a:schemeClr val="lt1"/>
                </a:solidFill>
              </a:defRPr>
            </a:lvl6pPr>
            <a:lvl7pPr lvl="6" algn="r" rtl="0">
              <a:spcBef>
                <a:spcPts val="0"/>
              </a:spcBef>
              <a:spcAft>
                <a:spcPts val="0"/>
              </a:spcAft>
              <a:buClr>
                <a:schemeClr val="lt1"/>
              </a:buClr>
              <a:buSzPts val="3000"/>
              <a:buNone/>
              <a:defRPr sz="3000">
                <a:solidFill>
                  <a:schemeClr val="lt1"/>
                </a:solidFill>
              </a:defRPr>
            </a:lvl7pPr>
            <a:lvl8pPr lvl="7" algn="r" rtl="0">
              <a:spcBef>
                <a:spcPts val="0"/>
              </a:spcBef>
              <a:spcAft>
                <a:spcPts val="0"/>
              </a:spcAft>
              <a:buClr>
                <a:schemeClr val="lt1"/>
              </a:buClr>
              <a:buSzPts val="3000"/>
              <a:buNone/>
              <a:defRPr sz="3000">
                <a:solidFill>
                  <a:schemeClr val="lt1"/>
                </a:solidFill>
              </a:defRPr>
            </a:lvl8pPr>
            <a:lvl9pPr lvl="8" algn="r" rtl="0">
              <a:spcBef>
                <a:spcPts val="0"/>
              </a:spcBef>
              <a:spcAft>
                <a:spcPts val="0"/>
              </a:spcAft>
              <a:buClr>
                <a:schemeClr val="lt1"/>
              </a:buClr>
              <a:buSzPts val="3000"/>
              <a:buNone/>
              <a:defRPr sz="3000">
                <a:solidFill>
                  <a:schemeClr val="lt1"/>
                </a:solidFill>
              </a:defRPr>
            </a:lvl9pPr>
          </a:lstStyle>
          <a:p>
            <a:endParaRPr dirty="0"/>
          </a:p>
        </p:txBody>
      </p:sp>
      <p:sp>
        <p:nvSpPr>
          <p:cNvPr id="11" name="Google Shape;11;p2"/>
          <p:cNvSpPr txBox="1">
            <a:spLocks noGrp="1"/>
          </p:cNvSpPr>
          <p:nvPr>
            <p:ph type="subTitle" idx="1"/>
          </p:nvPr>
        </p:nvSpPr>
        <p:spPr>
          <a:xfrm>
            <a:off x="4151302" y="2757622"/>
            <a:ext cx="43521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lt1"/>
              </a:buClr>
              <a:buSzPts val="1200"/>
              <a:buFont typeface="Pontano Sans"/>
              <a:buNone/>
              <a:defRPr>
                <a:solidFill>
                  <a:schemeClr val="lt1"/>
                </a:solidFill>
                <a:latin typeface="+mn-lt"/>
                <a:ea typeface="Pontano Sans"/>
                <a:cs typeface="Pontano Sans"/>
                <a:sym typeface="Pontano Sans"/>
              </a:defRPr>
            </a:lvl1pPr>
            <a:lvl2pPr lvl="1" algn="r" rtl="0">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2pPr>
            <a:lvl3pPr lvl="2" algn="r" rtl="0">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3pPr>
            <a:lvl4pPr lvl="3" algn="r" rtl="0">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4pPr>
            <a:lvl5pPr lvl="4" algn="r" rtl="0">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5pPr>
            <a:lvl6pPr lvl="5" algn="r" rtl="0">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6pPr>
            <a:lvl7pPr lvl="6" algn="r" rtl="0">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7pPr>
            <a:lvl8pPr lvl="7" algn="r" rtl="0">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8pPr>
            <a:lvl9pPr lvl="8" algn="r" rtl="0">
              <a:lnSpc>
                <a:spcPct val="100000"/>
              </a:lnSpc>
              <a:spcBef>
                <a:spcPts val="0"/>
              </a:spcBef>
              <a:spcAft>
                <a:spcPts val="0"/>
              </a:spcAft>
              <a:buClr>
                <a:schemeClr val="lt1"/>
              </a:buClr>
              <a:buSzPts val="2800"/>
              <a:buFont typeface="Pontano Sans"/>
              <a:buNone/>
              <a:defRPr sz="2800">
                <a:solidFill>
                  <a:schemeClr val="lt1"/>
                </a:solidFill>
                <a:latin typeface="Pontano Sans"/>
                <a:ea typeface="Pontano Sans"/>
                <a:cs typeface="Pontano Sans"/>
                <a:sym typeface="Pontano Sans"/>
              </a:defRPr>
            </a:lvl9pPr>
          </a:lstStyle>
          <a:p>
            <a:endParaRPr dirty="0"/>
          </a:p>
        </p:txBody>
      </p:sp>
    </p:spTree>
  </p:cSld>
  <p:clrMapOvr>
    <a:masterClrMapping/>
  </p:clrMapOvr>
  <p:extLst>
    <p:ext uri="{DCECCB84-F9BA-43D5-87BE-67443E8EF086}">
      <p15:sldGuideLst xmlns:p15="http://schemas.microsoft.com/office/powerpoint/2012/main">
        <p15:guide id="1" pos="2551">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4656FBF-6896-43D2-889E-DA597ACAC2DE}"/>
              </a:ext>
            </a:extLst>
          </p:cNvPr>
          <p:cNvSpPr>
            <a:spLocks noGrp="1"/>
          </p:cNvSpPr>
          <p:nvPr>
            <p:ph type="pic" sz="quarter" idx="10" hasCustomPrompt="1"/>
          </p:nvPr>
        </p:nvSpPr>
        <p:spPr>
          <a:xfrm>
            <a:off x="0" y="0"/>
            <a:ext cx="9144000" cy="5143500"/>
          </a:xfrm>
          <a:prstGeom prst="rect">
            <a:avLst/>
          </a:prstGeom>
          <a:solidFill>
            <a:schemeClr val="bg1">
              <a:lumMod val="95000"/>
            </a:schemeClr>
          </a:solidFill>
        </p:spPr>
        <p:txBody>
          <a:bodyPr/>
          <a:lstStyle>
            <a:lvl1pPr marL="0" indent="0">
              <a:buNone/>
              <a:defRPr sz="1013">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ID" dirty="0"/>
              <a:t>Image Placeholder</a:t>
            </a:r>
          </a:p>
        </p:txBody>
      </p:sp>
    </p:spTree>
    <p:extLst>
      <p:ext uri="{BB962C8B-B14F-4D97-AF65-F5344CB8AC3E}">
        <p14:creationId xmlns:p14="http://schemas.microsoft.com/office/powerpoint/2010/main" val="3460942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evices_mockup_09">
    <p:spTree>
      <p:nvGrpSpPr>
        <p:cNvPr id="1" name=""/>
        <p:cNvGrpSpPr/>
        <p:nvPr/>
      </p:nvGrpSpPr>
      <p:grpSpPr>
        <a:xfrm>
          <a:off x="0" y="0"/>
          <a:ext cx="0" cy="0"/>
          <a:chOff x="0" y="0"/>
          <a:chExt cx="0" cy="0"/>
        </a:xfrm>
      </p:grpSpPr>
      <p:sp>
        <p:nvSpPr>
          <p:cNvPr id="13" name="Picture Placeholder 15"/>
          <p:cNvSpPr>
            <a:spLocks noGrp="1"/>
          </p:cNvSpPr>
          <p:nvPr>
            <p:ph type="pic" sz="quarter" idx="13"/>
          </p:nvPr>
        </p:nvSpPr>
        <p:spPr>
          <a:xfrm>
            <a:off x="6372546" y="1392846"/>
            <a:ext cx="2196961" cy="2923952"/>
          </a:xfrm>
          <a:custGeom>
            <a:avLst/>
            <a:gdLst>
              <a:gd name="connsiteX0" fmla="*/ 0 w 2929281"/>
              <a:gd name="connsiteY0" fmla="*/ 0 h 3898603"/>
              <a:gd name="connsiteX1" fmla="*/ 2929281 w 2929281"/>
              <a:gd name="connsiteY1" fmla="*/ 0 h 3898603"/>
              <a:gd name="connsiteX2" fmla="*/ 2929281 w 2929281"/>
              <a:gd name="connsiteY2" fmla="*/ 3898603 h 3898603"/>
              <a:gd name="connsiteX3" fmla="*/ 0 w 2929281"/>
              <a:gd name="connsiteY3" fmla="*/ 3898603 h 3898603"/>
            </a:gdLst>
            <a:ahLst/>
            <a:cxnLst>
              <a:cxn ang="0">
                <a:pos x="connsiteX0" y="connsiteY0"/>
              </a:cxn>
              <a:cxn ang="0">
                <a:pos x="connsiteX1" y="connsiteY1"/>
              </a:cxn>
              <a:cxn ang="0">
                <a:pos x="connsiteX2" y="connsiteY2"/>
              </a:cxn>
              <a:cxn ang="0">
                <a:pos x="connsiteX3" y="connsiteY3"/>
              </a:cxn>
            </a:cxnLst>
            <a:rect l="l" t="t" r="r" b="b"/>
            <a:pathLst>
              <a:path w="2929281" h="3898603">
                <a:moveTo>
                  <a:pt x="0" y="0"/>
                </a:moveTo>
                <a:lnTo>
                  <a:pt x="2929281" y="0"/>
                </a:lnTo>
                <a:lnTo>
                  <a:pt x="2929281" y="3898603"/>
                </a:lnTo>
                <a:lnTo>
                  <a:pt x="0" y="3898603"/>
                </a:lnTo>
                <a:close/>
              </a:path>
            </a:pathLst>
          </a:custGeom>
          <a:pattFill prst="pct10">
            <a:fgClr>
              <a:schemeClr val="tx1"/>
            </a:fgClr>
            <a:bgClr>
              <a:schemeClr val="bg1"/>
            </a:bgClr>
          </a:pattFill>
        </p:spPr>
        <p:txBody>
          <a:bodyPr wrap="square">
            <a:noAutofit/>
          </a:bodyPr>
          <a:lstStyle>
            <a:lvl1pPr marL="0" indent="0" algn="ctr">
              <a:buNone/>
              <a:defRPr sz="1200">
                <a:latin typeface="Source Sans Pro" panose="020B0503030403020204" pitchFamily="34" charset="0"/>
              </a:defRPr>
            </a:lvl1pPr>
          </a:lstStyle>
          <a:p>
            <a:endParaRPr lang="en-US" dirty="0"/>
          </a:p>
          <a:p>
            <a:endParaRPr lang="en-US" dirty="0"/>
          </a:p>
          <a:p>
            <a:endParaRPr lang="en-US" dirty="0"/>
          </a:p>
          <a:p>
            <a:endParaRPr lang="en-US" dirty="0"/>
          </a:p>
          <a:p>
            <a:endParaRPr lang="en-US" dirty="0"/>
          </a:p>
          <a:p>
            <a:r>
              <a:rPr lang="en-US" dirty="0"/>
              <a:t>Drag &amp; Drop Image</a:t>
            </a:r>
          </a:p>
        </p:txBody>
      </p:sp>
      <p:sp>
        <p:nvSpPr>
          <p:cNvPr id="14" name="Picture Placeholder 12"/>
          <p:cNvSpPr>
            <a:spLocks noGrp="1"/>
          </p:cNvSpPr>
          <p:nvPr>
            <p:ph type="pic" sz="quarter" idx="10"/>
          </p:nvPr>
        </p:nvSpPr>
        <p:spPr>
          <a:xfrm>
            <a:off x="4700928" y="1635388"/>
            <a:ext cx="2196961" cy="2923952"/>
          </a:xfrm>
          <a:custGeom>
            <a:avLst/>
            <a:gdLst>
              <a:gd name="connsiteX0" fmla="*/ 0 w 2929281"/>
              <a:gd name="connsiteY0" fmla="*/ 0 h 3898603"/>
              <a:gd name="connsiteX1" fmla="*/ 2929281 w 2929281"/>
              <a:gd name="connsiteY1" fmla="*/ 0 h 3898603"/>
              <a:gd name="connsiteX2" fmla="*/ 2929281 w 2929281"/>
              <a:gd name="connsiteY2" fmla="*/ 3898603 h 3898603"/>
              <a:gd name="connsiteX3" fmla="*/ 0 w 2929281"/>
              <a:gd name="connsiteY3" fmla="*/ 3898603 h 3898603"/>
            </a:gdLst>
            <a:ahLst/>
            <a:cxnLst>
              <a:cxn ang="0">
                <a:pos x="connsiteX0" y="connsiteY0"/>
              </a:cxn>
              <a:cxn ang="0">
                <a:pos x="connsiteX1" y="connsiteY1"/>
              </a:cxn>
              <a:cxn ang="0">
                <a:pos x="connsiteX2" y="connsiteY2"/>
              </a:cxn>
              <a:cxn ang="0">
                <a:pos x="connsiteX3" y="connsiteY3"/>
              </a:cxn>
            </a:cxnLst>
            <a:rect l="l" t="t" r="r" b="b"/>
            <a:pathLst>
              <a:path w="2929281" h="3898603">
                <a:moveTo>
                  <a:pt x="0" y="0"/>
                </a:moveTo>
                <a:lnTo>
                  <a:pt x="2929281" y="0"/>
                </a:lnTo>
                <a:lnTo>
                  <a:pt x="2929281" y="3898603"/>
                </a:lnTo>
                <a:lnTo>
                  <a:pt x="0" y="3898603"/>
                </a:lnTo>
                <a:close/>
              </a:path>
            </a:pathLst>
          </a:custGeom>
          <a:pattFill prst="pct10">
            <a:fgClr>
              <a:schemeClr val="tx1"/>
            </a:fgClr>
            <a:bgClr>
              <a:schemeClr val="bg1"/>
            </a:bgClr>
          </a:pattFill>
        </p:spPr>
        <p:txBody>
          <a:bodyPr wrap="square">
            <a:noAutofit/>
          </a:bodyPr>
          <a:lstStyle>
            <a:lvl1pPr marL="0" indent="0" algn="ctr">
              <a:buNone/>
              <a:defRPr sz="1200">
                <a:latin typeface="Source Sans Pro" panose="020B0503030403020204" pitchFamily="34" charset="0"/>
              </a:defRPr>
            </a:lvl1pPr>
          </a:lstStyle>
          <a:p>
            <a:endParaRPr lang="en-US" dirty="0"/>
          </a:p>
          <a:p>
            <a:endParaRPr lang="en-US" dirty="0"/>
          </a:p>
          <a:p>
            <a:endParaRPr lang="en-US" dirty="0"/>
          </a:p>
          <a:p>
            <a:endParaRPr lang="en-US" dirty="0"/>
          </a:p>
          <a:p>
            <a:endParaRPr lang="en-US" dirty="0"/>
          </a:p>
          <a:p>
            <a:r>
              <a:rPr lang="en-US" dirty="0"/>
              <a:t>Drag &amp; Drop Image</a:t>
            </a:r>
          </a:p>
        </p:txBody>
      </p:sp>
      <p:sp>
        <p:nvSpPr>
          <p:cNvPr id="9" name="Slide Number Placeholder 14"/>
          <p:cNvSpPr txBox="1">
            <a:spLocks/>
          </p:cNvSpPr>
          <p:nvPr userDrawn="1"/>
        </p:nvSpPr>
        <p:spPr>
          <a:xfrm>
            <a:off x="8425769" y="4642259"/>
            <a:ext cx="288597"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dirty="0">
              <a:solidFill>
                <a:schemeClr val="bg1"/>
              </a:solidFill>
            </a:endParaRPr>
          </a:p>
        </p:txBody>
      </p:sp>
    </p:spTree>
    <p:extLst>
      <p:ext uri="{BB962C8B-B14F-4D97-AF65-F5344CB8AC3E}">
        <p14:creationId xmlns:p14="http://schemas.microsoft.com/office/powerpoint/2010/main" val="4236456514"/>
      </p:ext>
    </p:extLst>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841772"/>
            <a:ext cx="6858000" cy="1790700"/>
          </a:xfrm>
        </p:spPr>
        <p:txBody>
          <a:bodyPr anchor="b"/>
          <a:lstStyle>
            <a:lvl1pPr algn="ctr">
              <a:defRPr sz="4500"/>
            </a:lvl1pPr>
          </a:lstStyle>
          <a:p>
            <a:r>
              <a:rPr lang="ru-RU"/>
              <a:t>Образец заголовка</a:t>
            </a:r>
          </a:p>
        </p:txBody>
      </p:sp>
      <p:sp>
        <p:nvSpPr>
          <p:cNvPr id="3" name="Подзаголовок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p:cNvSpPr>
            <a:spLocks noGrp="1"/>
          </p:cNvSpPr>
          <p:nvPr>
            <p:ph type="dt" sz="half" idx="10"/>
          </p:nvPr>
        </p:nvSpPr>
        <p:spPr/>
        <p:txBody>
          <a:bodyPr/>
          <a:lstStyle/>
          <a:p>
            <a:fld id="{D3AE153B-A2DF-4F8C-996C-08FE760CCD21}" type="datetimeFigureOut">
              <a:rPr lang="ru-RU" smtClean="0"/>
              <a:t>23.10.2023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05C8B5E-007D-480B-963C-4892E0611F4B}" type="slidenum">
              <a:rPr lang="ru-RU" smtClean="0"/>
              <a:t>‹#›</a:t>
            </a:fld>
            <a:endParaRPr lang="ru-RU"/>
          </a:p>
        </p:txBody>
      </p:sp>
    </p:spTree>
    <p:extLst>
      <p:ext uri="{BB962C8B-B14F-4D97-AF65-F5344CB8AC3E}">
        <p14:creationId xmlns:p14="http://schemas.microsoft.com/office/powerpoint/2010/main" val="351092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subtitle" userDrawn="1">
  <p:cSld name="CUSTOM_12">
    <p:bg>
      <p:bgPr>
        <a:solidFill>
          <a:srgbClr val="FCBB46"/>
        </a:solidFill>
        <a:effectLst/>
      </p:bgPr>
    </p:bg>
    <p:spTree>
      <p:nvGrpSpPr>
        <p:cNvPr id="1" name="Shape 42"/>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28160B-932B-4064-B932-EEBE762E4B34}"/>
              </a:ext>
            </a:extLst>
          </p:cNvPr>
          <p:cNvSpPr>
            <a:spLocks noGrp="1"/>
          </p:cNvSpPr>
          <p:nvPr>
            <p:ph type="pic" sz="quarter" idx="10"/>
          </p:nvPr>
        </p:nvSpPr>
        <p:spPr>
          <a:xfrm>
            <a:off x="3742585" y="0"/>
            <a:ext cx="5401415" cy="5143500"/>
          </a:xfrm>
          <a:custGeom>
            <a:avLst/>
            <a:gdLst>
              <a:gd name="connsiteX0" fmla="*/ 0 w 9591675"/>
              <a:gd name="connsiteY0" fmla="*/ 0 h 5143500"/>
              <a:gd name="connsiteX1" fmla="*/ 8734408 w 9591675"/>
              <a:gd name="connsiteY1" fmla="*/ 0 h 5143500"/>
              <a:gd name="connsiteX2" fmla="*/ 9591675 w 9591675"/>
              <a:gd name="connsiteY2" fmla="*/ 857267 h 5143500"/>
              <a:gd name="connsiteX3" fmla="*/ 9591675 w 9591675"/>
              <a:gd name="connsiteY3" fmla="*/ 5143500 h 5143500"/>
              <a:gd name="connsiteX4" fmla="*/ 9591675 w 9591675"/>
              <a:gd name="connsiteY4" fmla="*/ 5143500 h 5143500"/>
              <a:gd name="connsiteX5" fmla="*/ 857267 w 9591675"/>
              <a:gd name="connsiteY5" fmla="*/ 5143500 h 5143500"/>
              <a:gd name="connsiteX6" fmla="*/ 0 w 9591675"/>
              <a:gd name="connsiteY6" fmla="*/ 4286233 h 5143500"/>
              <a:gd name="connsiteX7" fmla="*/ 0 w 9591675"/>
              <a:gd name="connsiteY7" fmla="*/ 0 h 5143500"/>
              <a:gd name="connsiteX0" fmla="*/ 0 w 9591675"/>
              <a:gd name="connsiteY0" fmla="*/ 0 h 5143500"/>
              <a:gd name="connsiteX1" fmla="*/ 8734408 w 9591675"/>
              <a:gd name="connsiteY1" fmla="*/ 0 h 5143500"/>
              <a:gd name="connsiteX2" fmla="*/ 9591675 w 9591675"/>
              <a:gd name="connsiteY2" fmla="*/ 857267 h 5143500"/>
              <a:gd name="connsiteX3" fmla="*/ 9591675 w 9591675"/>
              <a:gd name="connsiteY3" fmla="*/ 5143500 h 5143500"/>
              <a:gd name="connsiteX4" fmla="*/ 9591675 w 9591675"/>
              <a:gd name="connsiteY4" fmla="*/ 5143500 h 5143500"/>
              <a:gd name="connsiteX5" fmla="*/ 5722231 w 9591675"/>
              <a:gd name="connsiteY5" fmla="*/ 5134622 h 5143500"/>
              <a:gd name="connsiteX6" fmla="*/ 0 w 9591675"/>
              <a:gd name="connsiteY6" fmla="*/ 4286233 h 5143500"/>
              <a:gd name="connsiteX7" fmla="*/ 0 w 9591675"/>
              <a:gd name="connsiteY7" fmla="*/ 0 h 5143500"/>
              <a:gd name="connsiteX0" fmla="*/ 0 w 9591675"/>
              <a:gd name="connsiteY0" fmla="*/ 0 h 5143500"/>
              <a:gd name="connsiteX1" fmla="*/ 8734408 w 9591675"/>
              <a:gd name="connsiteY1" fmla="*/ 0 h 5143500"/>
              <a:gd name="connsiteX2" fmla="*/ 9591675 w 9591675"/>
              <a:gd name="connsiteY2" fmla="*/ 857267 h 5143500"/>
              <a:gd name="connsiteX3" fmla="*/ 9591675 w 9591675"/>
              <a:gd name="connsiteY3" fmla="*/ 5143500 h 5143500"/>
              <a:gd name="connsiteX4" fmla="*/ 9591675 w 9591675"/>
              <a:gd name="connsiteY4" fmla="*/ 5143500 h 5143500"/>
              <a:gd name="connsiteX5" fmla="*/ 5722231 w 9591675"/>
              <a:gd name="connsiteY5" fmla="*/ 5134622 h 5143500"/>
              <a:gd name="connsiteX6" fmla="*/ 5264458 w 9591675"/>
              <a:gd name="connsiteY6" fmla="*/ 3593775 h 5143500"/>
              <a:gd name="connsiteX7" fmla="*/ 0 w 9591675"/>
              <a:gd name="connsiteY7" fmla="*/ 0 h 5143500"/>
              <a:gd name="connsiteX0" fmla="*/ 0 w 5401415"/>
              <a:gd name="connsiteY0" fmla="*/ 0 h 5143500"/>
              <a:gd name="connsiteX1" fmla="*/ 4544148 w 5401415"/>
              <a:gd name="connsiteY1" fmla="*/ 0 h 5143500"/>
              <a:gd name="connsiteX2" fmla="*/ 5401415 w 5401415"/>
              <a:gd name="connsiteY2" fmla="*/ 857267 h 5143500"/>
              <a:gd name="connsiteX3" fmla="*/ 5401415 w 5401415"/>
              <a:gd name="connsiteY3" fmla="*/ 5143500 h 5143500"/>
              <a:gd name="connsiteX4" fmla="*/ 5401415 w 5401415"/>
              <a:gd name="connsiteY4" fmla="*/ 5143500 h 5143500"/>
              <a:gd name="connsiteX5" fmla="*/ 1531971 w 5401415"/>
              <a:gd name="connsiteY5" fmla="*/ 5134622 h 5143500"/>
              <a:gd name="connsiteX6" fmla="*/ 1074198 w 5401415"/>
              <a:gd name="connsiteY6" fmla="*/ 3593775 h 5143500"/>
              <a:gd name="connsiteX7" fmla="*/ 0 w 5401415"/>
              <a:gd name="connsiteY7"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1415" h="5143500">
                <a:moveTo>
                  <a:pt x="0" y="0"/>
                </a:moveTo>
                <a:lnTo>
                  <a:pt x="4544148" y="0"/>
                </a:lnTo>
                <a:lnTo>
                  <a:pt x="5401415" y="857267"/>
                </a:lnTo>
                <a:lnTo>
                  <a:pt x="5401415" y="5143500"/>
                </a:lnTo>
                <a:lnTo>
                  <a:pt x="5401415" y="5143500"/>
                </a:lnTo>
                <a:lnTo>
                  <a:pt x="1531971" y="5134622"/>
                </a:lnTo>
                <a:lnTo>
                  <a:pt x="1074198" y="3593775"/>
                </a:lnTo>
                <a:lnTo>
                  <a:pt x="0" y="0"/>
                </a:lnTo>
                <a:close/>
              </a:path>
            </a:pathLst>
          </a:custGeom>
          <a:pattFill prst="pct30">
            <a:fgClr>
              <a:schemeClr val="accent5"/>
            </a:fgClr>
            <a:bgClr>
              <a:schemeClr val="bg1"/>
            </a:bgClr>
          </a:pattFill>
          <a:ln>
            <a:noFill/>
          </a:ln>
        </p:spPr>
        <p:txBody>
          <a:bodyPr/>
          <a:lstStyle/>
          <a:p>
            <a:endParaRPr lang="en-US"/>
          </a:p>
        </p:txBody>
      </p:sp>
      <p:sp>
        <p:nvSpPr>
          <p:cNvPr id="43" name="Google Shape;43;p5"/>
          <p:cNvSpPr/>
          <p:nvPr/>
        </p:nvSpPr>
        <p:spPr>
          <a:xfrm flipH="1">
            <a:off x="-447675" y="-42125"/>
            <a:ext cx="5743575" cy="5200650"/>
          </a:xfrm>
          <a:custGeom>
            <a:avLst/>
            <a:gdLst/>
            <a:ahLst/>
            <a:cxnLst/>
            <a:rect l="l" t="t" r="r" b="b"/>
            <a:pathLst>
              <a:path w="229743" h="208026" extrusionOk="0">
                <a:moveTo>
                  <a:pt x="62865" y="1524"/>
                </a:moveTo>
                <a:lnTo>
                  <a:pt x="0" y="208026"/>
                </a:lnTo>
                <a:lnTo>
                  <a:pt x="229743" y="208026"/>
                </a:lnTo>
                <a:lnTo>
                  <a:pt x="229743" y="0"/>
                </a:lnTo>
                <a:close/>
              </a:path>
            </a:pathLst>
          </a:custGeom>
          <a:solidFill>
            <a:srgbClr val="FCBB46"/>
          </a:solidFill>
          <a:ln>
            <a:noFill/>
          </a:ln>
        </p:spPr>
      </p:sp>
      <p:sp>
        <p:nvSpPr>
          <p:cNvPr id="44" name="Google Shape;44;p5"/>
          <p:cNvSpPr txBox="1">
            <a:spLocks noGrp="1"/>
          </p:cNvSpPr>
          <p:nvPr>
            <p:ph type="ctrTitle"/>
          </p:nvPr>
        </p:nvSpPr>
        <p:spPr>
          <a:xfrm>
            <a:off x="630625" y="1659512"/>
            <a:ext cx="3867300" cy="9705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300"/>
              <a:buNone/>
              <a:defRPr sz="1300">
                <a:solidFill>
                  <a:schemeClr val="lt1"/>
                </a:solidFill>
                <a:latin typeface="+mj-lt"/>
              </a:defRPr>
            </a:lvl1pPr>
            <a:lvl2pPr lvl="1" rtl="0">
              <a:spcBef>
                <a:spcPts val="0"/>
              </a:spcBef>
              <a:spcAft>
                <a:spcPts val="0"/>
              </a:spcAft>
              <a:buClr>
                <a:schemeClr val="lt1"/>
              </a:buClr>
              <a:buSzPts val="1300"/>
              <a:buNone/>
              <a:defRPr sz="1300">
                <a:solidFill>
                  <a:schemeClr val="lt1"/>
                </a:solidFill>
              </a:defRPr>
            </a:lvl2pPr>
            <a:lvl3pPr lvl="2" rtl="0">
              <a:spcBef>
                <a:spcPts val="0"/>
              </a:spcBef>
              <a:spcAft>
                <a:spcPts val="0"/>
              </a:spcAft>
              <a:buClr>
                <a:schemeClr val="lt1"/>
              </a:buClr>
              <a:buSzPts val="1300"/>
              <a:buNone/>
              <a:defRPr sz="1300">
                <a:solidFill>
                  <a:schemeClr val="lt1"/>
                </a:solidFill>
              </a:defRPr>
            </a:lvl3pPr>
            <a:lvl4pPr lvl="3" rtl="0">
              <a:spcBef>
                <a:spcPts val="0"/>
              </a:spcBef>
              <a:spcAft>
                <a:spcPts val="0"/>
              </a:spcAft>
              <a:buClr>
                <a:schemeClr val="lt1"/>
              </a:buClr>
              <a:buSzPts val="1300"/>
              <a:buNone/>
              <a:defRPr sz="1300">
                <a:solidFill>
                  <a:schemeClr val="lt1"/>
                </a:solidFill>
              </a:defRPr>
            </a:lvl4pPr>
            <a:lvl5pPr lvl="4" rtl="0">
              <a:spcBef>
                <a:spcPts val="0"/>
              </a:spcBef>
              <a:spcAft>
                <a:spcPts val="0"/>
              </a:spcAft>
              <a:buClr>
                <a:schemeClr val="lt1"/>
              </a:buClr>
              <a:buSzPts val="1300"/>
              <a:buNone/>
              <a:defRPr sz="1300">
                <a:solidFill>
                  <a:schemeClr val="lt1"/>
                </a:solidFill>
              </a:defRPr>
            </a:lvl5pPr>
            <a:lvl6pPr lvl="5" rtl="0">
              <a:spcBef>
                <a:spcPts val="0"/>
              </a:spcBef>
              <a:spcAft>
                <a:spcPts val="0"/>
              </a:spcAft>
              <a:buClr>
                <a:schemeClr val="lt1"/>
              </a:buClr>
              <a:buSzPts val="1300"/>
              <a:buNone/>
              <a:defRPr sz="1300">
                <a:solidFill>
                  <a:schemeClr val="lt1"/>
                </a:solidFill>
              </a:defRPr>
            </a:lvl6pPr>
            <a:lvl7pPr lvl="6" rtl="0">
              <a:spcBef>
                <a:spcPts val="0"/>
              </a:spcBef>
              <a:spcAft>
                <a:spcPts val="0"/>
              </a:spcAft>
              <a:buClr>
                <a:schemeClr val="lt1"/>
              </a:buClr>
              <a:buSzPts val="1300"/>
              <a:buNone/>
              <a:defRPr sz="1300">
                <a:solidFill>
                  <a:schemeClr val="lt1"/>
                </a:solidFill>
              </a:defRPr>
            </a:lvl7pPr>
            <a:lvl8pPr lvl="7" rtl="0">
              <a:spcBef>
                <a:spcPts val="0"/>
              </a:spcBef>
              <a:spcAft>
                <a:spcPts val="0"/>
              </a:spcAft>
              <a:buClr>
                <a:schemeClr val="lt1"/>
              </a:buClr>
              <a:buSzPts val="1300"/>
              <a:buNone/>
              <a:defRPr sz="1300">
                <a:solidFill>
                  <a:schemeClr val="lt1"/>
                </a:solidFill>
              </a:defRPr>
            </a:lvl8pPr>
            <a:lvl9pPr lvl="8" rtl="0">
              <a:spcBef>
                <a:spcPts val="0"/>
              </a:spcBef>
              <a:spcAft>
                <a:spcPts val="0"/>
              </a:spcAft>
              <a:buClr>
                <a:schemeClr val="lt1"/>
              </a:buClr>
              <a:buSzPts val="1300"/>
              <a:buNone/>
              <a:defRPr sz="1300">
                <a:solidFill>
                  <a:schemeClr val="lt1"/>
                </a:solidFill>
              </a:defRPr>
            </a:lvl9pPr>
          </a:lstStyle>
          <a:p>
            <a:endParaRPr dirty="0"/>
          </a:p>
        </p:txBody>
      </p:sp>
      <p:sp>
        <p:nvSpPr>
          <p:cNvPr id="45" name="Google Shape;45;p5"/>
          <p:cNvSpPr txBox="1">
            <a:spLocks noGrp="1"/>
          </p:cNvSpPr>
          <p:nvPr>
            <p:ph type="subTitle" idx="1"/>
          </p:nvPr>
        </p:nvSpPr>
        <p:spPr>
          <a:xfrm>
            <a:off x="630625" y="2513488"/>
            <a:ext cx="3340500" cy="97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100"/>
              <a:buNone/>
              <a:defRPr sz="1100">
                <a:solidFill>
                  <a:schemeClr val="lt1"/>
                </a:solidFill>
                <a:latin typeface="+mn-lt"/>
              </a:defRPr>
            </a:lvl1pPr>
            <a:lvl2pPr lvl="1" rtl="0">
              <a:lnSpc>
                <a:spcPct val="100000"/>
              </a:lnSpc>
              <a:spcBef>
                <a:spcPts val="0"/>
              </a:spcBef>
              <a:spcAft>
                <a:spcPts val="0"/>
              </a:spcAft>
              <a:buClr>
                <a:schemeClr val="lt1"/>
              </a:buClr>
              <a:buSzPts val="1100"/>
              <a:buNone/>
              <a:defRPr sz="1100">
                <a:solidFill>
                  <a:schemeClr val="lt1"/>
                </a:solidFill>
              </a:defRPr>
            </a:lvl2pPr>
            <a:lvl3pPr lvl="2" rtl="0">
              <a:lnSpc>
                <a:spcPct val="100000"/>
              </a:lnSpc>
              <a:spcBef>
                <a:spcPts val="0"/>
              </a:spcBef>
              <a:spcAft>
                <a:spcPts val="0"/>
              </a:spcAft>
              <a:buClr>
                <a:schemeClr val="lt1"/>
              </a:buClr>
              <a:buSzPts val="1100"/>
              <a:buNone/>
              <a:defRPr sz="1100">
                <a:solidFill>
                  <a:schemeClr val="lt1"/>
                </a:solidFill>
              </a:defRPr>
            </a:lvl3pPr>
            <a:lvl4pPr lvl="3" rtl="0">
              <a:lnSpc>
                <a:spcPct val="100000"/>
              </a:lnSpc>
              <a:spcBef>
                <a:spcPts val="0"/>
              </a:spcBef>
              <a:spcAft>
                <a:spcPts val="0"/>
              </a:spcAft>
              <a:buClr>
                <a:schemeClr val="lt1"/>
              </a:buClr>
              <a:buSzPts val="1100"/>
              <a:buNone/>
              <a:defRPr sz="1100">
                <a:solidFill>
                  <a:schemeClr val="lt1"/>
                </a:solidFill>
              </a:defRPr>
            </a:lvl4pPr>
            <a:lvl5pPr lvl="4" rtl="0">
              <a:lnSpc>
                <a:spcPct val="100000"/>
              </a:lnSpc>
              <a:spcBef>
                <a:spcPts val="0"/>
              </a:spcBef>
              <a:spcAft>
                <a:spcPts val="0"/>
              </a:spcAft>
              <a:buClr>
                <a:schemeClr val="lt1"/>
              </a:buClr>
              <a:buSzPts val="1100"/>
              <a:buNone/>
              <a:defRPr sz="1100">
                <a:solidFill>
                  <a:schemeClr val="lt1"/>
                </a:solidFill>
              </a:defRPr>
            </a:lvl5pPr>
            <a:lvl6pPr lvl="5" rtl="0">
              <a:lnSpc>
                <a:spcPct val="100000"/>
              </a:lnSpc>
              <a:spcBef>
                <a:spcPts val="0"/>
              </a:spcBef>
              <a:spcAft>
                <a:spcPts val="0"/>
              </a:spcAft>
              <a:buClr>
                <a:schemeClr val="lt1"/>
              </a:buClr>
              <a:buSzPts val="1100"/>
              <a:buNone/>
              <a:defRPr sz="1100">
                <a:solidFill>
                  <a:schemeClr val="lt1"/>
                </a:solidFill>
              </a:defRPr>
            </a:lvl6pPr>
            <a:lvl7pPr lvl="6" rtl="0">
              <a:lnSpc>
                <a:spcPct val="100000"/>
              </a:lnSpc>
              <a:spcBef>
                <a:spcPts val="0"/>
              </a:spcBef>
              <a:spcAft>
                <a:spcPts val="0"/>
              </a:spcAft>
              <a:buClr>
                <a:schemeClr val="lt1"/>
              </a:buClr>
              <a:buSzPts val="1100"/>
              <a:buNone/>
              <a:defRPr sz="1100">
                <a:solidFill>
                  <a:schemeClr val="lt1"/>
                </a:solidFill>
              </a:defRPr>
            </a:lvl7pPr>
            <a:lvl8pPr lvl="7" rtl="0">
              <a:lnSpc>
                <a:spcPct val="100000"/>
              </a:lnSpc>
              <a:spcBef>
                <a:spcPts val="0"/>
              </a:spcBef>
              <a:spcAft>
                <a:spcPts val="0"/>
              </a:spcAft>
              <a:buClr>
                <a:schemeClr val="lt1"/>
              </a:buClr>
              <a:buSzPts val="1100"/>
              <a:buNone/>
              <a:defRPr sz="1100">
                <a:solidFill>
                  <a:schemeClr val="lt1"/>
                </a:solidFill>
              </a:defRPr>
            </a:lvl8pPr>
            <a:lvl9pPr lvl="8" rtl="0">
              <a:lnSpc>
                <a:spcPct val="100000"/>
              </a:lnSpc>
              <a:spcBef>
                <a:spcPts val="0"/>
              </a:spcBef>
              <a:spcAft>
                <a:spcPts val="0"/>
              </a:spcAft>
              <a:buClr>
                <a:schemeClr val="lt1"/>
              </a:buClr>
              <a:buSzPts val="1100"/>
              <a:buNone/>
              <a:defRPr sz="1100">
                <a:solidFill>
                  <a:schemeClr val="lt1"/>
                </a:solidFill>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ur columns" userDrawn="1">
  <p:cSld name="CUSTOM_24_1">
    <p:spTree>
      <p:nvGrpSpPr>
        <p:cNvPr id="1" name="Shape 46"/>
        <p:cNvGrpSpPr/>
        <p:nvPr/>
      </p:nvGrpSpPr>
      <p:grpSpPr>
        <a:xfrm>
          <a:off x="0" y="0"/>
          <a:ext cx="0" cy="0"/>
          <a:chOff x="0" y="0"/>
          <a:chExt cx="0" cy="0"/>
        </a:xfrm>
      </p:grpSpPr>
      <p:sp>
        <p:nvSpPr>
          <p:cNvPr id="47" name="Google Shape;47;p6"/>
          <p:cNvSpPr txBox="1">
            <a:spLocks noGrp="1"/>
          </p:cNvSpPr>
          <p:nvPr>
            <p:ph type="ctrTitle"/>
          </p:nvPr>
        </p:nvSpPr>
        <p:spPr>
          <a:xfrm>
            <a:off x="3080975" y="405336"/>
            <a:ext cx="2982000" cy="68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Nunito Sans ExtraBold"/>
              <a:buNone/>
              <a:defRPr sz="1400" b="0">
                <a:latin typeface="+mj-lt"/>
                <a:ea typeface="Nunito Sans ExtraBold"/>
                <a:cs typeface="Nunito Sans ExtraBold"/>
                <a:sym typeface="Nunito Sans ExtraBold"/>
              </a:defRPr>
            </a:lvl1pPr>
            <a:lvl2pPr lvl="1"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2pPr>
            <a:lvl3pPr lvl="2"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3pPr>
            <a:lvl4pPr lvl="3"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4pPr>
            <a:lvl5pPr lvl="4"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5pPr>
            <a:lvl6pPr lvl="5"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6pPr>
            <a:lvl7pPr lvl="6"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7pPr>
            <a:lvl8pPr lvl="7"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8pPr>
            <a:lvl9pPr lvl="8"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9pPr>
          </a:lstStyle>
          <a:p>
            <a:endParaRPr/>
          </a:p>
        </p:txBody>
      </p:sp>
      <p:sp>
        <p:nvSpPr>
          <p:cNvPr id="48" name="Google Shape;48;p6"/>
          <p:cNvSpPr txBox="1">
            <a:spLocks noGrp="1"/>
          </p:cNvSpPr>
          <p:nvPr>
            <p:ph type="ctrTitle" idx="2"/>
          </p:nvPr>
        </p:nvSpPr>
        <p:spPr>
          <a:xfrm flipH="1">
            <a:off x="1287586" y="2553755"/>
            <a:ext cx="1269054" cy="360348"/>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None/>
              <a:defRPr sz="1100" b="0">
                <a:solidFill>
                  <a:schemeClr val="tx1"/>
                </a:solidFill>
                <a:latin typeface="+mj-lt"/>
              </a:defRPr>
            </a:lvl1pPr>
            <a:lvl2pPr lvl="1" algn="ctr" rtl="0">
              <a:spcBef>
                <a:spcPts val="0"/>
              </a:spcBef>
              <a:spcAft>
                <a:spcPts val="0"/>
              </a:spcAft>
              <a:buSzPts val="1100"/>
              <a:buNone/>
              <a:defRPr sz="1100"/>
            </a:lvl2pPr>
            <a:lvl3pPr lvl="2" algn="ctr" rtl="0">
              <a:spcBef>
                <a:spcPts val="0"/>
              </a:spcBef>
              <a:spcAft>
                <a:spcPts val="0"/>
              </a:spcAft>
              <a:buSzPts val="1100"/>
              <a:buNone/>
              <a:defRPr sz="1100"/>
            </a:lvl3pPr>
            <a:lvl4pPr lvl="3" algn="ctr" rtl="0">
              <a:spcBef>
                <a:spcPts val="0"/>
              </a:spcBef>
              <a:spcAft>
                <a:spcPts val="0"/>
              </a:spcAft>
              <a:buSzPts val="1100"/>
              <a:buNone/>
              <a:defRPr sz="1100"/>
            </a:lvl4pPr>
            <a:lvl5pPr lvl="4" algn="ctr" rtl="0">
              <a:spcBef>
                <a:spcPts val="0"/>
              </a:spcBef>
              <a:spcAft>
                <a:spcPts val="0"/>
              </a:spcAft>
              <a:buSzPts val="1100"/>
              <a:buNone/>
              <a:defRPr sz="1100"/>
            </a:lvl5pPr>
            <a:lvl6pPr lvl="5" algn="ctr" rtl="0">
              <a:spcBef>
                <a:spcPts val="0"/>
              </a:spcBef>
              <a:spcAft>
                <a:spcPts val="0"/>
              </a:spcAft>
              <a:buSzPts val="1100"/>
              <a:buNone/>
              <a:defRPr sz="1100"/>
            </a:lvl6pPr>
            <a:lvl7pPr lvl="6" algn="ctr" rtl="0">
              <a:spcBef>
                <a:spcPts val="0"/>
              </a:spcBef>
              <a:spcAft>
                <a:spcPts val="0"/>
              </a:spcAft>
              <a:buSzPts val="1100"/>
              <a:buNone/>
              <a:defRPr sz="1100"/>
            </a:lvl7pPr>
            <a:lvl8pPr lvl="7" algn="ctr" rtl="0">
              <a:spcBef>
                <a:spcPts val="0"/>
              </a:spcBef>
              <a:spcAft>
                <a:spcPts val="0"/>
              </a:spcAft>
              <a:buSzPts val="1100"/>
              <a:buNone/>
              <a:defRPr sz="1100"/>
            </a:lvl8pPr>
            <a:lvl9pPr lvl="8" algn="ctr" rtl="0">
              <a:spcBef>
                <a:spcPts val="0"/>
              </a:spcBef>
              <a:spcAft>
                <a:spcPts val="0"/>
              </a:spcAft>
              <a:buSzPts val="1100"/>
              <a:buNone/>
              <a:defRPr sz="1100"/>
            </a:lvl9pPr>
          </a:lstStyle>
          <a:p>
            <a:endParaRPr dirty="0"/>
          </a:p>
        </p:txBody>
      </p:sp>
      <p:sp>
        <p:nvSpPr>
          <p:cNvPr id="49" name="Google Shape;49;p6"/>
          <p:cNvSpPr txBox="1">
            <a:spLocks noGrp="1"/>
          </p:cNvSpPr>
          <p:nvPr>
            <p:ph type="subTitle" idx="1"/>
          </p:nvPr>
        </p:nvSpPr>
        <p:spPr>
          <a:xfrm flipH="1">
            <a:off x="1193102" y="2797698"/>
            <a:ext cx="1498200" cy="9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900">
                <a:solidFill>
                  <a:schemeClr val="tx1"/>
                </a:solidFill>
                <a:latin typeface="+mn-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dirty="0"/>
          </a:p>
        </p:txBody>
      </p:sp>
      <p:sp>
        <p:nvSpPr>
          <p:cNvPr id="51" name="Google Shape;51;p6"/>
          <p:cNvSpPr txBox="1">
            <a:spLocks noGrp="1"/>
          </p:cNvSpPr>
          <p:nvPr>
            <p:ph type="subTitle" idx="4"/>
          </p:nvPr>
        </p:nvSpPr>
        <p:spPr>
          <a:xfrm flipH="1">
            <a:off x="4620550" y="2815693"/>
            <a:ext cx="1498200" cy="9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900">
                <a:latin typeface="+mn-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dirty="0"/>
          </a:p>
        </p:txBody>
      </p:sp>
      <p:sp>
        <p:nvSpPr>
          <p:cNvPr id="53" name="Google Shape;53;p6"/>
          <p:cNvSpPr txBox="1">
            <a:spLocks noGrp="1"/>
          </p:cNvSpPr>
          <p:nvPr>
            <p:ph type="subTitle" idx="6"/>
          </p:nvPr>
        </p:nvSpPr>
        <p:spPr>
          <a:xfrm flipH="1">
            <a:off x="2975143" y="1972515"/>
            <a:ext cx="1498200" cy="9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900">
                <a:latin typeface="+mn-lt"/>
              </a:defRPr>
            </a:lvl1pPr>
            <a:lvl2pPr lvl="1" algn="ctr" rtl="0">
              <a:lnSpc>
                <a:spcPct val="100000"/>
              </a:lnSpc>
              <a:spcBef>
                <a:spcPts val="0"/>
              </a:spcBef>
              <a:spcAft>
                <a:spcPts val="0"/>
              </a:spcAft>
              <a:buSzPts val="900"/>
              <a:buNone/>
              <a:defRPr sz="900"/>
            </a:lvl2pPr>
            <a:lvl3pPr lvl="2" algn="ctr" rtl="0">
              <a:lnSpc>
                <a:spcPct val="100000"/>
              </a:lnSpc>
              <a:spcBef>
                <a:spcPts val="0"/>
              </a:spcBef>
              <a:spcAft>
                <a:spcPts val="0"/>
              </a:spcAft>
              <a:buSzPts val="900"/>
              <a:buNone/>
              <a:defRPr sz="900"/>
            </a:lvl3pPr>
            <a:lvl4pPr lvl="3" algn="ctr" rtl="0">
              <a:lnSpc>
                <a:spcPct val="100000"/>
              </a:lnSpc>
              <a:spcBef>
                <a:spcPts val="0"/>
              </a:spcBef>
              <a:spcAft>
                <a:spcPts val="0"/>
              </a:spcAft>
              <a:buSzPts val="900"/>
              <a:buNone/>
              <a:defRPr sz="900"/>
            </a:lvl4pPr>
            <a:lvl5pPr lvl="4" algn="ctr" rtl="0">
              <a:lnSpc>
                <a:spcPct val="100000"/>
              </a:lnSpc>
              <a:spcBef>
                <a:spcPts val="0"/>
              </a:spcBef>
              <a:spcAft>
                <a:spcPts val="0"/>
              </a:spcAft>
              <a:buSzPts val="900"/>
              <a:buNone/>
              <a:defRPr sz="900"/>
            </a:lvl5pPr>
            <a:lvl6pPr lvl="5" algn="ctr" rtl="0">
              <a:lnSpc>
                <a:spcPct val="100000"/>
              </a:lnSpc>
              <a:spcBef>
                <a:spcPts val="0"/>
              </a:spcBef>
              <a:spcAft>
                <a:spcPts val="0"/>
              </a:spcAft>
              <a:buSzPts val="900"/>
              <a:buNone/>
              <a:defRPr sz="900"/>
            </a:lvl6pPr>
            <a:lvl7pPr lvl="6" algn="ctr" rtl="0">
              <a:lnSpc>
                <a:spcPct val="100000"/>
              </a:lnSpc>
              <a:spcBef>
                <a:spcPts val="0"/>
              </a:spcBef>
              <a:spcAft>
                <a:spcPts val="0"/>
              </a:spcAft>
              <a:buSzPts val="900"/>
              <a:buNone/>
              <a:defRPr sz="900"/>
            </a:lvl7pPr>
            <a:lvl8pPr lvl="7" algn="ctr" rtl="0">
              <a:lnSpc>
                <a:spcPct val="100000"/>
              </a:lnSpc>
              <a:spcBef>
                <a:spcPts val="0"/>
              </a:spcBef>
              <a:spcAft>
                <a:spcPts val="0"/>
              </a:spcAft>
              <a:buSzPts val="900"/>
              <a:buNone/>
              <a:defRPr sz="900"/>
            </a:lvl8pPr>
            <a:lvl9pPr lvl="8" algn="ctr" rtl="0">
              <a:lnSpc>
                <a:spcPct val="100000"/>
              </a:lnSpc>
              <a:spcBef>
                <a:spcPts val="0"/>
              </a:spcBef>
              <a:spcAft>
                <a:spcPts val="0"/>
              </a:spcAft>
              <a:buSzPts val="900"/>
              <a:buNone/>
              <a:defRPr sz="900"/>
            </a:lvl9pPr>
          </a:lstStyle>
          <a:p>
            <a:endParaRPr dirty="0"/>
          </a:p>
        </p:txBody>
      </p:sp>
      <p:sp>
        <p:nvSpPr>
          <p:cNvPr id="3" name="Text Placeholder 2">
            <a:extLst>
              <a:ext uri="{FF2B5EF4-FFF2-40B4-BE49-F238E27FC236}">
                <a16:creationId xmlns:a16="http://schemas.microsoft.com/office/drawing/2014/main" id="{E9C74286-5934-40FE-9B70-12A25BAD2C59}"/>
              </a:ext>
            </a:extLst>
          </p:cNvPr>
          <p:cNvSpPr>
            <a:spLocks noGrp="1"/>
          </p:cNvSpPr>
          <p:nvPr>
            <p:ph type="body" sz="quarter" idx="10" hasCustomPrompt="1"/>
          </p:nvPr>
        </p:nvSpPr>
        <p:spPr>
          <a:xfrm>
            <a:off x="3089544" y="1624013"/>
            <a:ext cx="1287462" cy="523875"/>
          </a:xfrm>
        </p:spPr>
        <p:txBody>
          <a:bodyPr/>
          <a:lstStyle>
            <a:lvl1pPr marL="152400" indent="0" algn="ctr">
              <a:buNone/>
              <a:defRPr>
                <a:latin typeface="+mj-lt"/>
              </a:defRPr>
            </a:lvl1pPr>
          </a:lstStyle>
          <a:p>
            <a:pPr lvl="0"/>
            <a:r>
              <a:rPr lang="en-US" dirty="0"/>
              <a:t>Click to add title</a:t>
            </a:r>
          </a:p>
        </p:txBody>
      </p:sp>
      <p:sp>
        <p:nvSpPr>
          <p:cNvPr id="13" name="Text Placeholder 2">
            <a:extLst>
              <a:ext uri="{FF2B5EF4-FFF2-40B4-BE49-F238E27FC236}">
                <a16:creationId xmlns:a16="http://schemas.microsoft.com/office/drawing/2014/main" id="{9D8852D6-E95C-4D0E-9AC6-EFB08AC971A3}"/>
              </a:ext>
            </a:extLst>
          </p:cNvPr>
          <p:cNvSpPr>
            <a:spLocks noGrp="1"/>
          </p:cNvSpPr>
          <p:nvPr>
            <p:ph type="body" sz="quarter" idx="11" hasCustomPrompt="1"/>
          </p:nvPr>
        </p:nvSpPr>
        <p:spPr>
          <a:xfrm>
            <a:off x="4725919" y="2553755"/>
            <a:ext cx="1287462" cy="523875"/>
          </a:xfrm>
        </p:spPr>
        <p:txBody>
          <a:bodyPr/>
          <a:lstStyle>
            <a:lvl1pPr marL="152400" indent="0">
              <a:buNone/>
              <a:defRPr>
                <a:latin typeface="+mj-lt"/>
              </a:defRPr>
            </a:lvl1pPr>
          </a:lstStyle>
          <a:p>
            <a:pPr lvl="0"/>
            <a:r>
              <a:rPr lang="en-US" dirty="0"/>
              <a:t>Click to add title</a:t>
            </a:r>
          </a:p>
        </p:txBody>
      </p:sp>
      <p:sp>
        <p:nvSpPr>
          <p:cNvPr id="17" name="Text Placeholder 2">
            <a:extLst>
              <a:ext uri="{FF2B5EF4-FFF2-40B4-BE49-F238E27FC236}">
                <a16:creationId xmlns:a16="http://schemas.microsoft.com/office/drawing/2014/main" id="{72D5B096-DA49-42B0-84C4-DFDBC4AC6FCC}"/>
              </a:ext>
            </a:extLst>
          </p:cNvPr>
          <p:cNvSpPr>
            <a:spLocks noGrp="1"/>
          </p:cNvSpPr>
          <p:nvPr>
            <p:ph type="body" sz="quarter" idx="12" hasCustomPrompt="1"/>
          </p:nvPr>
        </p:nvSpPr>
        <p:spPr>
          <a:xfrm>
            <a:off x="6833639" y="1629792"/>
            <a:ext cx="1287462" cy="523875"/>
          </a:xfrm>
        </p:spPr>
        <p:txBody>
          <a:bodyPr/>
          <a:lstStyle>
            <a:lvl1pPr marL="152400" indent="0" algn="ctr">
              <a:buNone/>
              <a:defRPr>
                <a:latin typeface="+mj-lt"/>
              </a:defRPr>
            </a:lvl1pPr>
          </a:lstStyle>
          <a:p>
            <a:pPr lvl="0"/>
            <a:r>
              <a:rPr lang="en-US" dirty="0"/>
              <a:t>Click to add title</a:t>
            </a:r>
          </a:p>
        </p:txBody>
      </p:sp>
      <p:sp>
        <p:nvSpPr>
          <p:cNvPr id="6" name="Text Placeholder 5">
            <a:extLst>
              <a:ext uri="{FF2B5EF4-FFF2-40B4-BE49-F238E27FC236}">
                <a16:creationId xmlns:a16="http://schemas.microsoft.com/office/drawing/2014/main" id="{595AB1FB-8CC8-4F2A-B765-29D708A4F0DE}"/>
              </a:ext>
            </a:extLst>
          </p:cNvPr>
          <p:cNvSpPr>
            <a:spLocks noGrp="1"/>
          </p:cNvSpPr>
          <p:nvPr>
            <p:ph type="body" sz="quarter" idx="13" hasCustomPrompt="1"/>
          </p:nvPr>
        </p:nvSpPr>
        <p:spPr>
          <a:xfrm>
            <a:off x="6833639" y="2054225"/>
            <a:ext cx="1365139" cy="971550"/>
          </a:xfrm>
        </p:spPr>
        <p:txBody>
          <a:bodyPr/>
          <a:lstStyle>
            <a:lvl1pPr marL="152400" indent="0">
              <a:buNone/>
              <a:defRPr/>
            </a:lvl1pPr>
          </a:lstStyle>
          <a:p>
            <a:pPr lvl="0"/>
            <a:r>
              <a:rPr lang="en-US" dirty="0"/>
              <a:t>Click to Add sub</a:t>
            </a:r>
          </a:p>
        </p:txBody>
      </p:sp>
    </p:spTree>
  </p:cSld>
  <p:clrMapOvr>
    <a:masterClrMapping/>
  </p:clrMapOvr>
  <p:extLst>
    <p:ext uri="{DCECCB84-F9BA-43D5-87BE-67443E8EF086}">
      <p15:sldGuideLst xmlns:p15="http://schemas.microsoft.com/office/powerpoint/2012/main">
        <p15:guide id="1" orient="horz" pos="1985">
          <p15:clr>
            <a:srgbClr val="FA7B17"/>
          </p15:clr>
        </p15:guide>
        <p15:guide id="2" orient="horz" pos="146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subtitle 3" userDrawn="1">
  <p:cSld name="CUSTOM_15_1_1_1_1">
    <p:spTree>
      <p:nvGrpSpPr>
        <p:cNvPr id="1" name="Shape 68"/>
        <p:cNvGrpSpPr/>
        <p:nvPr/>
      </p:nvGrpSpPr>
      <p:grpSpPr>
        <a:xfrm>
          <a:off x="0" y="0"/>
          <a:ext cx="0" cy="0"/>
          <a:chOff x="0" y="0"/>
          <a:chExt cx="0" cy="0"/>
        </a:xfrm>
      </p:grpSpPr>
      <p:sp>
        <p:nvSpPr>
          <p:cNvPr id="69" name="Google Shape;69;p9"/>
          <p:cNvSpPr txBox="1">
            <a:spLocks noGrp="1"/>
          </p:cNvSpPr>
          <p:nvPr>
            <p:ph type="ctrTitle"/>
          </p:nvPr>
        </p:nvSpPr>
        <p:spPr>
          <a:xfrm flipH="1">
            <a:off x="6795803" y="405336"/>
            <a:ext cx="1737300" cy="94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Nunito Sans ExtraBold"/>
              <a:buNone/>
              <a:defRPr sz="1400" b="0">
                <a:latin typeface="+mj-lt"/>
                <a:ea typeface="Nunito Sans ExtraBold"/>
                <a:cs typeface="Nunito Sans ExtraBold"/>
                <a:sym typeface="Nunito Sans ExtraBold"/>
              </a:defRPr>
            </a:lvl1pPr>
            <a:lvl2pPr lvl="1"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2pPr>
            <a:lvl3pPr lvl="2"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3pPr>
            <a:lvl4pPr lvl="3"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4pPr>
            <a:lvl5pPr lvl="4"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5pPr>
            <a:lvl6pPr lvl="5"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6pPr>
            <a:lvl7pPr lvl="6"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7pPr>
            <a:lvl8pPr lvl="7"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8pPr>
            <a:lvl9pPr lvl="8"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9pPr>
          </a:lstStyle>
          <a:p>
            <a:endParaRPr dirty="0"/>
          </a:p>
        </p:txBody>
      </p:sp>
      <p:sp>
        <p:nvSpPr>
          <p:cNvPr id="70" name="Google Shape;70;p9"/>
          <p:cNvSpPr txBox="1">
            <a:spLocks noGrp="1"/>
          </p:cNvSpPr>
          <p:nvPr>
            <p:ph type="ctrTitle" idx="2"/>
          </p:nvPr>
        </p:nvSpPr>
        <p:spPr>
          <a:xfrm flipH="1">
            <a:off x="720000" y="1982325"/>
            <a:ext cx="2671500" cy="647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1300"/>
              <a:buNone/>
              <a:defRPr sz="1300">
                <a:solidFill>
                  <a:schemeClr val="dk1"/>
                </a:solidFill>
                <a:latin typeface="+mj-lt"/>
              </a:defRPr>
            </a:lvl1pPr>
            <a:lvl2pPr lvl="1" algn="r" rtl="0">
              <a:spcBef>
                <a:spcPts val="0"/>
              </a:spcBef>
              <a:spcAft>
                <a:spcPts val="0"/>
              </a:spcAft>
              <a:buClr>
                <a:schemeClr val="dk1"/>
              </a:buClr>
              <a:buSzPts val="1400"/>
              <a:buNone/>
              <a:defRPr sz="1400">
                <a:solidFill>
                  <a:schemeClr val="dk1"/>
                </a:solidFill>
              </a:defRPr>
            </a:lvl2pPr>
            <a:lvl3pPr lvl="2" algn="r" rtl="0">
              <a:spcBef>
                <a:spcPts val="0"/>
              </a:spcBef>
              <a:spcAft>
                <a:spcPts val="0"/>
              </a:spcAft>
              <a:buClr>
                <a:schemeClr val="dk1"/>
              </a:buClr>
              <a:buSzPts val="1400"/>
              <a:buNone/>
              <a:defRPr sz="1400">
                <a:solidFill>
                  <a:schemeClr val="dk1"/>
                </a:solidFill>
              </a:defRPr>
            </a:lvl3pPr>
            <a:lvl4pPr lvl="3" algn="r" rtl="0">
              <a:spcBef>
                <a:spcPts val="0"/>
              </a:spcBef>
              <a:spcAft>
                <a:spcPts val="0"/>
              </a:spcAft>
              <a:buClr>
                <a:schemeClr val="dk1"/>
              </a:buClr>
              <a:buSzPts val="1400"/>
              <a:buNone/>
              <a:defRPr sz="1400">
                <a:solidFill>
                  <a:schemeClr val="dk1"/>
                </a:solidFill>
              </a:defRPr>
            </a:lvl4pPr>
            <a:lvl5pPr lvl="4" algn="r" rtl="0">
              <a:spcBef>
                <a:spcPts val="0"/>
              </a:spcBef>
              <a:spcAft>
                <a:spcPts val="0"/>
              </a:spcAft>
              <a:buClr>
                <a:schemeClr val="dk1"/>
              </a:buClr>
              <a:buSzPts val="1400"/>
              <a:buNone/>
              <a:defRPr sz="1400">
                <a:solidFill>
                  <a:schemeClr val="dk1"/>
                </a:solidFill>
              </a:defRPr>
            </a:lvl5pPr>
            <a:lvl6pPr lvl="5" algn="r" rtl="0">
              <a:spcBef>
                <a:spcPts val="0"/>
              </a:spcBef>
              <a:spcAft>
                <a:spcPts val="0"/>
              </a:spcAft>
              <a:buClr>
                <a:schemeClr val="dk1"/>
              </a:buClr>
              <a:buSzPts val="1400"/>
              <a:buNone/>
              <a:defRPr sz="1400">
                <a:solidFill>
                  <a:schemeClr val="dk1"/>
                </a:solidFill>
              </a:defRPr>
            </a:lvl6pPr>
            <a:lvl7pPr lvl="6" algn="r" rtl="0">
              <a:spcBef>
                <a:spcPts val="0"/>
              </a:spcBef>
              <a:spcAft>
                <a:spcPts val="0"/>
              </a:spcAft>
              <a:buClr>
                <a:schemeClr val="dk1"/>
              </a:buClr>
              <a:buSzPts val="1400"/>
              <a:buNone/>
              <a:defRPr sz="1400">
                <a:solidFill>
                  <a:schemeClr val="dk1"/>
                </a:solidFill>
              </a:defRPr>
            </a:lvl7pPr>
            <a:lvl8pPr lvl="7" algn="r" rtl="0">
              <a:spcBef>
                <a:spcPts val="0"/>
              </a:spcBef>
              <a:spcAft>
                <a:spcPts val="0"/>
              </a:spcAft>
              <a:buClr>
                <a:schemeClr val="dk1"/>
              </a:buClr>
              <a:buSzPts val="1400"/>
              <a:buNone/>
              <a:defRPr sz="1400">
                <a:solidFill>
                  <a:schemeClr val="dk1"/>
                </a:solidFill>
              </a:defRPr>
            </a:lvl8pPr>
            <a:lvl9pPr lvl="8" algn="r" rtl="0">
              <a:spcBef>
                <a:spcPts val="0"/>
              </a:spcBef>
              <a:spcAft>
                <a:spcPts val="0"/>
              </a:spcAft>
              <a:buClr>
                <a:schemeClr val="dk1"/>
              </a:buClr>
              <a:buSzPts val="1400"/>
              <a:buNone/>
              <a:defRPr sz="1400">
                <a:solidFill>
                  <a:schemeClr val="dk1"/>
                </a:solidFill>
              </a:defRPr>
            </a:lvl9pPr>
          </a:lstStyle>
          <a:p>
            <a:endParaRPr/>
          </a:p>
        </p:txBody>
      </p:sp>
      <p:sp>
        <p:nvSpPr>
          <p:cNvPr id="71" name="Google Shape;71;p9"/>
          <p:cNvSpPr txBox="1">
            <a:spLocks noGrp="1"/>
          </p:cNvSpPr>
          <p:nvPr>
            <p:ph type="subTitle" idx="1"/>
          </p:nvPr>
        </p:nvSpPr>
        <p:spPr>
          <a:xfrm flipH="1">
            <a:off x="1264200" y="2513497"/>
            <a:ext cx="2127300" cy="970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1100"/>
              <a:buNone/>
              <a:defRPr sz="1100">
                <a:solidFill>
                  <a:schemeClr val="dk1"/>
                </a:solidFill>
                <a:latin typeface="+mn-lt"/>
              </a:defRPr>
            </a:lvl1pPr>
            <a:lvl2pPr lvl="1" algn="r" rtl="0">
              <a:lnSpc>
                <a:spcPct val="100000"/>
              </a:lnSpc>
              <a:spcBef>
                <a:spcPts val="0"/>
              </a:spcBef>
              <a:spcAft>
                <a:spcPts val="0"/>
              </a:spcAft>
              <a:buClr>
                <a:schemeClr val="dk1"/>
              </a:buClr>
              <a:buSzPts val="1100"/>
              <a:buNone/>
              <a:defRPr sz="1100">
                <a:solidFill>
                  <a:schemeClr val="dk1"/>
                </a:solidFill>
              </a:defRPr>
            </a:lvl2pPr>
            <a:lvl3pPr lvl="2" algn="r" rtl="0">
              <a:lnSpc>
                <a:spcPct val="100000"/>
              </a:lnSpc>
              <a:spcBef>
                <a:spcPts val="0"/>
              </a:spcBef>
              <a:spcAft>
                <a:spcPts val="0"/>
              </a:spcAft>
              <a:buClr>
                <a:schemeClr val="dk1"/>
              </a:buClr>
              <a:buSzPts val="1100"/>
              <a:buNone/>
              <a:defRPr sz="1100">
                <a:solidFill>
                  <a:schemeClr val="dk1"/>
                </a:solidFill>
              </a:defRPr>
            </a:lvl3pPr>
            <a:lvl4pPr lvl="3" algn="r" rtl="0">
              <a:lnSpc>
                <a:spcPct val="100000"/>
              </a:lnSpc>
              <a:spcBef>
                <a:spcPts val="0"/>
              </a:spcBef>
              <a:spcAft>
                <a:spcPts val="0"/>
              </a:spcAft>
              <a:buClr>
                <a:schemeClr val="dk1"/>
              </a:buClr>
              <a:buSzPts val="1100"/>
              <a:buNone/>
              <a:defRPr sz="1100">
                <a:solidFill>
                  <a:schemeClr val="dk1"/>
                </a:solidFill>
              </a:defRPr>
            </a:lvl4pPr>
            <a:lvl5pPr lvl="4" algn="r" rtl="0">
              <a:lnSpc>
                <a:spcPct val="100000"/>
              </a:lnSpc>
              <a:spcBef>
                <a:spcPts val="0"/>
              </a:spcBef>
              <a:spcAft>
                <a:spcPts val="0"/>
              </a:spcAft>
              <a:buClr>
                <a:schemeClr val="dk1"/>
              </a:buClr>
              <a:buSzPts val="1100"/>
              <a:buNone/>
              <a:defRPr sz="1100">
                <a:solidFill>
                  <a:schemeClr val="dk1"/>
                </a:solidFill>
              </a:defRPr>
            </a:lvl5pPr>
            <a:lvl6pPr lvl="5" algn="r" rtl="0">
              <a:lnSpc>
                <a:spcPct val="100000"/>
              </a:lnSpc>
              <a:spcBef>
                <a:spcPts val="0"/>
              </a:spcBef>
              <a:spcAft>
                <a:spcPts val="0"/>
              </a:spcAft>
              <a:buClr>
                <a:schemeClr val="dk1"/>
              </a:buClr>
              <a:buSzPts val="1100"/>
              <a:buNone/>
              <a:defRPr sz="1100">
                <a:solidFill>
                  <a:schemeClr val="dk1"/>
                </a:solidFill>
              </a:defRPr>
            </a:lvl6pPr>
            <a:lvl7pPr lvl="6" algn="r" rtl="0">
              <a:lnSpc>
                <a:spcPct val="100000"/>
              </a:lnSpc>
              <a:spcBef>
                <a:spcPts val="0"/>
              </a:spcBef>
              <a:spcAft>
                <a:spcPts val="0"/>
              </a:spcAft>
              <a:buClr>
                <a:schemeClr val="dk1"/>
              </a:buClr>
              <a:buSzPts val="1100"/>
              <a:buNone/>
              <a:defRPr sz="1100">
                <a:solidFill>
                  <a:schemeClr val="dk1"/>
                </a:solidFill>
              </a:defRPr>
            </a:lvl7pPr>
            <a:lvl8pPr lvl="7" algn="r" rtl="0">
              <a:lnSpc>
                <a:spcPct val="100000"/>
              </a:lnSpc>
              <a:spcBef>
                <a:spcPts val="0"/>
              </a:spcBef>
              <a:spcAft>
                <a:spcPts val="0"/>
              </a:spcAft>
              <a:buClr>
                <a:schemeClr val="dk1"/>
              </a:buClr>
              <a:buSzPts val="1100"/>
              <a:buNone/>
              <a:defRPr sz="1100">
                <a:solidFill>
                  <a:schemeClr val="dk1"/>
                </a:solidFill>
              </a:defRPr>
            </a:lvl8pPr>
            <a:lvl9pPr lvl="8" algn="r"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3" name="Picture Placeholder 2">
            <a:extLst>
              <a:ext uri="{FF2B5EF4-FFF2-40B4-BE49-F238E27FC236}">
                <a16:creationId xmlns:a16="http://schemas.microsoft.com/office/drawing/2014/main" id="{CC4CFFF1-8B98-4D8D-90CA-68F8F9DACBB3}"/>
              </a:ext>
            </a:extLst>
          </p:cNvPr>
          <p:cNvSpPr>
            <a:spLocks noGrp="1"/>
          </p:cNvSpPr>
          <p:nvPr>
            <p:ph type="pic" sz="quarter" idx="10"/>
          </p:nvPr>
        </p:nvSpPr>
        <p:spPr>
          <a:xfrm>
            <a:off x="3519802" y="0"/>
            <a:ext cx="3147697" cy="5143500"/>
          </a:xfrm>
          <a:pattFill prst="pct40">
            <a:fgClr>
              <a:schemeClr val="accent1"/>
            </a:fgClr>
            <a:bgClr>
              <a:schemeClr val="bg1"/>
            </a:bgClr>
          </a:pattFill>
        </p:spPr>
        <p:txBody>
          <a:bodyPr/>
          <a:lstStyle/>
          <a:p>
            <a:endParaRPr lang="en-US"/>
          </a:p>
        </p:txBody>
      </p:sp>
    </p:spTree>
  </p:cSld>
  <p:clrMapOvr>
    <a:masterClrMapping/>
  </p:clrMapOvr>
  <p:extLst>
    <p:ext uri="{DCECCB84-F9BA-43D5-87BE-67443E8EF086}">
      <p15:sldGuideLst xmlns:p15="http://schemas.microsoft.com/office/powerpoint/2012/main">
        <p15:guide id="1" pos="2074">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ree columns" userDrawn="1">
  <p:cSld name="CUSTOM_23">
    <p:spTree>
      <p:nvGrpSpPr>
        <p:cNvPr id="1" name="Shape 72"/>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82E4D820-EEB8-4047-8D7D-288EA999985F}"/>
              </a:ext>
            </a:extLst>
          </p:cNvPr>
          <p:cNvSpPr>
            <a:spLocks noGrp="1"/>
          </p:cNvSpPr>
          <p:nvPr>
            <p:ph type="pic" sz="quarter" idx="10"/>
          </p:nvPr>
        </p:nvSpPr>
        <p:spPr>
          <a:xfrm>
            <a:off x="2838513" y="0"/>
            <a:ext cx="3747221" cy="5143500"/>
          </a:xfrm>
          <a:custGeom>
            <a:avLst/>
            <a:gdLst>
              <a:gd name="connsiteX0" fmla="*/ 0 w 9182250"/>
              <a:gd name="connsiteY0" fmla="*/ 0 h 5143500"/>
              <a:gd name="connsiteX1" fmla="*/ 9182250 w 9182250"/>
              <a:gd name="connsiteY1" fmla="*/ 0 h 5143500"/>
              <a:gd name="connsiteX2" fmla="*/ 9182250 w 9182250"/>
              <a:gd name="connsiteY2" fmla="*/ 5143500 h 5143500"/>
              <a:gd name="connsiteX3" fmla="*/ 0 w 9182250"/>
              <a:gd name="connsiteY3" fmla="*/ 5143500 h 5143500"/>
              <a:gd name="connsiteX4" fmla="*/ 0 w 9182250"/>
              <a:gd name="connsiteY4" fmla="*/ 0 h 5143500"/>
              <a:gd name="connsiteX0" fmla="*/ 2876764 w 9182250"/>
              <a:gd name="connsiteY0" fmla="*/ 0 h 5143500"/>
              <a:gd name="connsiteX1" fmla="*/ 9182250 w 9182250"/>
              <a:gd name="connsiteY1" fmla="*/ 0 h 5143500"/>
              <a:gd name="connsiteX2" fmla="*/ 9182250 w 9182250"/>
              <a:gd name="connsiteY2" fmla="*/ 5143500 h 5143500"/>
              <a:gd name="connsiteX3" fmla="*/ 0 w 9182250"/>
              <a:gd name="connsiteY3" fmla="*/ 5143500 h 5143500"/>
              <a:gd name="connsiteX4" fmla="*/ 2876764 w 9182250"/>
              <a:gd name="connsiteY4" fmla="*/ 0 h 5143500"/>
              <a:gd name="connsiteX0" fmla="*/ 0 w 6305486"/>
              <a:gd name="connsiteY0" fmla="*/ 0 h 5143500"/>
              <a:gd name="connsiteX1" fmla="*/ 6305486 w 6305486"/>
              <a:gd name="connsiteY1" fmla="*/ 0 h 5143500"/>
              <a:gd name="connsiteX2" fmla="*/ 6305486 w 6305486"/>
              <a:gd name="connsiteY2" fmla="*/ 5143500 h 5143500"/>
              <a:gd name="connsiteX3" fmla="*/ 544530 w 6305486"/>
              <a:gd name="connsiteY3" fmla="*/ 5143500 h 5143500"/>
              <a:gd name="connsiteX4" fmla="*/ 0 w 6305486"/>
              <a:gd name="connsiteY4" fmla="*/ 0 h 5143500"/>
              <a:gd name="connsiteX0" fmla="*/ 0 w 6305486"/>
              <a:gd name="connsiteY0" fmla="*/ 0 h 5143500"/>
              <a:gd name="connsiteX1" fmla="*/ 6305486 w 6305486"/>
              <a:gd name="connsiteY1" fmla="*/ 0 h 5143500"/>
              <a:gd name="connsiteX2" fmla="*/ 2884192 w 6305486"/>
              <a:gd name="connsiteY2" fmla="*/ 5133226 h 5143500"/>
              <a:gd name="connsiteX3" fmla="*/ 544530 w 6305486"/>
              <a:gd name="connsiteY3" fmla="*/ 5143500 h 5143500"/>
              <a:gd name="connsiteX4" fmla="*/ 0 w 6305486"/>
              <a:gd name="connsiteY4" fmla="*/ 0 h 5143500"/>
              <a:gd name="connsiteX0" fmla="*/ 0 w 3747221"/>
              <a:gd name="connsiteY0" fmla="*/ 0 h 5143500"/>
              <a:gd name="connsiteX1" fmla="*/ 3747221 w 3747221"/>
              <a:gd name="connsiteY1" fmla="*/ 10274 h 5143500"/>
              <a:gd name="connsiteX2" fmla="*/ 2884192 w 3747221"/>
              <a:gd name="connsiteY2" fmla="*/ 5133226 h 5143500"/>
              <a:gd name="connsiteX3" fmla="*/ 544530 w 3747221"/>
              <a:gd name="connsiteY3" fmla="*/ 5143500 h 5143500"/>
              <a:gd name="connsiteX4" fmla="*/ 0 w 3747221"/>
              <a:gd name="connsiteY4" fmla="*/ 0 h 5143500"/>
              <a:gd name="connsiteX0" fmla="*/ 0 w 3747221"/>
              <a:gd name="connsiteY0" fmla="*/ 0 h 5143500"/>
              <a:gd name="connsiteX1" fmla="*/ 3747221 w 3747221"/>
              <a:gd name="connsiteY1" fmla="*/ 10274 h 5143500"/>
              <a:gd name="connsiteX2" fmla="*/ 2873918 w 3747221"/>
              <a:gd name="connsiteY2" fmla="*/ 5133226 h 5143500"/>
              <a:gd name="connsiteX3" fmla="*/ 544530 w 3747221"/>
              <a:gd name="connsiteY3" fmla="*/ 5143500 h 5143500"/>
              <a:gd name="connsiteX4" fmla="*/ 0 w 3747221"/>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7221" h="5143500">
                <a:moveTo>
                  <a:pt x="0" y="0"/>
                </a:moveTo>
                <a:lnTo>
                  <a:pt x="3747221" y="10274"/>
                </a:lnTo>
                <a:lnTo>
                  <a:pt x="2873918" y="5133226"/>
                </a:lnTo>
                <a:lnTo>
                  <a:pt x="544530" y="5143500"/>
                </a:lnTo>
                <a:lnTo>
                  <a:pt x="0" y="0"/>
                </a:lnTo>
                <a:close/>
              </a:path>
            </a:pathLst>
          </a:custGeom>
          <a:pattFill prst="pct30">
            <a:fgClr>
              <a:schemeClr val="accent5"/>
            </a:fgClr>
            <a:bgClr>
              <a:schemeClr val="bg1"/>
            </a:bgClr>
          </a:pattFill>
          <a:ln>
            <a:noFill/>
          </a:ln>
        </p:spPr>
        <p:txBody>
          <a:bodyPr/>
          <a:lstStyle/>
          <a:p>
            <a:endParaRPr lang="en-US"/>
          </a:p>
        </p:txBody>
      </p:sp>
      <p:sp>
        <p:nvSpPr>
          <p:cNvPr id="73" name="Google Shape;73;p10"/>
          <p:cNvSpPr/>
          <p:nvPr/>
        </p:nvSpPr>
        <p:spPr>
          <a:xfrm>
            <a:off x="-38250" y="-19125"/>
            <a:ext cx="3403525" cy="5213625"/>
          </a:xfrm>
          <a:custGeom>
            <a:avLst/>
            <a:gdLst/>
            <a:ahLst/>
            <a:cxnLst/>
            <a:rect l="l" t="t" r="r" b="b"/>
            <a:pathLst>
              <a:path w="136141" h="208545" extrusionOk="0">
                <a:moveTo>
                  <a:pt x="114980" y="0"/>
                </a:moveTo>
                <a:lnTo>
                  <a:pt x="136141" y="208545"/>
                </a:lnTo>
                <a:lnTo>
                  <a:pt x="0" y="208545"/>
                </a:lnTo>
                <a:lnTo>
                  <a:pt x="0" y="255"/>
                </a:lnTo>
                <a:close/>
              </a:path>
            </a:pathLst>
          </a:custGeom>
          <a:solidFill>
            <a:srgbClr val="467BBE"/>
          </a:solidFill>
          <a:ln>
            <a:noFill/>
          </a:ln>
        </p:spPr>
      </p:sp>
      <p:sp>
        <p:nvSpPr>
          <p:cNvPr id="75" name="Google Shape;75;p10"/>
          <p:cNvSpPr txBox="1">
            <a:spLocks noGrp="1"/>
          </p:cNvSpPr>
          <p:nvPr>
            <p:ph type="ctrTitle"/>
          </p:nvPr>
        </p:nvSpPr>
        <p:spPr>
          <a:xfrm>
            <a:off x="3080975" y="405336"/>
            <a:ext cx="2982000" cy="68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Nunito Sans ExtraBold"/>
              <a:buNone/>
              <a:defRPr sz="1400" b="0">
                <a:latin typeface="+mj-lt"/>
                <a:ea typeface="Nunito Sans ExtraBold"/>
                <a:cs typeface="Nunito Sans ExtraBold"/>
                <a:sym typeface="Nunito Sans ExtraBold"/>
              </a:defRPr>
            </a:lvl1pPr>
            <a:lvl2pPr lvl="1"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2pPr>
            <a:lvl3pPr lvl="2"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3pPr>
            <a:lvl4pPr lvl="3"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4pPr>
            <a:lvl5pPr lvl="4"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5pPr>
            <a:lvl6pPr lvl="5"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6pPr>
            <a:lvl7pPr lvl="6"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7pPr>
            <a:lvl8pPr lvl="7"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8pPr>
            <a:lvl9pPr lvl="8"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9pPr>
          </a:lstStyle>
          <a:p>
            <a:endParaRPr dirty="0"/>
          </a:p>
        </p:txBody>
      </p:sp>
      <p:sp>
        <p:nvSpPr>
          <p:cNvPr id="76" name="Google Shape;76;p10"/>
          <p:cNvSpPr txBox="1">
            <a:spLocks noGrp="1"/>
          </p:cNvSpPr>
          <p:nvPr>
            <p:ph type="ctrTitle" idx="2"/>
          </p:nvPr>
        </p:nvSpPr>
        <p:spPr>
          <a:xfrm flipH="1">
            <a:off x="719975" y="2423575"/>
            <a:ext cx="1374300" cy="647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100"/>
              <a:buNone/>
              <a:defRPr sz="1100">
                <a:solidFill>
                  <a:schemeClr val="lt1"/>
                </a:solidFill>
                <a:latin typeface="+mj-lt"/>
              </a:defRPr>
            </a:lvl1pPr>
            <a:lvl2pPr lvl="1" rtl="0">
              <a:spcBef>
                <a:spcPts val="0"/>
              </a:spcBef>
              <a:spcAft>
                <a:spcPts val="0"/>
              </a:spcAft>
              <a:buClr>
                <a:schemeClr val="lt1"/>
              </a:buClr>
              <a:buSzPts val="1100"/>
              <a:buNone/>
              <a:defRPr sz="1100">
                <a:solidFill>
                  <a:schemeClr val="lt1"/>
                </a:solidFill>
              </a:defRPr>
            </a:lvl2pPr>
            <a:lvl3pPr lvl="2" rtl="0">
              <a:spcBef>
                <a:spcPts val="0"/>
              </a:spcBef>
              <a:spcAft>
                <a:spcPts val="0"/>
              </a:spcAft>
              <a:buClr>
                <a:schemeClr val="lt1"/>
              </a:buClr>
              <a:buSzPts val="1100"/>
              <a:buNone/>
              <a:defRPr sz="1100">
                <a:solidFill>
                  <a:schemeClr val="lt1"/>
                </a:solidFill>
              </a:defRPr>
            </a:lvl3pPr>
            <a:lvl4pPr lvl="3" rtl="0">
              <a:spcBef>
                <a:spcPts val="0"/>
              </a:spcBef>
              <a:spcAft>
                <a:spcPts val="0"/>
              </a:spcAft>
              <a:buClr>
                <a:schemeClr val="lt1"/>
              </a:buClr>
              <a:buSzPts val="1100"/>
              <a:buNone/>
              <a:defRPr sz="1100">
                <a:solidFill>
                  <a:schemeClr val="lt1"/>
                </a:solidFill>
              </a:defRPr>
            </a:lvl4pPr>
            <a:lvl5pPr lvl="4" rtl="0">
              <a:spcBef>
                <a:spcPts val="0"/>
              </a:spcBef>
              <a:spcAft>
                <a:spcPts val="0"/>
              </a:spcAft>
              <a:buClr>
                <a:schemeClr val="lt1"/>
              </a:buClr>
              <a:buSzPts val="1100"/>
              <a:buNone/>
              <a:defRPr sz="1100">
                <a:solidFill>
                  <a:schemeClr val="lt1"/>
                </a:solidFill>
              </a:defRPr>
            </a:lvl5pPr>
            <a:lvl6pPr lvl="5" rtl="0">
              <a:spcBef>
                <a:spcPts val="0"/>
              </a:spcBef>
              <a:spcAft>
                <a:spcPts val="0"/>
              </a:spcAft>
              <a:buClr>
                <a:schemeClr val="lt1"/>
              </a:buClr>
              <a:buSzPts val="1100"/>
              <a:buNone/>
              <a:defRPr sz="1100">
                <a:solidFill>
                  <a:schemeClr val="lt1"/>
                </a:solidFill>
              </a:defRPr>
            </a:lvl6pPr>
            <a:lvl7pPr lvl="6" rtl="0">
              <a:spcBef>
                <a:spcPts val="0"/>
              </a:spcBef>
              <a:spcAft>
                <a:spcPts val="0"/>
              </a:spcAft>
              <a:buClr>
                <a:schemeClr val="lt1"/>
              </a:buClr>
              <a:buSzPts val="1100"/>
              <a:buNone/>
              <a:defRPr sz="1100">
                <a:solidFill>
                  <a:schemeClr val="lt1"/>
                </a:solidFill>
              </a:defRPr>
            </a:lvl7pPr>
            <a:lvl8pPr lvl="7" rtl="0">
              <a:spcBef>
                <a:spcPts val="0"/>
              </a:spcBef>
              <a:spcAft>
                <a:spcPts val="0"/>
              </a:spcAft>
              <a:buClr>
                <a:schemeClr val="lt1"/>
              </a:buClr>
              <a:buSzPts val="1100"/>
              <a:buNone/>
              <a:defRPr sz="1100">
                <a:solidFill>
                  <a:schemeClr val="lt1"/>
                </a:solidFill>
              </a:defRPr>
            </a:lvl8pPr>
            <a:lvl9pPr lvl="8" rtl="0">
              <a:spcBef>
                <a:spcPts val="0"/>
              </a:spcBef>
              <a:spcAft>
                <a:spcPts val="0"/>
              </a:spcAft>
              <a:buClr>
                <a:schemeClr val="lt1"/>
              </a:buClr>
              <a:buSzPts val="1100"/>
              <a:buNone/>
              <a:defRPr sz="1100">
                <a:solidFill>
                  <a:schemeClr val="lt1"/>
                </a:solidFill>
              </a:defRPr>
            </a:lvl9pPr>
          </a:lstStyle>
          <a:p>
            <a:endParaRPr/>
          </a:p>
        </p:txBody>
      </p:sp>
      <p:sp>
        <p:nvSpPr>
          <p:cNvPr id="77" name="Google Shape;77;p10"/>
          <p:cNvSpPr txBox="1">
            <a:spLocks noGrp="1"/>
          </p:cNvSpPr>
          <p:nvPr>
            <p:ph type="subTitle" idx="1"/>
          </p:nvPr>
        </p:nvSpPr>
        <p:spPr>
          <a:xfrm flipH="1">
            <a:off x="720000" y="2954750"/>
            <a:ext cx="1985100" cy="970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900"/>
              <a:buNone/>
              <a:defRPr sz="900">
                <a:solidFill>
                  <a:schemeClr val="lt1"/>
                </a:solidFill>
              </a:defRPr>
            </a:lvl1pPr>
            <a:lvl2pPr lvl="1" rtl="0">
              <a:lnSpc>
                <a:spcPct val="100000"/>
              </a:lnSpc>
              <a:spcBef>
                <a:spcPts val="0"/>
              </a:spcBef>
              <a:spcAft>
                <a:spcPts val="0"/>
              </a:spcAft>
              <a:buClr>
                <a:schemeClr val="lt1"/>
              </a:buClr>
              <a:buSzPts val="900"/>
              <a:buNone/>
              <a:defRPr sz="900">
                <a:solidFill>
                  <a:schemeClr val="lt1"/>
                </a:solidFill>
              </a:defRPr>
            </a:lvl2pPr>
            <a:lvl3pPr lvl="2" rtl="0">
              <a:lnSpc>
                <a:spcPct val="100000"/>
              </a:lnSpc>
              <a:spcBef>
                <a:spcPts val="0"/>
              </a:spcBef>
              <a:spcAft>
                <a:spcPts val="0"/>
              </a:spcAft>
              <a:buClr>
                <a:schemeClr val="lt1"/>
              </a:buClr>
              <a:buSzPts val="900"/>
              <a:buNone/>
              <a:defRPr sz="900">
                <a:solidFill>
                  <a:schemeClr val="lt1"/>
                </a:solidFill>
              </a:defRPr>
            </a:lvl3pPr>
            <a:lvl4pPr lvl="3" rtl="0">
              <a:lnSpc>
                <a:spcPct val="100000"/>
              </a:lnSpc>
              <a:spcBef>
                <a:spcPts val="0"/>
              </a:spcBef>
              <a:spcAft>
                <a:spcPts val="0"/>
              </a:spcAft>
              <a:buClr>
                <a:schemeClr val="lt1"/>
              </a:buClr>
              <a:buSzPts val="900"/>
              <a:buNone/>
              <a:defRPr sz="900">
                <a:solidFill>
                  <a:schemeClr val="lt1"/>
                </a:solidFill>
              </a:defRPr>
            </a:lvl4pPr>
            <a:lvl5pPr lvl="4" rtl="0">
              <a:lnSpc>
                <a:spcPct val="100000"/>
              </a:lnSpc>
              <a:spcBef>
                <a:spcPts val="0"/>
              </a:spcBef>
              <a:spcAft>
                <a:spcPts val="0"/>
              </a:spcAft>
              <a:buClr>
                <a:schemeClr val="lt1"/>
              </a:buClr>
              <a:buSzPts val="900"/>
              <a:buNone/>
              <a:defRPr sz="900">
                <a:solidFill>
                  <a:schemeClr val="lt1"/>
                </a:solidFill>
              </a:defRPr>
            </a:lvl5pPr>
            <a:lvl6pPr lvl="5" rtl="0">
              <a:lnSpc>
                <a:spcPct val="100000"/>
              </a:lnSpc>
              <a:spcBef>
                <a:spcPts val="0"/>
              </a:spcBef>
              <a:spcAft>
                <a:spcPts val="0"/>
              </a:spcAft>
              <a:buClr>
                <a:schemeClr val="lt1"/>
              </a:buClr>
              <a:buSzPts val="900"/>
              <a:buNone/>
              <a:defRPr sz="900">
                <a:solidFill>
                  <a:schemeClr val="lt1"/>
                </a:solidFill>
              </a:defRPr>
            </a:lvl6pPr>
            <a:lvl7pPr lvl="6" rtl="0">
              <a:lnSpc>
                <a:spcPct val="100000"/>
              </a:lnSpc>
              <a:spcBef>
                <a:spcPts val="0"/>
              </a:spcBef>
              <a:spcAft>
                <a:spcPts val="0"/>
              </a:spcAft>
              <a:buClr>
                <a:schemeClr val="lt1"/>
              </a:buClr>
              <a:buSzPts val="900"/>
              <a:buNone/>
              <a:defRPr sz="900">
                <a:solidFill>
                  <a:schemeClr val="lt1"/>
                </a:solidFill>
              </a:defRPr>
            </a:lvl7pPr>
            <a:lvl8pPr lvl="7" rtl="0">
              <a:lnSpc>
                <a:spcPct val="100000"/>
              </a:lnSpc>
              <a:spcBef>
                <a:spcPts val="0"/>
              </a:spcBef>
              <a:spcAft>
                <a:spcPts val="0"/>
              </a:spcAft>
              <a:buClr>
                <a:schemeClr val="lt1"/>
              </a:buClr>
              <a:buSzPts val="900"/>
              <a:buNone/>
              <a:defRPr sz="900">
                <a:solidFill>
                  <a:schemeClr val="lt1"/>
                </a:solidFill>
              </a:defRPr>
            </a:lvl8pPr>
            <a:lvl9pPr lvl="8" rtl="0">
              <a:lnSpc>
                <a:spcPct val="100000"/>
              </a:lnSpc>
              <a:spcBef>
                <a:spcPts val="0"/>
              </a:spcBef>
              <a:spcAft>
                <a:spcPts val="0"/>
              </a:spcAft>
              <a:buClr>
                <a:schemeClr val="lt1"/>
              </a:buClr>
              <a:buSzPts val="900"/>
              <a:buNone/>
              <a:defRPr sz="900">
                <a:solidFill>
                  <a:schemeClr val="lt1"/>
                </a:solidFill>
              </a:defRPr>
            </a:lvl9pPr>
          </a:lstStyle>
          <a:p>
            <a:endParaRPr/>
          </a:p>
        </p:txBody>
      </p:sp>
      <p:sp>
        <p:nvSpPr>
          <p:cNvPr id="78" name="Google Shape;78;p10"/>
          <p:cNvSpPr txBox="1">
            <a:spLocks noGrp="1"/>
          </p:cNvSpPr>
          <p:nvPr>
            <p:ph type="ctrTitle" idx="3"/>
          </p:nvPr>
        </p:nvSpPr>
        <p:spPr>
          <a:xfrm flipH="1">
            <a:off x="3884850" y="2423575"/>
            <a:ext cx="1374300" cy="647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1100"/>
              <a:buNone/>
              <a:defRPr sz="1100">
                <a:solidFill>
                  <a:schemeClr val="dk1"/>
                </a:solidFill>
                <a:latin typeface="+mj-lt"/>
              </a:defRPr>
            </a:lvl1pPr>
            <a:lvl2pPr lvl="1" algn="ctr" rtl="0">
              <a:spcBef>
                <a:spcPts val="0"/>
              </a:spcBef>
              <a:spcAft>
                <a:spcPts val="0"/>
              </a:spcAft>
              <a:buClr>
                <a:schemeClr val="dk1"/>
              </a:buClr>
              <a:buSzPts val="1100"/>
              <a:buNone/>
              <a:defRPr sz="1100">
                <a:solidFill>
                  <a:schemeClr val="dk1"/>
                </a:solidFill>
              </a:defRPr>
            </a:lvl2pPr>
            <a:lvl3pPr lvl="2" algn="ctr" rtl="0">
              <a:spcBef>
                <a:spcPts val="0"/>
              </a:spcBef>
              <a:spcAft>
                <a:spcPts val="0"/>
              </a:spcAft>
              <a:buClr>
                <a:schemeClr val="dk1"/>
              </a:buClr>
              <a:buSzPts val="1100"/>
              <a:buNone/>
              <a:defRPr sz="1100">
                <a:solidFill>
                  <a:schemeClr val="dk1"/>
                </a:solidFill>
              </a:defRPr>
            </a:lvl3pPr>
            <a:lvl4pPr lvl="3" algn="ctr" rtl="0">
              <a:spcBef>
                <a:spcPts val="0"/>
              </a:spcBef>
              <a:spcAft>
                <a:spcPts val="0"/>
              </a:spcAft>
              <a:buClr>
                <a:schemeClr val="dk1"/>
              </a:buClr>
              <a:buSzPts val="1100"/>
              <a:buNone/>
              <a:defRPr sz="1100">
                <a:solidFill>
                  <a:schemeClr val="dk1"/>
                </a:solidFill>
              </a:defRPr>
            </a:lvl4pPr>
            <a:lvl5pPr lvl="4" algn="ctr" rtl="0">
              <a:spcBef>
                <a:spcPts val="0"/>
              </a:spcBef>
              <a:spcAft>
                <a:spcPts val="0"/>
              </a:spcAft>
              <a:buClr>
                <a:schemeClr val="dk1"/>
              </a:buClr>
              <a:buSzPts val="1100"/>
              <a:buNone/>
              <a:defRPr sz="1100">
                <a:solidFill>
                  <a:schemeClr val="dk1"/>
                </a:solidFill>
              </a:defRPr>
            </a:lvl5pPr>
            <a:lvl6pPr lvl="5" algn="ctr" rtl="0">
              <a:spcBef>
                <a:spcPts val="0"/>
              </a:spcBef>
              <a:spcAft>
                <a:spcPts val="0"/>
              </a:spcAft>
              <a:buClr>
                <a:schemeClr val="dk1"/>
              </a:buClr>
              <a:buSzPts val="1100"/>
              <a:buNone/>
              <a:defRPr sz="1100">
                <a:solidFill>
                  <a:schemeClr val="dk1"/>
                </a:solidFill>
              </a:defRPr>
            </a:lvl6pPr>
            <a:lvl7pPr lvl="6" algn="ctr" rtl="0">
              <a:spcBef>
                <a:spcPts val="0"/>
              </a:spcBef>
              <a:spcAft>
                <a:spcPts val="0"/>
              </a:spcAft>
              <a:buClr>
                <a:schemeClr val="dk1"/>
              </a:buClr>
              <a:buSzPts val="1100"/>
              <a:buNone/>
              <a:defRPr sz="1100">
                <a:solidFill>
                  <a:schemeClr val="dk1"/>
                </a:solidFill>
              </a:defRPr>
            </a:lvl7pPr>
            <a:lvl8pPr lvl="7" algn="ctr" rtl="0">
              <a:spcBef>
                <a:spcPts val="0"/>
              </a:spcBef>
              <a:spcAft>
                <a:spcPts val="0"/>
              </a:spcAft>
              <a:buClr>
                <a:schemeClr val="dk1"/>
              </a:buClr>
              <a:buSzPts val="1100"/>
              <a:buNone/>
              <a:defRPr sz="1100">
                <a:solidFill>
                  <a:schemeClr val="dk1"/>
                </a:solidFill>
              </a:defRPr>
            </a:lvl8pPr>
            <a:lvl9pPr lvl="8" algn="ctr" rtl="0">
              <a:spcBef>
                <a:spcPts val="0"/>
              </a:spcBef>
              <a:spcAft>
                <a:spcPts val="0"/>
              </a:spcAft>
              <a:buClr>
                <a:schemeClr val="dk1"/>
              </a:buClr>
              <a:buSzPts val="1100"/>
              <a:buNone/>
              <a:defRPr sz="1100">
                <a:solidFill>
                  <a:schemeClr val="dk1"/>
                </a:solidFill>
              </a:defRPr>
            </a:lvl9pPr>
          </a:lstStyle>
          <a:p>
            <a:endParaRPr dirty="0"/>
          </a:p>
        </p:txBody>
      </p:sp>
      <p:sp>
        <p:nvSpPr>
          <p:cNvPr id="79" name="Google Shape;79;p10"/>
          <p:cNvSpPr txBox="1">
            <a:spLocks noGrp="1"/>
          </p:cNvSpPr>
          <p:nvPr>
            <p:ph type="subTitle" idx="4"/>
          </p:nvPr>
        </p:nvSpPr>
        <p:spPr>
          <a:xfrm flipH="1">
            <a:off x="3579450" y="2954750"/>
            <a:ext cx="1985100" cy="97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900"/>
              <a:buNone/>
              <a:defRPr sz="900">
                <a:solidFill>
                  <a:schemeClr val="dk1"/>
                </a:solidFill>
                <a:latin typeface="+mn-lt"/>
              </a:defRPr>
            </a:lvl1pPr>
            <a:lvl2pPr lvl="1" algn="ctr" rtl="0">
              <a:lnSpc>
                <a:spcPct val="100000"/>
              </a:lnSpc>
              <a:spcBef>
                <a:spcPts val="0"/>
              </a:spcBef>
              <a:spcAft>
                <a:spcPts val="0"/>
              </a:spcAft>
              <a:buClr>
                <a:schemeClr val="dk1"/>
              </a:buClr>
              <a:buSzPts val="900"/>
              <a:buNone/>
              <a:defRPr sz="900">
                <a:solidFill>
                  <a:schemeClr val="dk1"/>
                </a:solidFill>
              </a:defRPr>
            </a:lvl2pPr>
            <a:lvl3pPr lvl="2" algn="ctr" rtl="0">
              <a:lnSpc>
                <a:spcPct val="100000"/>
              </a:lnSpc>
              <a:spcBef>
                <a:spcPts val="0"/>
              </a:spcBef>
              <a:spcAft>
                <a:spcPts val="0"/>
              </a:spcAft>
              <a:buClr>
                <a:schemeClr val="dk1"/>
              </a:buClr>
              <a:buSzPts val="900"/>
              <a:buNone/>
              <a:defRPr sz="900">
                <a:solidFill>
                  <a:schemeClr val="dk1"/>
                </a:solidFill>
              </a:defRPr>
            </a:lvl3pPr>
            <a:lvl4pPr lvl="3" algn="ctr" rtl="0">
              <a:lnSpc>
                <a:spcPct val="100000"/>
              </a:lnSpc>
              <a:spcBef>
                <a:spcPts val="0"/>
              </a:spcBef>
              <a:spcAft>
                <a:spcPts val="0"/>
              </a:spcAft>
              <a:buClr>
                <a:schemeClr val="dk1"/>
              </a:buClr>
              <a:buSzPts val="900"/>
              <a:buNone/>
              <a:defRPr sz="900">
                <a:solidFill>
                  <a:schemeClr val="dk1"/>
                </a:solidFill>
              </a:defRPr>
            </a:lvl4pPr>
            <a:lvl5pPr lvl="4" algn="ctr" rtl="0">
              <a:lnSpc>
                <a:spcPct val="100000"/>
              </a:lnSpc>
              <a:spcBef>
                <a:spcPts val="0"/>
              </a:spcBef>
              <a:spcAft>
                <a:spcPts val="0"/>
              </a:spcAft>
              <a:buClr>
                <a:schemeClr val="dk1"/>
              </a:buClr>
              <a:buSzPts val="900"/>
              <a:buNone/>
              <a:defRPr sz="900">
                <a:solidFill>
                  <a:schemeClr val="dk1"/>
                </a:solidFill>
              </a:defRPr>
            </a:lvl5pPr>
            <a:lvl6pPr lvl="5" algn="ctr" rtl="0">
              <a:lnSpc>
                <a:spcPct val="100000"/>
              </a:lnSpc>
              <a:spcBef>
                <a:spcPts val="0"/>
              </a:spcBef>
              <a:spcAft>
                <a:spcPts val="0"/>
              </a:spcAft>
              <a:buClr>
                <a:schemeClr val="dk1"/>
              </a:buClr>
              <a:buSzPts val="900"/>
              <a:buNone/>
              <a:defRPr sz="900">
                <a:solidFill>
                  <a:schemeClr val="dk1"/>
                </a:solidFill>
              </a:defRPr>
            </a:lvl6pPr>
            <a:lvl7pPr lvl="6" algn="ctr" rtl="0">
              <a:lnSpc>
                <a:spcPct val="100000"/>
              </a:lnSpc>
              <a:spcBef>
                <a:spcPts val="0"/>
              </a:spcBef>
              <a:spcAft>
                <a:spcPts val="0"/>
              </a:spcAft>
              <a:buClr>
                <a:schemeClr val="dk1"/>
              </a:buClr>
              <a:buSzPts val="900"/>
              <a:buNone/>
              <a:defRPr sz="900">
                <a:solidFill>
                  <a:schemeClr val="dk1"/>
                </a:solidFill>
              </a:defRPr>
            </a:lvl7pPr>
            <a:lvl8pPr lvl="7" algn="ctr" rtl="0">
              <a:lnSpc>
                <a:spcPct val="100000"/>
              </a:lnSpc>
              <a:spcBef>
                <a:spcPts val="0"/>
              </a:spcBef>
              <a:spcAft>
                <a:spcPts val="0"/>
              </a:spcAft>
              <a:buClr>
                <a:schemeClr val="dk1"/>
              </a:buClr>
              <a:buSzPts val="900"/>
              <a:buNone/>
              <a:defRPr sz="900">
                <a:solidFill>
                  <a:schemeClr val="dk1"/>
                </a:solidFill>
              </a:defRPr>
            </a:lvl8pPr>
            <a:lvl9pPr lvl="8" algn="ctr" rtl="0">
              <a:lnSpc>
                <a:spcPct val="100000"/>
              </a:lnSpc>
              <a:spcBef>
                <a:spcPts val="0"/>
              </a:spcBef>
              <a:spcAft>
                <a:spcPts val="0"/>
              </a:spcAft>
              <a:buClr>
                <a:schemeClr val="dk1"/>
              </a:buClr>
              <a:buSzPts val="900"/>
              <a:buNone/>
              <a:defRPr sz="900">
                <a:solidFill>
                  <a:schemeClr val="dk1"/>
                </a:solidFill>
              </a:defRPr>
            </a:lvl9pPr>
          </a:lstStyle>
          <a:p>
            <a:endParaRPr/>
          </a:p>
        </p:txBody>
      </p:sp>
      <p:sp>
        <p:nvSpPr>
          <p:cNvPr id="80" name="Google Shape;80;p10"/>
          <p:cNvSpPr txBox="1">
            <a:spLocks noGrp="1"/>
          </p:cNvSpPr>
          <p:nvPr>
            <p:ph type="ctrTitle" idx="5"/>
          </p:nvPr>
        </p:nvSpPr>
        <p:spPr>
          <a:xfrm flipH="1">
            <a:off x="7043225" y="2423575"/>
            <a:ext cx="1374300" cy="6477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dk1"/>
              </a:buClr>
              <a:buSzPts val="1100"/>
              <a:buNone/>
              <a:defRPr sz="1100">
                <a:solidFill>
                  <a:schemeClr val="dk1"/>
                </a:solidFill>
                <a:latin typeface="+mj-lt"/>
              </a:defRPr>
            </a:lvl1pPr>
            <a:lvl2pPr lvl="1" algn="r" rtl="0">
              <a:spcBef>
                <a:spcPts val="0"/>
              </a:spcBef>
              <a:spcAft>
                <a:spcPts val="0"/>
              </a:spcAft>
              <a:buClr>
                <a:schemeClr val="dk1"/>
              </a:buClr>
              <a:buSzPts val="1100"/>
              <a:buNone/>
              <a:defRPr sz="1100">
                <a:solidFill>
                  <a:schemeClr val="dk1"/>
                </a:solidFill>
              </a:defRPr>
            </a:lvl2pPr>
            <a:lvl3pPr lvl="2" algn="r" rtl="0">
              <a:spcBef>
                <a:spcPts val="0"/>
              </a:spcBef>
              <a:spcAft>
                <a:spcPts val="0"/>
              </a:spcAft>
              <a:buClr>
                <a:schemeClr val="dk1"/>
              </a:buClr>
              <a:buSzPts val="1100"/>
              <a:buNone/>
              <a:defRPr sz="1100">
                <a:solidFill>
                  <a:schemeClr val="dk1"/>
                </a:solidFill>
              </a:defRPr>
            </a:lvl3pPr>
            <a:lvl4pPr lvl="3" algn="r" rtl="0">
              <a:spcBef>
                <a:spcPts val="0"/>
              </a:spcBef>
              <a:spcAft>
                <a:spcPts val="0"/>
              </a:spcAft>
              <a:buClr>
                <a:schemeClr val="dk1"/>
              </a:buClr>
              <a:buSzPts val="1100"/>
              <a:buNone/>
              <a:defRPr sz="1100">
                <a:solidFill>
                  <a:schemeClr val="dk1"/>
                </a:solidFill>
              </a:defRPr>
            </a:lvl4pPr>
            <a:lvl5pPr lvl="4" algn="r" rtl="0">
              <a:spcBef>
                <a:spcPts val="0"/>
              </a:spcBef>
              <a:spcAft>
                <a:spcPts val="0"/>
              </a:spcAft>
              <a:buClr>
                <a:schemeClr val="dk1"/>
              </a:buClr>
              <a:buSzPts val="1100"/>
              <a:buNone/>
              <a:defRPr sz="1100">
                <a:solidFill>
                  <a:schemeClr val="dk1"/>
                </a:solidFill>
              </a:defRPr>
            </a:lvl5pPr>
            <a:lvl6pPr lvl="5" algn="r" rtl="0">
              <a:spcBef>
                <a:spcPts val="0"/>
              </a:spcBef>
              <a:spcAft>
                <a:spcPts val="0"/>
              </a:spcAft>
              <a:buClr>
                <a:schemeClr val="dk1"/>
              </a:buClr>
              <a:buSzPts val="1100"/>
              <a:buNone/>
              <a:defRPr sz="1100">
                <a:solidFill>
                  <a:schemeClr val="dk1"/>
                </a:solidFill>
              </a:defRPr>
            </a:lvl6pPr>
            <a:lvl7pPr lvl="6" algn="r" rtl="0">
              <a:spcBef>
                <a:spcPts val="0"/>
              </a:spcBef>
              <a:spcAft>
                <a:spcPts val="0"/>
              </a:spcAft>
              <a:buClr>
                <a:schemeClr val="dk1"/>
              </a:buClr>
              <a:buSzPts val="1100"/>
              <a:buNone/>
              <a:defRPr sz="1100">
                <a:solidFill>
                  <a:schemeClr val="dk1"/>
                </a:solidFill>
              </a:defRPr>
            </a:lvl7pPr>
            <a:lvl8pPr lvl="7" algn="r" rtl="0">
              <a:spcBef>
                <a:spcPts val="0"/>
              </a:spcBef>
              <a:spcAft>
                <a:spcPts val="0"/>
              </a:spcAft>
              <a:buClr>
                <a:schemeClr val="dk1"/>
              </a:buClr>
              <a:buSzPts val="1100"/>
              <a:buNone/>
              <a:defRPr sz="1100">
                <a:solidFill>
                  <a:schemeClr val="dk1"/>
                </a:solidFill>
              </a:defRPr>
            </a:lvl8pPr>
            <a:lvl9pPr lvl="8" algn="r" rtl="0">
              <a:spcBef>
                <a:spcPts val="0"/>
              </a:spcBef>
              <a:spcAft>
                <a:spcPts val="0"/>
              </a:spcAft>
              <a:buClr>
                <a:schemeClr val="dk1"/>
              </a:buClr>
              <a:buSzPts val="1100"/>
              <a:buNone/>
              <a:defRPr sz="1100">
                <a:solidFill>
                  <a:schemeClr val="dk1"/>
                </a:solidFill>
              </a:defRPr>
            </a:lvl9pPr>
          </a:lstStyle>
          <a:p>
            <a:endParaRPr dirty="0"/>
          </a:p>
        </p:txBody>
      </p:sp>
      <p:sp>
        <p:nvSpPr>
          <p:cNvPr id="81" name="Google Shape;81;p10"/>
          <p:cNvSpPr txBox="1">
            <a:spLocks noGrp="1"/>
          </p:cNvSpPr>
          <p:nvPr>
            <p:ph type="subTitle" idx="6"/>
          </p:nvPr>
        </p:nvSpPr>
        <p:spPr>
          <a:xfrm flipH="1">
            <a:off x="6432425" y="2954750"/>
            <a:ext cx="1985100" cy="970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900"/>
              <a:buNone/>
              <a:defRPr sz="900">
                <a:solidFill>
                  <a:schemeClr val="dk1"/>
                </a:solidFill>
                <a:latin typeface="+mn-lt"/>
              </a:defRPr>
            </a:lvl1pPr>
            <a:lvl2pPr lvl="1" algn="r" rtl="0">
              <a:lnSpc>
                <a:spcPct val="100000"/>
              </a:lnSpc>
              <a:spcBef>
                <a:spcPts val="0"/>
              </a:spcBef>
              <a:spcAft>
                <a:spcPts val="0"/>
              </a:spcAft>
              <a:buClr>
                <a:schemeClr val="dk1"/>
              </a:buClr>
              <a:buSzPts val="900"/>
              <a:buNone/>
              <a:defRPr sz="900">
                <a:solidFill>
                  <a:schemeClr val="dk1"/>
                </a:solidFill>
              </a:defRPr>
            </a:lvl2pPr>
            <a:lvl3pPr lvl="2" algn="r" rtl="0">
              <a:lnSpc>
                <a:spcPct val="100000"/>
              </a:lnSpc>
              <a:spcBef>
                <a:spcPts val="0"/>
              </a:spcBef>
              <a:spcAft>
                <a:spcPts val="0"/>
              </a:spcAft>
              <a:buClr>
                <a:schemeClr val="dk1"/>
              </a:buClr>
              <a:buSzPts val="900"/>
              <a:buNone/>
              <a:defRPr sz="900">
                <a:solidFill>
                  <a:schemeClr val="dk1"/>
                </a:solidFill>
              </a:defRPr>
            </a:lvl3pPr>
            <a:lvl4pPr lvl="3" algn="r" rtl="0">
              <a:lnSpc>
                <a:spcPct val="100000"/>
              </a:lnSpc>
              <a:spcBef>
                <a:spcPts val="0"/>
              </a:spcBef>
              <a:spcAft>
                <a:spcPts val="0"/>
              </a:spcAft>
              <a:buClr>
                <a:schemeClr val="dk1"/>
              </a:buClr>
              <a:buSzPts val="900"/>
              <a:buNone/>
              <a:defRPr sz="900">
                <a:solidFill>
                  <a:schemeClr val="dk1"/>
                </a:solidFill>
              </a:defRPr>
            </a:lvl4pPr>
            <a:lvl5pPr lvl="4" algn="r" rtl="0">
              <a:lnSpc>
                <a:spcPct val="100000"/>
              </a:lnSpc>
              <a:spcBef>
                <a:spcPts val="0"/>
              </a:spcBef>
              <a:spcAft>
                <a:spcPts val="0"/>
              </a:spcAft>
              <a:buClr>
                <a:schemeClr val="dk1"/>
              </a:buClr>
              <a:buSzPts val="900"/>
              <a:buNone/>
              <a:defRPr sz="900">
                <a:solidFill>
                  <a:schemeClr val="dk1"/>
                </a:solidFill>
              </a:defRPr>
            </a:lvl5pPr>
            <a:lvl6pPr lvl="5" algn="r" rtl="0">
              <a:lnSpc>
                <a:spcPct val="100000"/>
              </a:lnSpc>
              <a:spcBef>
                <a:spcPts val="0"/>
              </a:spcBef>
              <a:spcAft>
                <a:spcPts val="0"/>
              </a:spcAft>
              <a:buClr>
                <a:schemeClr val="dk1"/>
              </a:buClr>
              <a:buSzPts val="900"/>
              <a:buNone/>
              <a:defRPr sz="900">
                <a:solidFill>
                  <a:schemeClr val="dk1"/>
                </a:solidFill>
              </a:defRPr>
            </a:lvl6pPr>
            <a:lvl7pPr lvl="6" algn="r" rtl="0">
              <a:lnSpc>
                <a:spcPct val="100000"/>
              </a:lnSpc>
              <a:spcBef>
                <a:spcPts val="0"/>
              </a:spcBef>
              <a:spcAft>
                <a:spcPts val="0"/>
              </a:spcAft>
              <a:buClr>
                <a:schemeClr val="dk1"/>
              </a:buClr>
              <a:buSzPts val="900"/>
              <a:buNone/>
              <a:defRPr sz="900">
                <a:solidFill>
                  <a:schemeClr val="dk1"/>
                </a:solidFill>
              </a:defRPr>
            </a:lvl7pPr>
            <a:lvl8pPr lvl="7" algn="r" rtl="0">
              <a:lnSpc>
                <a:spcPct val="100000"/>
              </a:lnSpc>
              <a:spcBef>
                <a:spcPts val="0"/>
              </a:spcBef>
              <a:spcAft>
                <a:spcPts val="0"/>
              </a:spcAft>
              <a:buClr>
                <a:schemeClr val="dk1"/>
              </a:buClr>
              <a:buSzPts val="900"/>
              <a:buNone/>
              <a:defRPr sz="900">
                <a:solidFill>
                  <a:schemeClr val="dk1"/>
                </a:solidFill>
              </a:defRPr>
            </a:lvl8pPr>
            <a:lvl9pPr lvl="8" algn="r" rtl="0">
              <a:lnSpc>
                <a:spcPct val="100000"/>
              </a:lnSpc>
              <a:spcBef>
                <a:spcPts val="0"/>
              </a:spcBef>
              <a:spcAft>
                <a:spcPts val="0"/>
              </a:spcAft>
              <a:buClr>
                <a:schemeClr val="dk1"/>
              </a:buClr>
              <a:buSzPts val="900"/>
              <a:buNone/>
              <a:defRPr sz="9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 userDrawn="1">
  <p:cSld name="CUSTOM_15_1_1_2_1">
    <p:spTree>
      <p:nvGrpSpPr>
        <p:cNvPr id="1" name="Shape 82"/>
        <p:cNvGrpSpPr/>
        <p:nvPr/>
      </p:nvGrpSpPr>
      <p:grpSpPr>
        <a:xfrm>
          <a:off x="0" y="0"/>
          <a:ext cx="0" cy="0"/>
          <a:chOff x="0" y="0"/>
          <a:chExt cx="0" cy="0"/>
        </a:xfrm>
      </p:grpSpPr>
      <p:sp>
        <p:nvSpPr>
          <p:cNvPr id="83" name="Google Shape;83;p11"/>
          <p:cNvSpPr txBox="1">
            <a:spLocks noGrp="1"/>
          </p:cNvSpPr>
          <p:nvPr>
            <p:ph type="ctrTitle"/>
          </p:nvPr>
        </p:nvSpPr>
        <p:spPr>
          <a:xfrm>
            <a:off x="610871" y="405336"/>
            <a:ext cx="1737300" cy="946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Nunito Sans ExtraBold"/>
              <a:buNone/>
              <a:defRPr sz="1400" b="0">
                <a:latin typeface="+mj-lt"/>
                <a:ea typeface="Nunito Sans ExtraBold"/>
                <a:cs typeface="Nunito Sans ExtraBold"/>
                <a:sym typeface="Nunito Sans ExtraBold"/>
              </a:defRPr>
            </a:lvl1pPr>
            <a:lvl2pPr lvl="1"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2pPr>
            <a:lvl3pPr lvl="2"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3pPr>
            <a:lvl4pPr lvl="3"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4pPr>
            <a:lvl5pPr lvl="4"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5pPr>
            <a:lvl6pPr lvl="5"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6pPr>
            <a:lvl7pPr lvl="6"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7pPr>
            <a:lvl8pPr lvl="7"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8pPr>
            <a:lvl9pPr lvl="8"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9pPr>
          </a:lstStyle>
          <a:p>
            <a:endParaRPr/>
          </a:p>
        </p:txBody>
      </p:sp>
      <p:sp>
        <p:nvSpPr>
          <p:cNvPr id="4" name="Text Placeholder 3">
            <a:extLst>
              <a:ext uri="{FF2B5EF4-FFF2-40B4-BE49-F238E27FC236}">
                <a16:creationId xmlns:a16="http://schemas.microsoft.com/office/drawing/2014/main" id="{EB381F97-010F-45CD-8B97-02D39B0F2763}"/>
              </a:ext>
            </a:extLst>
          </p:cNvPr>
          <p:cNvSpPr>
            <a:spLocks noGrp="1"/>
          </p:cNvSpPr>
          <p:nvPr>
            <p:ph type="body" sz="quarter" idx="10" hasCustomPrompt="1"/>
          </p:nvPr>
        </p:nvSpPr>
        <p:spPr>
          <a:xfrm>
            <a:off x="5065713" y="2065338"/>
            <a:ext cx="2732087" cy="668337"/>
          </a:xfrm>
        </p:spPr>
        <p:txBody>
          <a:bodyPr/>
          <a:lstStyle>
            <a:lvl1pPr marL="152400" indent="0">
              <a:buNone/>
              <a:defRPr>
                <a:latin typeface="+mj-lt"/>
              </a:defRPr>
            </a:lvl1pPr>
          </a:lstStyle>
          <a:p>
            <a:pPr lvl="0"/>
            <a:r>
              <a:rPr lang="en-US" dirty="0"/>
              <a:t>Click to add Title Here</a:t>
            </a:r>
          </a:p>
        </p:txBody>
      </p:sp>
      <p:sp>
        <p:nvSpPr>
          <p:cNvPr id="6" name="Text Placeholder 5">
            <a:extLst>
              <a:ext uri="{FF2B5EF4-FFF2-40B4-BE49-F238E27FC236}">
                <a16:creationId xmlns:a16="http://schemas.microsoft.com/office/drawing/2014/main" id="{5CB2A153-6528-4240-AC44-B039295A3547}"/>
              </a:ext>
            </a:extLst>
          </p:cNvPr>
          <p:cNvSpPr>
            <a:spLocks noGrp="1"/>
          </p:cNvSpPr>
          <p:nvPr>
            <p:ph type="body" sz="quarter" idx="11"/>
          </p:nvPr>
        </p:nvSpPr>
        <p:spPr>
          <a:xfrm>
            <a:off x="5096535" y="2753173"/>
            <a:ext cx="3359150" cy="1366837"/>
          </a:xfrm>
        </p:spPr>
        <p:txBody>
          <a:bodyPr/>
          <a:lstStyle>
            <a:lvl1pPr marL="152400" indent="0">
              <a:buNone/>
              <a:defRPr>
                <a:latin typeface="+mn-lt"/>
              </a:defRPr>
            </a:lvl1pPr>
          </a:lstStyle>
          <a:p>
            <a:pPr lvl="0"/>
            <a:endParaRPr lang="en-US" dirty="0"/>
          </a:p>
        </p:txBody>
      </p:sp>
      <p:sp>
        <p:nvSpPr>
          <p:cNvPr id="8" name="Picture Placeholder 7">
            <a:extLst>
              <a:ext uri="{FF2B5EF4-FFF2-40B4-BE49-F238E27FC236}">
                <a16:creationId xmlns:a16="http://schemas.microsoft.com/office/drawing/2014/main" id="{C249C3C1-F80D-4692-99A9-83AD0C38C379}"/>
              </a:ext>
            </a:extLst>
          </p:cNvPr>
          <p:cNvSpPr>
            <a:spLocks noGrp="1"/>
          </p:cNvSpPr>
          <p:nvPr>
            <p:ph type="pic" sz="quarter" idx="12"/>
          </p:nvPr>
        </p:nvSpPr>
        <p:spPr>
          <a:xfrm rot="20899082">
            <a:off x="575754" y="1490537"/>
            <a:ext cx="3960812" cy="3498850"/>
          </a:xfrm>
          <a:pattFill prst="pct30">
            <a:fgClr>
              <a:srgbClr val="92D050"/>
            </a:fgClr>
            <a:bgClr>
              <a:schemeClr val="bg1"/>
            </a:bgClr>
          </a:pattFill>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1" userDrawn="1">
  <p:cSld name="CUSTOM_15_1_1_2">
    <p:spTree>
      <p:nvGrpSpPr>
        <p:cNvPr id="1" name="Shape 84"/>
        <p:cNvGrpSpPr/>
        <p:nvPr/>
      </p:nvGrpSpPr>
      <p:grpSpPr>
        <a:xfrm>
          <a:off x="0" y="0"/>
          <a:ext cx="0" cy="0"/>
          <a:chOff x="0" y="0"/>
          <a:chExt cx="0" cy="0"/>
        </a:xfrm>
      </p:grpSpPr>
      <p:sp>
        <p:nvSpPr>
          <p:cNvPr id="85" name="Google Shape;85;p12"/>
          <p:cNvSpPr txBox="1">
            <a:spLocks noGrp="1"/>
          </p:cNvSpPr>
          <p:nvPr>
            <p:ph type="ctrTitle"/>
          </p:nvPr>
        </p:nvSpPr>
        <p:spPr>
          <a:xfrm>
            <a:off x="6793000" y="405336"/>
            <a:ext cx="1737300" cy="94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Font typeface="Nunito Sans ExtraBold"/>
              <a:buNone/>
              <a:defRPr sz="1400" b="0">
                <a:latin typeface="+mj-lt"/>
                <a:ea typeface="Nunito Sans ExtraBold"/>
                <a:cs typeface="Nunito Sans ExtraBold"/>
                <a:sym typeface="Nunito Sans ExtraBold"/>
              </a:defRPr>
            </a:lvl1pPr>
            <a:lvl2pPr lvl="1"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2pPr>
            <a:lvl3pPr lvl="2"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3pPr>
            <a:lvl4pPr lvl="3"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4pPr>
            <a:lvl5pPr lvl="4"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5pPr>
            <a:lvl6pPr lvl="5"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6pPr>
            <a:lvl7pPr lvl="6"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7pPr>
            <a:lvl8pPr lvl="7"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8pPr>
            <a:lvl9pPr lvl="8" algn="r" rtl="0">
              <a:spcBef>
                <a:spcPts val="0"/>
              </a:spcBef>
              <a:spcAft>
                <a:spcPts val="0"/>
              </a:spcAft>
              <a:buSzPts val="1400"/>
              <a:buFont typeface="Nunito Sans ExtraBold"/>
              <a:buNone/>
              <a:defRPr sz="1400" b="0">
                <a:latin typeface="Nunito Sans ExtraBold"/>
                <a:ea typeface="Nunito Sans ExtraBold"/>
                <a:cs typeface="Nunito Sans ExtraBold"/>
                <a:sym typeface="Nunito Sans ExtraBold"/>
              </a:defRPr>
            </a:lvl9pPr>
          </a:lstStyle>
          <a:p>
            <a:endParaRPr/>
          </a:p>
        </p:txBody>
      </p:sp>
      <p:sp>
        <p:nvSpPr>
          <p:cNvPr id="3" name="Picture Placeholder 2">
            <a:extLst>
              <a:ext uri="{FF2B5EF4-FFF2-40B4-BE49-F238E27FC236}">
                <a16:creationId xmlns:a16="http://schemas.microsoft.com/office/drawing/2014/main" id="{9CA78BF2-4B79-49B4-A20A-5ECFDA34361B}"/>
              </a:ext>
            </a:extLst>
          </p:cNvPr>
          <p:cNvSpPr>
            <a:spLocks noGrp="1"/>
          </p:cNvSpPr>
          <p:nvPr>
            <p:ph type="pic" sz="quarter" idx="10"/>
          </p:nvPr>
        </p:nvSpPr>
        <p:spPr>
          <a:xfrm rot="709173">
            <a:off x="4129150" y="830894"/>
            <a:ext cx="4202416" cy="3551237"/>
          </a:xfrm>
          <a:pattFill prst="pct40">
            <a:fgClr>
              <a:srgbClr val="92D050"/>
            </a:fgClr>
            <a:bgClr>
              <a:schemeClr val="bg1"/>
            </a:bgClr>
          </a:pattFill>
        </p:spPr>
        <p:txBody>
          <a:bodyPr/>
          <a:lstStyle/>
          <a:p>
            <a:endParaRPr lang="en-US"/>
          </a:p>
        </p:txBody>
      </p:sp>
      <p:sp>
        <p:nvSpPr>
          <p:cNvPr id="5" name="Text Placeholder 3">
            <a:extLst>
              <a:ext uri="{FF2B5EF4-FFF2-40B4-BE49-F238E27FC236}">
                <a16:creationId xmlns:a16="http://schemas.microsoft.com/office/drawing/2014/main" id="{EA863412-2A7B-47E6-9C23-83C9960CAF05}"/>
              </a:ext>
            </a:extLst>
          </p:cNvPr>
          <p:cNvSpPr>
            <a:spLocks noGrp="1"/>
          </p:cNvSpPr>
          <p:nvPr>
            <p:ph type="body" sz="quarter" idx="11" hasCustomPrompt="1"/>
          </p:nvPr>
        </p:nvSpPr>
        <p:spPr>
          <a:xfrm>
            <a:off x="924674" y="2064288"/>
            <a:ext cx="2732087" cy="668337"/>
          </a:xfrm>
        </p:spPr>
        <p:txBody>
          <a:bodyPr/>
          <a:lstStyle>
            <a:lvl1pPr marL="152400" indent="0" algn="r">
              <a:buNone/>
              <a:defRPr>
                <a:latin typeface="+mj-lt"/>
              </a:defRPr>
            </a:lvl1pPr>
          </a:lstStyle>
          <a:p>
            <a:pPr lvl="0"/>
            <a:r>
              <a:rPr lang="en-US" dirty="0"/>
              <a:t>Click to add Title Here</a:t>
            </a:r>
          </a:p>
        </p:txBody>
      </p:sp>
      <p:sp>
        <p:nvSpPr>
          <p:cNvPr id="6" name="Text Placeholder 5">
            <a:extLst>
              <a:ext uri="{FF2B5EF4-FFF2-40B4-BE49-F238E27FC236}">
                <a16:creationId xmlns:a16="http://schemas.microsoft.com/office/drawing/2014/main" id="{3D162F80-6D45-441F-8B7B-99F06BB57147}"/>
              </a:ext>
            </a:extLst>
          </p:cNvPr>
          <p:cNvSpPr>
            <a:spLocks noGrp="1"/>
          </p:cNvSpPr>
          <p:nvPr>
            <p:ph type="body" sz="quarter" idx="12"/>
          </p:nvPr>
        </p:nvSpPr>
        <p:spPr>
          <a:xfrm>
            <a:off x="297611" y="2727374"/>
            <a:ext cx="3359150" cy="1366837"/>
          </a:xfrm>
        </p:spPr>
        <p:txBody>
          <a:bodyPr/>
          <a:lstStyle>
            <a:lvl1pPr marL="152400" indent="0" algn="r">
              <a:buNone/>
              <a:defRPr>
                <a:latin typeface="+mn-lt"/>
              </a:defRPr>
            </a:lvl1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4EF66F0-DC35-4E9A-B665-1FA6E36D57CC}"/>
              </a:ext>
            </a:extLst>
          </p:cNvPr>
          <p:cNvSpPr>
            <a:spLocks noGrp="1"/>
          </p:cNvSpPr>
          <p:nvPr>
            <p:ph type="pic" sz="quarter" idx="13"/>
          </p:nvPr>
        </p:nvSpPr>
        <p:spPr>
          <a:xfrm>
            <a:off x="0" y="-11428"/>
            <a:ext cx="4064658" cy="5162418"/>
          </a:xfrm>
          <a:custGeom>
            <a:avLst/>
            <a:gdLst>
              <a:gd name="connsiteX0" fmla="*/ 0 w 5419544"/>
              <a:gd name="connsiteY0" fmla="*/ 0 h 6883224"/>
              <a:gd name="connsiteX1" fmla="*/ 4804859 w 5419544"/>
              <a:gd name="connsiteY1" fmla="*/ 0 h 6883224"/>
              <a:gd name="connsiteX2" fmla="*/ 5419544 w 5419544"/>
              <a:gd name="connsiteY2" fmla="*/ 614685 h 6883224"/>
              <a:gd name="connsiteX3" fmla="*/ 5419544 w 5419544"/>
              <a:gd name="connsiteY3" fmla="*/ 6883224 h 6883224"/>
              <a:gd name="connsiteX4" fmla="*/ 0 w 5419544"/>
              <a:gd name="connsiteY4" fmla="*/ 6883224 h 6883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544" h="6883224">
                <a:moveTo>
                  <a:pt x="0" y="0"/>
                </a:moveTo>
                <a:lnTo>
                  <a:pt x="4804859" y="0"/>
                </a:lnTo>
                <a:cubicBezTo>
                  <a:pt x="5144340" y="0"/>
                  <a:pt x="5419544" y="275204"/>
                  <a:pt x="5419544" y="614685"/>
                </a:cubicBezTo>
                <a:lnTo>
                  <a:pt x="5419544" y="6883224"/>
                </a:lnTo>
                <a:lnTo>
                  <a:pt x="0" y="6883224"/>
                </a:lnTo>
                <a:close/>
              </a:path>
            </a:pathLst>
          </a:custGeom>
          <a:solidFill>
            <a:schemeClr val="bg2">
              <a:lumMod val="75000"/>
            </a:schemeClr>
          </a:solidFill>
        </p:spPr>
        <p:txBody>
          <a:bodyPr wrap="square" anchor="ctr">
            <a:noAutofit/>
          </a:bodyPr>
          <a:lstStyle>
            <a:lvl1pPr algn="ctr">
              <a:defRPr sz="1013"/>
            </a:lvl1pPr>
          </a:lstStyle>
          <a:p>
            <a:endParaRPr lang="en-ID"/>
          </a:p>
        </p:txBody>
      </p:sp>
      <p:sp>
        <p:nvSpPr>
          <p:cNvPr id="9" name="Slide Number Placeholder 5">
            <a:extLst>
              <a:ext uri="{FF2B5EF4-FFF2-40B4-BE49-F238E27FC236}">
                <a16:creationId xmlns:a16="http://schemas.microsoft.com/office/drawing/2014/main" id="{CD2FEB7F-206A-416C-B2A5-A636C8D09DF4}"/>
              </a:ext>
            </a:extLst>
          </p:cNvPr>
          <p:cNvSpPr>
            <a:spLocks noGrp="1"/>
          </p:cNvSpPr>
          <p:nvPr>
            <p:ph type="sldNum" sz="quarter" idx="12"/>
          </p:nvPr>
        </p:nvSpPr>
        <p:spPr>
          <a:xfrm>
            <a:off x="8484648" y="211786"/>
            <a:ext cx="342171" cy="273844"/>
          </a:xfrm>
        </p:spPr>
        <p:txBody>
          <a:bodyPr/>
          <a:lstStyle>
            <a:lvl1pPr algn="ctr">
              <a:defRPr sz="675" b="1">
                <a:solidFill>
                  <a:schemeClr val="bg2"/>
                </a:solidFill>
                <a:latin typeface="+mj-lt"/>
              </a:defRPr>
            </a:lvl1pPr>
          </a:lstStyle>
          <a:p>
            <a:fld id="{E3813BF9-5145-4417-B95D-FA8627973885}" type="slidenum">
              <a:rPr lang="en-US" smtClean="0"/>
              <a:pPr/>
              <a:t>‹#›</a:t>
            </a:fld>
            <a:endParaRPr lang="en-US"/>
          </a:p>
        </p:txBody>
      </p:sp>
      <p:sp>
        <p:nvSpPr>
          <p:cNvPr id="15" name="Title 1">
            <a:extLst>
              <a:ext uri="{FF2B5EF4-FFF2-40B4-BE49-F238E27FC236}">
                <a16:creationId xmlns:a16="http://schemas.microsoft.com/office/drawing/2014/main" id="{ED55A0B3-B3F0-4205-8582-AD37A15F704D}"/>
              </a:ext>
            </a:extLst>
          </p:cNvPr>
          <p:cNvSpPr>
            <a:spLocks noGrp="1"/>
          </p:cNvSpPr>
          <p:nvPr>
            <p:ph type="ctrTitle" hasCustomPrompt="1"/>
          </p:nvPr>
        </p:nvSpPr>
        <p:spPr>
          <a:xfrm>
            <a:off x="4678090" y="737449"/>
            <a:ext cx="5145207" cy="1444899"/>
          </a:xfrm>
          <a:prstGeom prst="rect">
            <a:avLst/>
          </a:prstGeom>
        </p:spPr>
        <p:txBody>
          <a:bodyPr anchor="ctr">
            <a:noAutofit/>
          </a:bodyPr>
          <a:lstStyle>
            <a:lvl1pPr algn="l">
              <a:defRPr sz="2475" b="1">
                <a:solidFill>
                  <a:schemeClr val="tx1"/>
                </a:solidFill>
              </a:defRPr>
            </a:lvl1pPr>
          </a:lstStyle>
          <a:p>
            <a:r>
              <a:rPr lang="en-US" dirty="0"/>
              <a:t>Click to edit title</a:t>
            </a:r>
          </a:p>
        </p:txBody>
      </p:sp>
    </p:spTree>
    <p:extLst>
      <p:ext uri="{BB962C8B-B14F-4D97-AF65-F5344CB8AC3E}">
        <p14:creationId xmlns:p14="http://schemas.microsoft.com/office/powerpoint/2010/main" val="212994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685EDED-11D7-4A26-BF8F-53B82EFAF814}"/>
              </a:ext>
            </a:extLst>
          </p:cNvPr>
          <p:cNvSpPr>
            <a:spLocks noGrp="1"/>
          </p:cNvSpPr>
          <p:nvPr>
            <p:ph type="pic" sz="quarter" idx="10"/>
          </p:nvPr>
        </p:nvSpPr>
        <p:spPr>
          <a:xfrm>
            <a:off x="0" y="0"/>
            <a:ext cx="9144000" cy="5143500"/>
          </a:xfrm>
          <a:solidFill>
            <a:schemeClr val="bg2">
              <a:lumMod val="75000"/>
            </a:schemeClr>
          </a:solidFill>
        </p:spPr>
        <p:txBody>
          <a:bodyPr anchor="ctr">
            <a:normAutofit/>
          </a:bodyPr>
          <a:lstStyle>
            <a:lvl1pPr algn="ctr">
              <a:defRPr sz="1013"/>
            </a:lvl1pPr>
          </a:lstStyle>
          <a:p>
            <a:endParaRPr lang="en-ID"/>
          </a:p>
        </p:txBody>
      </p:sp>
    </p:spTree>
    <p:extLst>
      <p:ext uri="{BB962C8B-B14F-4D97-AF65-F5344CB8AC3E}">
        <p14:creationId xmlns:p14="http://schemas.microsoft.com/office/powerpoint/2010/main" val="2334589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1pPr>
            <a:lvl2pPr lvl="1"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2pPr>
            <a:lvl3pPr lvl="2"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3pPr>
            <a:lvl4pPr lvl="3"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4pPr>
            <a:lvl5pPr lvl="4"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5pPr>
            <a:lvl6pPr lvl="5"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6pPr>
            <a:lvl7pPr lvl="6"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7pPr>
            <a:lvl8pPr lvl="7"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8pPr>
            <a:lvl9pPr lvl="8" rt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1pPr>
            <a:lvl2pPr marL="914400" lvl="1" indent="-304800" rtl="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2pPr>
            <a:lvl3pPr marL="1371600" lvl="2" indent="-304800" rtl="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3pPr>
            <a:lvl4pPr marL="1828800" lvl="3" indent="-304800" rtl="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4pPr>
            <a:lvl5pPr marL="2286000" lvl="4" indent="-304800" rtl="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5pPr>
            <a:lvl6pPr marL="2743200" lvl="5" indent="-304800" rtl="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6pPr>
            <a:lvl7pPr marL="3200400" lvl="6" indent="-304800" rtl="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7pPr>
            <a:lvl8pPr marL="3657600" lvl="7" indent="-304800" rtl="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8pPr>
            <a:lvl9pPr marL="4114800" lvl="8" indent="-304800" rtl="0">
              <a:lnSpc>
                <a:spcPct val="115000"/>
              </a:lnSpc>
              <a:spcBef>
                <a:spcPts val="1600"/>
              </a:spcBef>
              <a:spcAft>
                <a:spcPts val="160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9pPr>
          </a:lstStyle>
          <a:p>
            <a:endParaRPr/>
          </a:p>
        </p:txBody>
      </p:sp>
      <p:pic>
        <p:nvPicPr>
          <p:cNvPr id="3" name="Picture 2" descr="Logo&#10;&#10;Description automatically generated">
            <a:extLst>
              <a:ext uri="{FF2B5EF4-FFF2-40B4-BE49-F238E27FC236}">
                <a16:creationId xmlns:a16="http://schemas.microsoft.com/office/drawing/2014/main" id="{08015FD4-F221-437C-8396-D51163129854}"/>
              </a:ext>
            </a:extLst>
          </p:cNvPr>
          <p:cNvPicPr>
            <a:picLocks noChangeAspect="1"/>
          </p:cNvPicPr>
          <p:nvPr userDrawn="1"/>
        </p:nvPicPr>
        <p:blipFill rotWithShape="1">
          <a:blip r:embed="rId14">
            <a:extLst>
              <a:ext uri="{28A0092B-C50C-407E-A947-70E740481C1C}">
                <a14:useLocalDpi xmlns:a14="http://schemas.microsoft.com/office/drawing/2010/main"/>
              </a:ext>
            </a:extLst>
          </a:blip>
          <a:srcRect/>
          <a:stretch/>
        </p:blipFill>
        <p:spPr>
          <a:xfrm>
            <a:off x="8077200" y="4568875"/>
            <a:ext cx="960123" cy="574626"/>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5" r:id="rId4"/>
    <p:sldLayoutId id="2147483656" r:id="rId5"/>
    <p:sldLayoutId id="2147483657" r:id="rId6"/>
    <p:sldLayoutId id="2147483658" r:id="rId7"/>
    <p:sldLayoutId id="2147483666" r:id="rId8"/>
    <p:sldLayoutId id="2147483670" r:id="rId9"/>
    <p:sldLayoutId id="2147483671" r:id="rId10"/>
    <p:sldLayoutId id="2147483672" r:id="rId11"/>
    <p:sldLayoutId id="214748367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28A0092B-C50C-407E-A947-70E740481C1C}">
                <a14:useLocalDpi xmlns:a14="http://schemas.microsoft.com/office/drawing/2010/main"/>
              </a:ext>
            </a:extLst>
          </a:blip>
          <a:srcRect/>
          <a:stretch>
            <a:fillRect/>
          </a:stretch>
        </a:blipFill>
        <a:effectLst/>
      </p:bgPr>
    </p:bg>
    <p:spTree>
      <p:nvGrpSpPr>
        <p:cNvPr id="1" name="Shape 111"/>
        <p:cNvGrpSpPr/>
        <p:nvPr/>
      </p:nvGrpSpPr>
      <p:grpSpPr>
        <a:xfrm>
          <a:off x="0" y="0"/>
          <a:ext cx="0" cy="0"/>
          <a:chOff x="0" y="0"/>
          <a:chExt cx="0" cy="0"/>
        </a:xfrm>
      </p:grpSpPr>
      <p:sp>
        <p:nvSpPr>
          <p:cNvPr id="113" name="Google Shape;113;p20"/>
          <p:cNvSpPr txBox="1">
            <a:spLocks noGrp="1"/>
          </p:cNvSpPr>
          <p:nvPr>
            <p:ph type="ctrTitle"/>
          </p:nvPr>
        </p:nvSpPr>
        <p:spPr>
          <a:xfrm>
            <a:off x="5642562" y="1352550"/>
            <a:ext cx="3501438" cy="2272811"/>
          </a:xfrm>
        </p:spPr>
        <p:txBody>
          <a:bodyPr/>
          <a:lstStyle/>
          <a:p>
            <a:pPr algn="l"/>
            <a:r>
              <a:rPr lang="es" b="0" dirty="0"/>
              <a:t>Asociado</a:t>
            </a:r>
            <a:r>
              <a:rPr lang="es" b="0" i="0" u="none" baseline="0" dirty="0"/>
              <a:t> médico:</a:t>
            </a:r>
            <a:br>
              <a:rPr lang="es" b="0" dirty="0"/>
            </a:br>
            <a:r>
              <a:rPr lang="es-MX" dirty="0"/>
              <a:t>Le brinda servicios de atención médica.</a:t>
            </a:r>
            <a:endParaRPr lang="es-MX" b="1" i="0" u="none" baseline="0" dirty="0"/>
          </a:p>
        </p:txBody>
      </p:sp>
      <p:sp>
        <p:nvSpPr>
          <p:cNvPr id="114" name="Google Shape;114;p20"/>
          <p:cNvSpPr/>
          <p:nvPr/>
        </p:nvSpPr>
        <p:spPr>
          <a:xfrm flipH="1">
            <a:off x="5919500" y="-211062"/>
            <a:ext cx="4652175" cy="1932371"/>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chemeClr val="accent2"/>
          </a:solidFill>
          <a:ln w="1905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Logo, company name&#10;&#10;Description automatically generated">
            <a:extLst>
              <a:ext uri="{FF2B5EF4-FFF2-40B4-BE49-F238E27FC236}">
                <a16:creationId xmlns:a16="http://schemas.microsoft.com/office/drawing/2014/main" id="{84BB9BB0-820D-4042-9494-6D0653C1CD23}"/>
              </a:ext>
            </a:extLst>
          </p:cNvPr>
          <p:cNvPicPr>
            <a:picLocks noChangeAspect="1"/>
          </p:cNvPicPr>
          <p:nvPr/>
        </p:nvPicPr>
        <p:blipFill>
          <a:blip r:embed="rId4"/>
          <a:stretch>
            <a:fillRect/>
          </a:stretch>
        </p:blipFill>
        <p:spPr>
          <a:xfrm>
            <a:off x="5757718" y="3013880"/>
            <a:ext cx="2243282" cy="2243282"/>
          </a:xfrm>
          <a:prstGeom prst="rect">
            <a:avLst/>
          </a:prstGeom>
        </p:spPr>
      </p:pic>
      <p:pic>
        <p:nvPicPr>
          <p:cNvPr id="5" name="Picture Placeholder 4" descr="A group of people posing for a photo&#10;&#10;Description automatically generated">
            <a:extLst>
              <a:ext uri="{FF2B5EF4-FFF2-40B4-BE49-F238E27FC236}">
                <a16:creationId xmlns:a16="http://schemas.microsoft.com/office/drawing/2014/main" id="{13C6425F-F21E-9DEF-FF17-1219691B0207}"/>
              </a:ext>
            </a:extLst>
          </p:cNvPr>
          <p:cNvPicPr>
            <a:picLocks noGrp="1" noChangeAspect="1"/>
          </p:cNvPicPr>
          <p:nvPr>
            <p:ph type="pic" sz="quarter" idx="10"/>
          </p:nvPr>
        </p:nvPicPr>
        <p:blipFill rotWithShape="1">
          <a:blip r:embed="rId5">
            <a:extLst>
              <a:ext uri="{28A0092B-C50C-407E-A947-70E740481C1C}">
                <a14:useLocalDpi xmlns:a14="http://schemas.microsoft.com/office/drawing/2010/main"/>
              </a:ext>
            </a:extLst>
          </a:blip>
          <a:srcRect/>
          <a:stretch/>
        </p:blipFill>
        <p:spPr>
          <a:xfrm>
            <a:off x="-76200" y="-19050"/>
            <a:ext cx="5867400" cy="5221956"/>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4"/>
          <p:cNvSpPr/>
          <p:nvPr/>
        </p:nvSpPr>
        <p:spPr>
          <a:xfrm flipH="1">
            <a:off x="-1" y="-447676"/>
            <a:ext cx="7234237" cy="5952133"/>
          </a:xfrm>
          <a:custGeom>
            <a:avLst/>
            <a:gdLst/>
            <a:ahLst/>
            <a:cxnLst/>
            <a:rect l="l" t="t" r="r" b="b"/>
            <a:pathLst>
              <a:path w="329565" h="194310" extrusionOk="0">
                <a:moveTo>
                  <a:pt x="0" y="0"/>
                </a:moveTo>
                <a:lnTo>
                  <a:pt x="33147" y="107442"/>
                </a:lnTo>
                <a:lnTo>
                  <a:pt x="74295" y="118110"/>
                </a:lnTo>
                <a:lnTo>
                  <a:pt x="134493" y="194310"/>
                </a:lnTo>
                <a:lnTo>
                  <a:pt x="329565" y="180594"/>
                </a:lnTo>
                <a:lnTo>
                  <a:pt x="308229" y="11430"/>
                </a:lnTo>
                <a:close/>
              </a:path>
            </a:pathLst>
          </a:custGeom>
          <a:noFill/>
          <a:ln w="19050" cap="flat" cmpd="sng">
            <a:solidFill>
              <a:srgbClr val="FCBB46"/>
            </a:solidFill>
            <a:prstDash val="solid"/>
            <a:round/>
            <a:headEnd type="none" w="med" len="med"/>
            <a:tailEnd type="none" w="med" len="med"/>
          </a:ln>
        </p:spPr>
      </p:sp>
      <p:sp>
        <p:nvSpPr>
          <p:cNvPr id="376" name="Google Shape;376;p34"/>
          <p:cNvSpPr txBox="1"/>
          <p:nvPr/>
        </p:nvSpPr>
        <p:spPr>
          <a:xfrm flipH="1">
            <a:off x="613018" y="844516"/>
            <a:ext cx="2794486" cy="6447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b="1" i="0" u="none" baseline="0">
                <a:solidFill>
                  <a:srgbClr val="FF0000"/>
                </a:solidFill>
                <a:latin typeface="+mn-lt"/>
                <a:ea typeface="Nunito Sans"/>
                <a:cs typeface="Nunito Sans"/>
                <a:sym typeface="Nunito Sans"/>
              </a:rPr>
              <a:t>Los 5 entornos médicos principales para los PA </a:t>
            </a:r>
            <a:endParaRPr b="1" dirty="0">
              <a:solidFill>
                <a:srgbClr val="FF0000"/>
              </a:solidFill>
              <a:latin typeface="+mn-lt"/>
              <a:ea typeface="Nunito Sans"/>
              <a:cs typeface="Nunito Sans"/>
              <a:sym typeface="Nunito Sans"/>
            </a:endParaRPr>
          </a:p>
        </p:txBody>
      </p:sp>
      <p:sp>
        <p:nvSpPr>
          <p:cNvPr id="377" name="Google Shape;377;p34"/>
          <p:cNvSpPr txBox="1"/>
          <p:nvPr/>
        </p:nvSpPr>
        <p:spPr>
          <a:xfrm flipH="1">
            <a:off x="613018" y="1523995"/>
            <a:ext cx="3453571" cy="1328400"/>
          </a:xfrm>
          <a:prstGeom prst="rect">
            <a:avLst/>
          </a:prstGeom>
          <a:noFill/>
          <a:ln>
            <a:noFill/>
          </a:ln>
        </p:spPr>
        <p:txBody>
          <a:bodyPr spcFirstLastPara="1" wrap="square" lIns="91425" tIns="91425" rIns="91425" bIns="91425" anchor="t" anchorCtr="0">
            <a:noAutofit/>
          </a:bodyPr>
          <a:lstStyle/>
          <a:p>
            <a:pPr marL="228600" lvl="0" indent="-228600" algn="l" rtl="0">
              <a:spcBef>
                <a:spcPts val="0"/>
              </a:spcBef>
              <a:spcAft>
                <a:spcPts val="0"/>
              </a:spcAft>
              <a:buFont typeface="+mj-lt"/>
              <a:buAutoNum type="arabicPeriod"/>
            </a:pPr>
            <a:r>
              <a:rPr lang="es" b="0" i="0" u="none" baseline="0" dirty="0">
                <a:latin typeface="+mn-lt"/>
                <a:ea typeface="Assistant ExtraLight"/>
                <a:cs typeface="Assistant ExtraLight"/>
                <a:sym typeface="Assistant ExtraLight"/>
              </a:rPr>
              <a:t>Hospitales (41,7 %)</a:t>
            </a:r>
          </a:p>
          <a:p>
            <a:pPr marL="228600" lvl="0" indent="-228600" algn="l" rtl="0">
              <a:spcBef>
                <a:spcPts val="0"/>
              </a:spcBef>
              <a:spcAft>
                <a:spcPts val="0"/>
              </a:spcAft>
              <a:buFont typeface="+mj-lt"/>
              <a:buAutoNum type="arabicPeriod"/>
            </a:pPr>
            <a:r>
              <a:rPr lang="es" b="0" i="0" u="none" baseline="0" dirty="0">
                <a:latin typeface="+mn-lt"/>
                <a:ea typeface="Assistant ExtraLight"/>
                <a:cs typeface="Assistant ExtraLight"/>
                <a:sym typeface="Assistant ExtraLight"/>
              </a:rPr>
              <a:t>Prácticas privadas con oficinas (37,1 %)</a:t>
            </a:r>
            <a:endParaRPr lang="es" dirty="0">
              <a:latin typeface="+mn-lt"/>
              <a:ea typeface="Assistant ExtraLight"/>
              <a:cs typeface="Assistant ExtraLight"/>
            </a:endParaRPr>
          </a:p>
          <a:p>
            <a:pPr marL="228600" indent="-228600" algn="l" rtl="0">
              <a:buFont typeface="+mj-lt"/>
              <a:buAutoNum type="arabicPeriod"/>
            </a:pPr>
            <a:r>
              <a:rPr lang="es" b="0" i="0" u="none" baseline="0" dirty="0">
                <a:latin typeface="+mn-lt"/>
                <a:ea typeface="Assistant ExtraLight"/>
                <a:cs typeface="Assistant ExtraLight"/>
                <a:sym typeface="Assistant ExtraLight"/>
              </a:rPr>
              <a:t>Atención de urgencia (5,6 %)</a:t>
            </a:r>
            <a:endParaRPr lang="es" dirty="0">
              <a:latin typeface="+mn-lt"/>
              <a:ea typeface="Assistant ExtraLight"/>
              <a:cs typeface="Assistant ExtraLight"/>
            </a:endParaRPr>
          </a:p>
          <a:p>
            <a:pPr marL="228600" indent="-228600" algn="l" rtl="0">
              <a:buAutoNum type="arabicPeriod"/>
            </a:pPr>
            <a:r>
              <a:rPr lang="es" b="0" i="0" u="none" baseline="0" dirty="0">
                <a:latin typeface="+mn-lt"/>
                <a:ea typeface="Assistant ExtraLight"/>
                <a:cs typeface="Assistant ExtraLight"/>
                <a:sym typeface="Assistant ExtraLight"/>
              </a:rPr>
              <a:t>Instalaciones, hospitales o unidades del gobierno federal (4,7 %)</a:t>
            </a:r>
            <a:endParaRPr lang="es" dirty="0"/>
          </a:p>
          <a:p>
            <a:pPr marL="228600" lvl="0" indent="-228600" algn="l" rtl="0">
              <a:spcBef>
                <a:spcPts val="0"/>
              </a:spcBef>
              <a:spcAft>
                <a:spcPts val="0"/>
              </a:spcAft>
              <a:buFont typeface="+mj-lt"/>
              <a:buAutoNum type="arabicPeriod"/>
            </a:pPr>
            <a:r>
              <a:rPr lang="es" b="0" i="0" u="none" baseline="0" dirty="0">
                <a:latin typeface="+mn-lt"/>
                <a:ea typeface="Assistant ExtraLight"/>
                <a:cs typeface="Assistant ExtraLight"/>
                <a:sym typeface="Assistant ExtraLight"/>
              </a:rPr>
              <a:t>Centros de salud comunitarios (2,8 %)</a:t>
            </a:r>
            <a:endParaRPr dirty="0">
              <a:latin typeface="+mn-lt"/>
              <a:ea typeface="Assistant ExtraLight"/>
              <a:cs typeface="Assistant ExtraLight"/>
              <a:sym typeface="Assistant ExtraLight"/>
            </a:endParaRPr>
          </a:p>
          <a:p>
            <a:pPr marL="0" lvl="0" indent="0" algn="r" rtl="0">
              <a:spcBef>
                <a:spcPts val="0"/>
              </a:spcBef>
              <a:spcAft>
                <a:spcPts val="0"/>
              </a:spcAft>
              <a:buNone/>
            </a:pPr>
            <a:endParaRPr sz="1100" dirty="0">
              <a:latin typeface="Assistant ExtraLight"/>
              <a:ea typeface="Assistant ExtraLight"/>
              <a:cs typeface="Assistant ExtraLight"/>
              <a:sym typeface="Assistant ExtraLight"/>
            </a:endParaRPr>
          </a:p>
        </p:txBody>
      </p:sp>
      <p:pic>
        <p:nvPicPr>
          <p:cNvPr id="379" name="Google Shape;379;p34"/>
          <p:cNvPicPr preferRelativeResize="0"/>
          <p:nvPr/>
        </p:nvPicPr>
        <p:blipFill>
          <a:blip r:embed="rId3"/>
          <a:srcRect/>
          <a:stretch/>
        </p:blipFill>
        <p:spPr>
          <a:xfrm>
            <a:off x="4876800" y="1733183"/>
            <a:ext cx="3884809" cy="2591167"/>
          </a:xfrm>
          <a:prstGeom prst="rect">
            <a:avLst/>
          </a:prstGeom>
          <a:ln w="127000" cap="sq">
            <a:solidFill>
              <a:srgbClr val="FCBB46"/>
            </a:solidFill>
            <a:miter lim="800000"/>
          </a:ln>
          <a:effectLst>
            <a:outerShdw blurRad="57150" dist="50800" dir="2700000" algn="tl" rotWithShape="0">
              <a:srgbClr val="000000">
                <a:alpha val="40000"/>
              </a:srgbClr>
            </a:outerShdw>
          </a:effectLst>
        </p:spPr>
      </p:pic>
      <p:sp>
        <p:nvSpPr>
          <p:cNvPr id="9" name="Google Shape;152;p23">
            <a:extLst>
              <a:ext uri="{FF2B5EF4-FFF2-40B4-BE49-F238E27FC236}">
                <a16:creationId xmlns:a16="http://schemas.microsoft.com/office/drawing/2014/main" id="{4C8A3FCB-10EF-416C-93D0-00AB6796DE9A}"/>
              </a:ext>
            </a:extLst>
          </p:cNvPr>
          <p:cNvSpPr txBox="1">
            <a:spLocks/>
          </p:cNvSpPr>
          <p:nvPr/>
        </p:nvSpPr>
        <p:spPr>
          <a:xfrm>
            <a:off x="406975" y="284408"/>
            <a:ext cx="6702182" cy="6787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mj-lt"/>
                <a:ea typeface="Nunito Sans ExtraBold"/>
                <a:cs typeface="Nunito Sans ExtraBold"/>
                <a:sym typeface="Nunito Sans ExtraBold"/>
              </a:defRPr>
            </a:lvl1pPr>
            <a:lvl2pPr marR="0" lvl="1"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2pPr>
            <a:lvl3pPr marR="0" lvl="2"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3pPr>
            <a:lvl4pPr marR="0" lvl="3"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4pPr>
            <a:lvl5pPr marR="0" lvl="4"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5pPr>
            <a:lvl6pPr marR="0" lvl="5"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6pPr>
            <a:lvl7pPr marR="0" lvl="6"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7pPr>
            <a:lvl8pPr marR="0" lvl="7"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8pPr>
            <a:lvl9pPr marR="0" lvl="8"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9pPr>
          </a:lstStyle>
          <a:p>
            <a:pPr algn="l" rtl="0"/>
            <a:r>
              <a:rPr lang="es" sz="3600" b="0" i="0" u="none" baseline="0" dirty="0"/>
              <a:t>¿En dónde ejercen su práctica los PA? </a:t>
            </a:r>
          </a:p>
        </p:txBody>
      </p:sp>
      <p:sp>
        <p:nvSpPr>
          <p:cNvPr id="10" name="Google Shape;376;p34">
            <a:extLst>
              <a:ext uri="{FF2B5EF4-FFF2-40B4-BE49-F238E27FC236}">
                <a16:creationId xmlns:a16="http://schemas.microsoft.com/office/drawing/2014/main" id="{94CECDDD-BFBF-452E-9949-DFEC480D2867}"/>
              </a:ext>
            </a:extLst>
          </p:cNvPr>
          <p:cNvSpPr txBox="1"/>
          <p:nvPr/>
        </p:nvSpPr>
        <p:spPr>
          <a:xfrm flipH="1">
            <a:off x="740744" y="3413200"/>
            <a:ext cx="3017322" cy="298094"/>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s" b="1" i="0" u="none" baseline="0" dirty="0">
                <a:solidFill>
                  <a:srgbClr val="0A2D4C"/>
                </a:solidFill>
                <a:latin typeface="+mn-lt"/>
                <a:ea typeface="Nunito Sans"/>
                <a:cs typeface="Nunito Sans"/>
                <a:sym typeface="Nunito Sans"/>
              </a:rPr>
              <a:t>Los 5 estados principales donde los PA ejercen su práctica </a:t>
            </a:r>
            <a:endParaRPr b="1" dirty="0">
              <a:solidFill>
                <a:srgbClr val="0A2D4C"/>
              </a:solidFill>
              <a:latin typeface="+mn-lt"/>
              <a:ea typeface="Nunito Sans"/>
              <a:cs typeface="Nunito Sans"/>
              <a:sym typeface="Nunito Sans"/>
            </a:endParaRPr>
          </a:p>
        </p:txBody>
      </p:sp>
      <p:sp>
        <p:nvSpPr>
          <p:cNvPr id="11" name="Google Shape;377;p34">
            <a:extLst>
              <a:ext uri="{FF2B5EF4-FFF2-40B4-BE49-F238E27FC236}">
                <a16:creationId xmlns:a16="http://schemas.microsoft.com/office/drawing/2014/main" id="{C6DD6FE4-36AE-4672-87F5-8EDBF94C0102}"/>
              </a:ext>
            </a:extLst>
          </p:cNvPr>
          <p:cNvSpPr txBox="1"/>
          <p:nvPr/>
        </p:nvSpPr>
        <p:spPr>
          <a:xfrm flipH="1">
            <a:off x="613018" y="3566659"/>
            <a:ext cx="2686200" cy="1328400"/>
          </a:xfrm>
          <a:prstGeom prst="rect">
            <a:avLst/>
          </a:prstGeom>
          <a:noFill/>
          <a:ln>
            <a:noFill/>
          </a:ln>
        </p:spPr>
        <p:txBody>
          <a:bodyPr spcFirstLastPara="1" wrap="square" lIns="91425" tIns="91425" rIns="91425" bIns="91425" anchor="t" anchorCtr="0">
            <a:noAutofit/>
          </a:bodyPr>
          <a:lstStyle/>
          <a:p>
            <a:pPr marL="228600" lvl="0" indent="-228600" algn="l" rtl="0">
              <a:spcBef>
                <a:spcPts val="0"/>
              </a:spcBef>
              <a:spcAft>
                <a:spcPts val="0"/>
              </a:spcAft>
              <a:buFont typeface="+mj-lt"/>
              <a:buAutoNum type="arabicPeriod"/>
            </a:pPr>
            <a:r>
              <a:rPr lang="es" b="0" i="0" u="none" baseline="0" dirty="0">
                <a:latin typeface="+mn-lt"/>
                <a:ea typeface="Assistant ExtraLight"/>
                <a:cs typeface="Assistant ExtraLight"/>
                <a:sym typeface="Assistant ExtraLight"/>
              </a:rPr>
              <a:t>Nueva York (9,2 %)</a:t>
            </a:r>
          </a:p>
          <a:p>
            <a:pPr marL="228600" lvl="0" indent="-228600" algn="l" rtl="0">
              <a:spcBef>
                <a:spcPts val="0"/>
              </a:spcBef>
              <a:spcAft>
                <a:spcPts val="0"/>
              </a:spcAft>
              <a:buFont typeface="+mj-lt"/>
              <a:buAutoNum type="arabicPeriod"/>
            </a:pPr>
            <a:r>
              <a:rPr lang="es" b="0" i="0" u="none" baseline="0" dirty="0">
                <a:latin typeface="+mn-lt"/>
                <a:ea typeface="Assistant ExtraLight"/>
                <a:cs typeface="Assistant ExtraLight"/>
                <a:sym typeface="Assistant ExtraLight"/>
              </a:rPr>
              <a:t>California (7,8 %)</a:t>
            </a:r>
          </a:p>
          <a:p>
            <a:pPr marL="228600" lvl="0" indent="-228600" algn="l" rtl="0">
              <a:spcBef>
                <a:spcPts val="0"/>
              </a:spcBef>
              <a:spcAft>
                <a:spcPts val="0"/>
              </a:spcAft>
              <a:buFont typeface="+mj-lt"/>
              <a:buAutoNum type="arabicPeriod"/>
            </a:pPr>
            <a:r>
              <a:rPr lang="es" b="0" i="0" u="none" baseline="0" dirty="0">
                <a:latin typeface="+mn-lt"/>
                <a:ea typeface="Assistant ExtraLight"/>
                <a:cs typeface="Assistant ExtraLight"/>
                <a:sym typeface="Assistant ExtraLight"/>
              </a:rPr>
              <a:t>Florida (6,6 %)</a:t>
            </a:r>
            <a:endParaRPr lang="es" dirty="0">
              <a:latin typeface="+mn-lt"/>
              <a:ea typeface="Assistant ExtraLight"/>
              <a:cs typeface="Assistant ExtraLight"/>
            </a:endParaRPr>
          </a:p>
          <a:p>
            <a:pPr marL="228600" lvl="0" indent="-228600" algn="l" rtl="0">
              <a:spcBef>
                <a:spcPts val="0"/>
              </a:spcBef>
              <a:spcAft>
                <a:spcPts val="0"/>
              </a:spcAft>
              <a:buFont typeface="+mj-lt"/>
              <a:buAutoNum type="arabicPeriod"/>
            </a:pPr>
            <a:r>
              <a:rPr lang="es" b="0" i="0" u="none" baseline="0" dirty="0">
                <a:latin typeface="+mn-lt"/>
                <a:ea typeface="Assistant ExtraLight"/>
                <a:cs typeface="Assistant ExtraLight"/>
                <a:sym typeface="Assistant ExtraLight"/>
              </a:rPr>
              <a:t>Texas (6,6 %)</a:t>
            </a:r>
          </a:p>
          <a:p>
            <a:pPr marL="228600" lvl="0" indent="-228600" algn="l" rtl="0">
              <a:spcBef>
                <a:spcPts val="0"/>
              </a:spcBef>
              <a:spcAft>
                <a:spcPts val="0"/>
              </a:spcAft>
              <a:buFont typeface="+mj-lt"/>
              <a:buAutoNum type="arabicPeriod"/>
            </a:pPr>
            <a:r>
              <a:rPr lang="es" b="0" i="0" u="none" baseline="0" dirty="0">
                <a:latin typeface="+mn-lt"/>
                <a:ea typeface="Assistant ExtraLight"/>
                <a:cs typeface="Assistant ExtraLight"/>
                <a:sym typeface="Assistant ExtraLight"/>
              </a:rPr>
              <a:t>Pennsylvania (6,6 %)</a:t>
            </a:r>
            <a:endParaRPr dirty="0">
              <a:latin typeface="+mn-lt"/>
              <a:ea typeface="Assistant ExtraLight"/>
              <a:cs typeface="Assistant ExtraLight"/>
              <a:sym typeface="Assistant ExtraLight"/>
            </a:endParaRPr>
          </a:p>
          <a:p>
            <a:pPr marL="0" lvl="0" indent="0" algn="r" rtl="0">
              <a:spcBef>
                <a:spcPts val="0"/>
              </a:spcBef>
              <a:spcAft>
                <a:spcPts val="0"/>
              </a:spcAft>
              <a:buNone/>
            </a:pPr>
            <a:endParaRPr sz="1100" dirty="0">
              <a:latin typeface="Assistant ExtraLight"/>
              <a:ea typeface="Assistant ExtraLight"/>
              <a:cs typeface="Assistant ExtraLight"/>
              <a:sym typeface="Assistant ExtraLight"/>
            </a:endParaRPr>
          </a:p>
        </p:txBody>
      </p:sp>
      <p:sp>
        <p:nvSpPr>
          <p:cNvPr id="12" name="Google Shape;354;p31">
            <a:extLst>
              <a:ext uri="{FF2B5EF4-FFF2-40B4-BE49-F238E27FC236}">
                <a16:creationId xmlns:a16="http://schemas.microsoft.com/office/drawing/2014/main" id="{F8BF2381-5A3B-4FEB-9F6A-29BA518AE112}"/>
              </a:ext>
            </a:extLst>
          </p:cNvPr>
          <p:cNvSpPr txBox="1"/>
          <p:nvPr/>
        </p:nvSpPr>
        <p:spPr>
          <a:xfrm>
            <a:off x="6972644" y="653252"/>
            <a:ext cx="2143605" cy="13292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600" b="1" i="0" u="none" baseline="0" dirty="0">
                <a:solidFill>
                  <a:srgbClr val="0A2D4C"/>
                </a:solidFill>
                <a:latin typeface="+mn-lt"/>
                <a:ea typeface="Assistant ExtraLight"/>
                <a:cs typeface="Assistant ExtraLight"/>
                <a:sym typeface="Assistant ExtraLight"/>
              </a:rPr>
              <a:t>Los PA ejercen su práctica en todos los entornos médicos.</a:t>
            </a:r>
            <a:endParaRPr sz="1600" b="1" dirty="0">
              <a:solidFill>
                <a:srgbClr val="0A2D4C"/>
              </a:solidFill>
              <a:latin typeface="+mn-lt"/>
              <a:ea typeface="Assistant ExtraLight"/>
              <a:cs typeface="Assistant ExtraLight"/>
              <a:sym typeface="Assistant Extra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918"/>
          <p:cNvSpPr>
            <a:spLocks/>
          </p:cNvSpPr>
          <p:nvPr/>
        </p:nvSpPr>
        <p:spPr bwMode="auto">
          <a:xfrm>
            <a:off x="1368029" y="2988469"/>
            <a:ext cx="2562225" cy="1297781"/>
          </a:xfrm>
          <a:custGeom>
            <a:avLst/>
            <a:gdLst>
              <a:gd name="T0" fmla="*/ 0 w 910"/>
              <a:gd name="T1" fmla="*/ 654533 h 460"/>
              <a:gd name="T2" fmla="*/ 0 w 910"/>
              <a:gd name="T3" fmla="*/ 1105935 h 460"/>
              <a:gd name="T4" fmla="*/ 623193 w 910"/>
              <a:gd name="T5" fmla="*/ 1730375 h 460"/>
              <a:gd name="T6" fmla="*/ 2552840 w 910"/>
              <a:gd name="T7" fmla="*/ 1730375 h 460"/>
              <a:gd name="T8" fmla="*/ 2552840 w 910"/>
              <a:gd name="T9" fmla="*/ 1730375 h 460"/>
              <a:gd name="T10" fmla="*/ 3416300 w 910"/>
              <a:gd name="T11" fmla="*/ 865188 h 460"/>
              <a:gd name="T12" fmla="*/ 2552840 w 910"/>
              <a:gd name="T13" fmla="*/ 0 h 460"/>
              <a:gd name="T14" fmla="*/ 1689379 w 910"/>
              <a:gd name="T15" fmla="*/ 865188 h 460"/>
              <a:gd name="T16" fmla="*/ 2102338 w 910"/>
              <a:gd name="T17" fmla="*/ 1606239 h 460"/>
              <a:gd name="T18" fmla="*/ 2154897 w 910"/>
              <a:gd name="T19" fmla="*/ 1594954 h 460"/>
              <a:gd name="T20" fmla="*/ 2139880 w 910"/>
              <a:gd name="T21" fmla="*/ 1542291 h 460"/>
              <a:gd name="T22" fmla="*/ 1764463 w 910"/>
              <a:gd name="T23" fmla="*/ 865188 h 460"/>
              <a:gd name="T24" fmla="*/ 1993467 w 910"/>
              <a:gd name="T25" fmla="*/ 308458 h 460"/>
              <a:gd name="T26" fmla="*/ 2552840 w 910"/>
              <a:gd name="T27" fmla="*/ 75234 h 460"/>
              <a:gd name="T28" fmla="*/ 3108458 w 910"/>
              <a:gd name="T29" fmla="*/ 308458 h 460"/>
              <a:gd name="T30" fmla="*/ 3341216 w 910"/>
              <a:gd name="T31" fmla="*/ 865188 h 460"/>
              <a:gd name="T32" fmla="*/ 3108458 w 910"/>
              <a:gd name="T33" fmla="*/ 1425679 h 460"/>
              <a:gd name="T34" fmla="*/ 2552840 w 910"/>
              <a:gd name="T35" fmla="*/ 1655141 h 460"/>
              <a:gd name="T36" fmla="*/ 2552840 w 910"/>
              <a:gd name="T37" fmla="*/ 1655141 h 460"/>
              <a:gd name="T38" fmla="*/ 623193 w 910"/>
              <a:gd name="T39" fmla="*/ 1655141 h 460"/>
              <a:gd name="T40" fmla="*/ 236513 w 910"/>
              <a:gd name="T41" fmla="*/ 1493389 h 460"/>
              <a:gd name="T42" fmla="*/ 75084 w 910"/>
              <a:gd name="T43" fmla="*/ 1105935 h 460"/>
              <a:gd name="T44" fmla="*/ 75084 w 910"/>
              <a:gd name="T45" fmla="*/ 654533 h 460"/>
              <a:gd name="T46" fmla="*/ 37542 w 910"/>
              <a:gd name="T47" fmla="*/ 616916 h 460"/>
              <a:gd name="T48" fmla="*/ 0 w 910"/>
              <a:gd name="T49" fmla="*/ 654533 h 4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10" h="460">
                <a:moveTo>
                  <a:pt x="0" y="174"/>
                </a:moveTo>
                <a:cubicBezTo>
                  <a:pt x="0" y="294"/>
                  <a:pt x="0" y="294"/>
                  <a:pt x="0" y="294"/>
                </a:cubicBezTo>
                <a:cubicBezTo>
                  <a:pt x="0" y="386"/>
                  <a:pt x="74" y="460"/>
                  <a:pt x="166" y="460"/>
                </a:cubicBezTo>
                <a:cubicBezTo>
                  <a:pt x="680" y="460"/>
                  <a:pt x="680" y="460"/>
                  <a:pt x="680" y="460"/>
                </a:cubicBezTo>
                <a:cubicBezTo>
                  <a:pt x="680" y="460"/>
                  <a:pt x="680" y="460"/>
                  <a:pt x="680" y="460"/>
                </a:cubicBezTo>
                <a:cubicBezTo>
                  <a:pt x="807" y="460"/>
                  <a:pt x="910" y="357"/>
                  <a:pt x="910" y="230"/>
                </a:cubicBezTo>
                <a:cubicBezTo>
                  <a:pt x="910" y="103"/>
                  <a:pt x="807" y="0"/>
                  <a:pt x="680" y="0"/>
                </a:cubicBezTo>
                <a:cubicBezTo>
                  <a:pt x="553" y="0"/>
                  <a:pt x="450" y="103"/>
                  <a:pt x="450" y="230"/>
                </a:cubicBezTo>
                <a:cubicBezTo>
                  <a:pt x="450" y="314"/>
                  <a:pt x="494" y="386"/>
                  <a:pt x="560" y="427"/>
                </a:cubicBezTo>
                <a:cubicBezTo>
                  <a:pt x="565" y="430"/>
                  <a:pt x="571" y="428"/>
                  <a:pt x="574" y="424"/>
                </a:cubicBezTo>
                <a:cubicBezTo>
                  <a:pt x="577" y="419"/>
                  <a:pt x="575" y="413"/>
                  <a:pt x="570" y="410"/>
                </a:cubicBezTo>
                <a:cubicBezTo>
                  <a:pt x="510" y="373"/>
                  <a:pt x="470" y="306"/>
                  <a:pt x="470" y="230"/>
                </a:cubicBezTo>
                <a:cubicBezTo>
                  <a:pt x="470" y="172"/>
                  <a:pt x="493" y="120"/>
                  <a:pt x="531" y="82"/>
                </a:cubicBezTo>
                <a:cubicBezTo>
                  <a:pt x="569" y="44"/>
                  <a:pt x="622" y="20"/>
                  <a:pt x="680" y="20"/>
                </a:cubicBezTo>
                <a:cubicBezTo>
                  <a:pt x="738" y="20"/>
                  <a:pt x="790" y="44"/>
                  <a:pt x="828" y="82"/>
                </a:cubicBezTo>
                <a:cubicBezTo>
                  <a:pt x="866" y="120"/>
                  <a:pt x="890" y="172"/>
                  <a:pt x="890" y="230"/>
                </a:cubicBezTo>
                <a:cubicBezTo>
                  <a:pt x="890" y="288"/>
                  <a:pt x="866" y="341"/>
                  <a:pt x="828" y="379"/>
                </a:cubicBezTo>
                <a:cubicBezTo>
                  <a:pt x="790" y="417"/>
                  <a:pt x="738" y="440"/>
                  <a:pt x="680" y="440"/>
                </a:cubicBezTo>
                <a:cubicBezTo>
                  <a:pt x="680" y="440"/>
                  <a:pt x="680" y="440"/>
                  <a:pt x="680" y="440"/>
                </a:cubicBezTo>
                <a:cubicBezTo>
                  <a:pt x="166" y="440"/>
                  <a:pt x="166" y="440"/>
                  <a:pt x="166" y="440"/>
                </a:cubicBezTo>
                <a:cubicBezTo>
                  <a:pt x="126" y="440"/>
                  <a:pt x="89" y="424"/>
                  <a:pt x="63" y="397"/>
                </a:cubicBezTo>
                <a:cubicBezTo>
                  <a:pt x="36" y="371"/>
                  <a:pt x="20" y="334"/>
                  <a:pt x="20" y="294"/>
                </a:cubicBezTo>
                <a:cubicBezTo>
                  <a:pt x="20" y="174"/>
                  <a:pt x="20" y="174"/>
                  <a:pt x="20" y="174"/>
                </a:cubicBezTo>
                <a:cubicBezTo>
                  <a:pt x="20" y="168"/>
                  <a:pt x="15" y="164"/>
                  <a:pt x="10" y="164"/>
                </a:cubicBezTo>
                <a:cubicBezTo>
                  <a:pt x="4" y="164"/>
                  <a:pt x="0" y="168"/>
                  <a:pt x="0" y="174"/>
                </a:cubicBezTo>
                <a:close/>
              </a:path>
            </a:pathLst>
          </a:custGeom>
          <a:solidFill>
            <a:schemeClr val="bg2">
              <a:lumMod val="50000"/>
            </a:schemeClr>
          </a:solidFill>
          <a:ln>
            <a:noFill/>
          </a:ln>
        </p:spPr>
        <p:txBody>
          <a:bodyPr/>
          <a:lstStyle/>
          <a:p>
            <a:endParaRPr lang="es" sz="1050"/>
          </a:p>
        </p:txBody>
      </p:sp>
      <p:sp>
        <p:nvSpPr>
          <p:cNvPr id="4" name="Freeform 919"/>
          <p:cNvSpPr>
            <a:spLocks/>
          </p:cNvSpPr>
          <p:nvPr/>
        </p:nvSpPr>
        <p:spPr bwMode="auto">
          <a:xfrm>
            <a:off x="3682604" y="2988469"/>
            <a:ext cx="2050256" cy="1297781"/>
          </a:xfrm>
          <a:custGeom>
            <a:avLst/>
            <a:gdLst>
              <a:gd name="T0" fmla="*/ 37550 w 728"/>
              <a:gd name="T1" fmla="*/ 1730375 h 460"/>
              <a:gd name="T2" fmla="*/ 1870014 w 728"/>
              <a:gd name="T3" fmla="*/ 1730375 h 460"/>
              <a:gd name="T4" fmla="*/ 2733675 w 728"/>
              <a:gd name="T5" fmla="*/ 865188 h 460"/>
              <a:gd name="T6" fmla="*/ 1870014 w 728"/>
              <a:gd name="T7" fmla="*/ 0 h 460"/>
              <a:gd name="T8" fmla="*/ 1006353 w 728"/>
              <a:gd name="T9" fmla="*/ 865188 h 460"/>
              <a:gd name="T10" fmla="*/ 1419408 w 728"/>
              <a:gd name="T11" fmla="*/ 1606239 h 460"/>
              <a:gd name="T12" fmla="*/ 1471979 w 728"/>
              <a:gd name="T13" fmla="*/ 1594954 h 460"/>
              <a:gd name="T14" fmla="*/ 1460714 w 728"/>
              <a:gd name="T15" fmla="*/ 1542291 h 460"/>
              <a:gd name="T16" fmla="*/ 1081454 w 728"/>
              <a:gd name="T17" fmla="*/ 865188 h 460"/>
              <a:gd name="T18" fmla="*/ 1310512 w 728"/>
              <a:gd name="T19" fmla="*/ 308458 h 460"/>
              <a:gd name="T20" fmla="*/ 1870014 w 728"/>
              <a:gd name="T21" fmla="*/ 75234 h 460"/>
              <a:gd name="T22" fmla="*/ 2425761 w 728"/>
              <a:gd name="T23" fmla="*/ 308458 h 460"/>
              <a:gd name="T24" fmla="*/ 2658574 w 728"/>
              <a:gd name="T25" fmla="*/ 865188 h 460"/>
              <a:gd name="T26" fmla="*/ 2425761 w 728"/>
              <a:gd name="T27" fmla="*/ 1425679 h 460"/>
              <a:gd name="T28" fmla="*/ 1870014 w 728"/>
              <a:gd name="T29" fmla="*/ 1655141 h 460"/>
              <a:gd name="T30" fmla="*/ 37550 w 728"/>
              <a:gd name="T31" fmla="*/ 1655141 h 460"/>
              <a:gd name="T32" fmla="*/ 0 w 728"/>
              <a:gd name="T33" fmla="*/ 1692758 h 460"/>
              <a:gd name="T34" fmla="*/ 37550 w 728"/>
              <a:gd name="T35" fmla="*/ 1730375 h 4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8" h="460">
                <a:moveTo>
                  <a:pt x="10" y="460"/>
                </a:moveTo>
                <a:cubicBezTo>
                  <a:pt x="498" y="460"/>
                  <a:pt x="498" y="460"/>
                  <a:pt x="498" y="460"/>
                </a:cubicBezTo>
                <a:cubicBezTo>
                  <a:pt x="625" y="460"/>
                  <a:pt x="728" y="357"/>
                  <a:pt x="728" y="230"/>
                </a:cubicBezTo>
                <a:cubicBezTo>
                  <a:pt x="728" y="103"/>
                  <a:pt x="625" y="0"/>
                  <a:pt x="498" y="0"/>
                </a:cubicBezTo>
                <a:cubicBezTo>
                  <a:pt x="371" y="0"/>
                  <a:pt x="268" y="103"/>
                  <a:pt x="268" y="230"/>
                </a:cubicBezTo>
                <a:cubicBezTo>
                  <a:pt x="268" y="314"/>
                  <a:pt x="312" y="386"/>
                  <a:pt x="378" y="427"/>
                </a:cubicBezTo>
                <a:cubicBezTo>
                  <a:pt x="383" y="430"/>
                  <a:pt x="389" y="428"/>
                  <a:pt x="392" y="424"/>
                </a:cubicBezTo>
                <a:cubicBezTo>
                  <a:pt x="395" y="419"/>
                  <a:pt x="393" y="413"/>
                  <a:pt x="389" y="410"/>
                </a:cubicBezTo>
                <a:cubicBezTo>
                  <a:pt x="328" y="373"/>
                  <a:pt x="288" y="306"/>
                  <a:pt x="288" y="230"/>
                </a:cubicBezTo>
                <a:cubicBezTo>
                  <a:pt x="288" y="172"/>
                  <a:pt x="311" y="120"/>
                  <a:pt x="349" y="82"/>
                </a:cubicBezTo>
                <a:cubicBezTo>
                  <a:pt x="387" y="44"/>
                  <a:pt x="440" y="20"/>
                  <a:pt x="498" y="20"/>
                </a:cubicBezTo>
                <a:cubicBezTo>
                  <a:pt x="556" y="20"/>
                  <a:pt x="608" y="44"/>
                  <a:pt x="646" y="82"/>
                </a:cubicBezTo>
                <a:cubicBezTo>
                  <a:pt x="684" y="120"/>
                  <a:pt x="708" y="172"/>
                  <a:pt x="708" y="230"/>
                </a:cubicBezTo>
                <a:cubicBezTo>
                  <a:pt x="708" y="288"/>
                  <a:pt x="684" y="341"/>
                  <a:pt x="646" y="379"/>
                </a:cubicBezTo>
                <a:cubicBezTo>
                  <a:pt x="608" y="417"/>
                  <a:pt x="556" y="440"/>
                  <a:pt x="498" y="440"/>
                </a:cubicBezTo>
                <a:cubicBezTo>
                  <a:pt x="10" y="440"/>
                  <a:pt x="10" y="440"/>
                  <a:pt x="10" y="440"/>
                </a:cubicBezTo>
                <a:cubicBezTo>
                  <a:pt x="5" y="440"/>
                  <a:pt x="0" y="445"/>
                  <a:pt x="0" y="450"/>
                </a:cubicBezTo>
                <a:cubicBezTo>
                  <a:pt x="0" y="456"/>
                  <a:pt x="5" y="460"/>
                  <a:pt x="10" y="460"/>
                </a:cubicBezTo>
                <a:close/>
              </a:path>
            </a:pathLst>
          </a:custGeom>
          <a:solidFill>
            <a:schemeClr val="bg2">
              <a:lumMod val="50000"/>
            </a:schemeClr>
          </a:solidFill>
          <a:ln>
            <a:noFill/>
          </a:ln>
        </p:spPr>
        <p:txBody>
          <a:bodyPr/>
          <a:lstStyle/>
          <a:p>
            <a:endParaRPr lang="es" sz="1050"/>
          </a:p>
        </p:txBody>
      </p:sp>
      <p:sp>
        <p:nvSpPr>
          <p:cNvPr id="5" name="Freeform 920"/>
          <p:cNvSpPr>
            <a:spLocks/>
          </p:cNvSpPr>
          <p:nvPr/>
        </p:nvSpPr>
        <p:spPr bwMode="auto">
          <a:xfrm>
            <a:off x="5485209" y="2988469"/>
            <a:ext cx="2049066" cy="1297781"/>
          </a:xfrm>
          <a:custGeom>
            <a:avLst/>
            <a:gdLst>
              <a:gd name="T0" fmla="*/ 37529 w 728"/>
              <a:gd name="T1" fmla="*/ 1730375 h 460"/>
              <a:gd name="T2" fmla="*/ 1868928 w 728"/>
              <a:gd name="T3" fmla="*/ 1730375 h 460"/>
              <a:gd name="T4" fmla="*/ 2732088 w 728"/>
              <a:gd name="T5" fmla="*/ 865188 h 460"/>
              <a:gd name="T6" fmla="*/ 1868928 w 728"/>
              <a:gd name="T7" fmla="*/ 0 h 460"/>
              <a:gd name="T8" fmla="*/ 1005769 w 728"/>
              <a:gd name="T9" fmla="*/ 865188 h 460"/>
              <a:gd name="T10" fmla="*/ 1418584 w 728"/>
              <a:gd name="T11" fmla="*/ 1606239 h 460"/>
              <a:gd name="T12" fmla="*/ 1471124 w 728"/>
              <a:gd name="T13" fmla="*/ 1594954 h 460"/>
              <a:gd name="T14" fmla="*/ 1459866 w 728"/>
              <a:gd name="T15" fmla="*/ 1542291 h 460"/>
              <a:gd name="T16" fmla="*/ 1080826 w 728"/>
              <a:gd name="T17" fmla="*/ 865188 h 460"/>
              <a:gd name="T18" fmla="*/ 1309751 w 728"/>
              <a:gd name="T19" fmla="*/ 308458 h 460"/>
              <a:gd name="T20" fmla="*/ 1868928 w 728"/>
              <a:gd name="T21" fmla="*/ 75234 h 460"/>
              <a:gd name="T22" fmla="*/ 2424353 w 728"/>
              <a:gd name="T23" fmla="*/ 308458 h 460"/>
              <a:gd name="T24" fmla="*/ 2657031 w 728"/>
              <a:gd name="T25" fmla="*/ 865188 h 460"/>
              <a:gd name="T26" fmla="*/ 2424353 w 728"/>
              <a:gd name="T27" fmla="*/ 1425679 h 460"/>
              <a:gd name="T28" fmla="*/ 1868928 w 728"/>
              <a:gd name="T29" fmla="*/ 1655141 h 460"/>
              <a:gd name="T30" fmla="*/ 37529 w 728"/>
              <a:gd name="T31" fmla="*/ 1655141 h 460"/>
              <a:gd name="T32" fmla="*/ 0 w 728"/>
              <a:gd name="T33" fmla="*/ 1692758 h 460"/>
              <a:gd name="T34" fmla="*/ 37529 w 728"/>
              <a:gd name="T35" fmla="*/ 1730375 h 4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8" h="460">
                <a:moveTo>
                  <a:pt x="10" y="460"/>
                </a:moveTo>
                <a:cubicBezTo>
                  <a:pt x="498" y="460"/>
                  <a:pt x="498" y="460"/>
                  <a:pt x="498" y="460"/>
                </a:cubicBezTo>
                <a:cubicBezTo>
                  <a:pt x="625" y="460"/>
                  <a:pt x="728" y="357"/>
                  <a:pt x="728" y="230"/>
                </a:cubicBezTo>
                <a:cubicBezTo>
                  <a:pt x="728" y="103"/>
                  <a:pt x="625" y="0"/>
                  <a:pt x="498" y="0"/>
                </a:cubicBezTo>
                <a:cubicBezTo>
                  <a:pt x="371" y="0"/>
                  <a:pt x="268" y="103"/>
                  <a:pt x="268" y="230"/>
                </a:cubicBezTo>
                <a:cubicBezTo>
                  <a:pt x="268" y="314"/>
                  <a:pt x="312" y="386"/>
                  <a:pt x="378" y="427"/>
                </a:cubicBezTo>
                <a:cubicBezTo>
                  <a:pt x="383" y="430"/>
                  <a:pt x="389" y="428"/>
                  <a:pt x="392" y="424"/>
                </a:cubicBezTo>
                <a:cubicBezTo>
                  <a:pt x="395" y="419"/>
                  <a:pt x="393" y="413"/>
                  <a:pt x="389" y="410"/>
                </a:cubicBezTo>
                <a:cubicBezTo>
                  <a:pt x="328" y="373"/>
                  <a:pt x="288" y="306"/>
                  <a:pt x="288" y="230"/>
                </a:cubicBezTo>
                <a:cubicBezTo>
                  <a:pt x="288" y="172"/>
                  <a:pt x="311" y="120"/>
                  <a:pt x="349" y="82"/>
                </a:cubicBezTo>
                <a:cubicBezTo>
                  <a:pt x="387" y="44"/>
                  <a:pt x="440" y="20"/>
                  <a:pt x="498" y="20"/>
                </a:cubicBezTo>
                <a:cubicBezTo>
                  <a:pt x="556" y="20"/>
                  <a:pt x="608" y="44"/>
                  <a:pt x="646" y="82"/>
                </a:cubicBezTo>
                <a:cubicBezTo>
                  <a:pt x="684" y="120"/>
                  <a:pt x="708" y="172"/>
                  <a:pt x="708" y="230"/>
                </a:cubicBezTo>
                <a:cubicBezTo>
                  <a:pt x="708" y="288"/>
                  <a:pt x="684" y="341"/>
                  <a:pt x="646" y="379"/>
                </a:cubicBezTo>
                <a:cubicBezTo>
                  <a:pt x="608" y="417"/>
                  <a:pt x="556" y="440"/>
                  <a:pt x="498" y="440"/>
                </a:cubicBezTo>
                <a:cubicBezTo>
                  <a:pt x="10" y="440"/>
                  <a:pt x="10" y="440"/>
                  <a:pt x="10" y="440"/>
                </a:cubicBezTo>
                <a:cubicBezTo>
                  <a:pt x="5" y="440"/>
                  <a:pt x="0" y="445"/>
                  <a:pt x="0" y="450"/>
                </a:cubicBezTo>
                <a:cubicBezTo>
                  <a:pt x="0" y="456"/>
                  <a:pt x="5" y="460"/>
                  <a:pt x="10" y="460"/>
                </a:cubicBezTo>
                <a:close/>
              </a:path>
            </a:pathLst>
          </a:custGeom>
          <a:solidFill>
            <a:schemeClr val="bg2">
              <a:lumMod val="50000"/>
            </a:schemeClr>
          </a:solidFill>
          <a:ln>
            <a:noFill/>
          </a:ln>
        </p:spPr>
        <p:txBody>
          <a:bodyPr/>
          <a:lstStyle/>
          <a:p>
            <a:endParaRPr lang="es" sz="1050"/>
          </a:p>
        </p:txBody>
      </p:sp>
      <p:sp>
        <p:nvSpPr>
          <p:cNvPr id="6" name="Freeform 921"/>
          <p:cNvSpPr>
            <a:spLocks/>
          </p:cNvSpPr>
          <p:nvPr/>
        </p:nvSpPr>
        <p:spPr bwMode="auto">
          <a:xfrm>
            <a:off x="7286626" y="2619375"/>
            <a:ext cx="1022747" cy="1666875"/>
          </a:xfrm>
          <a:custGeom>
            <a:avLst/>
            <a:gdLst>
              <a:gd name="T0" fmla="*/ 37566 w 363"/>
              <a:gd name="T1" fmla="*/ 2222500 h 591"/>
              <a:gd name="T2" fmla="*/ 1326097 w 363"/>
              <a:gd name="T3" fmla="*/ 2222500 h 591"/>
              <a:gd name="T4" fmla="*/ 1352393 w 363"/>
              <a:gd name="T5" fmla="*/ 2211218 h 591"/>
              <a:gd name="T6" fmla="*/ 1363663 w 363"/>
              <a:gd name="T7" fmla="*/ 2184894 h 591"/>
              <a:gd name="T8" fmla="*/ 1363663 w 363"/>
              <a:gd name="T9" fmla="*/ 37606 h 591"/>
              <a:gd name="T10" fmla="*/ 1326097 w 363"/>
              <a:gd name="T11" fmla="*/ 0 h 591"/>
              <a:gd name="T12" fmla="*/ 1288530 w 363"/>
              <a:gd name="T13" fmla="*/ 37606 h 591"/>
              <a:gd name="T14" fmla="*/ 1288530 w 363"/>
              <a:gd name="T15" fmla="*/ 2147288 h 591"/>
              <a:gd name="T16" fmla="*/ 37566 w 363"/>
              <a:gd name="T17" fmla="*/ 2147288 h 591"/>
              <a:gd name="T18" fmla="*/ 0 w 363"/>
              <a:gd name="T19" fmla="*/ 2184894 h 591"/>
              <a:gd name="T20" fmla="*/ 37566 w 363"/>
              <a:gd name="T21" fmla="*/ 2222500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3" h="591">
                <a:moveTo>
                  <a:pt x="10" y="591"/>
                </a:moveTo>
                <a:cubicBezTo>
                  <a:pt x="353" y="591"/>
                  <a:pt x="353" y="591"/>
                  <a:pt x="353" y="591"/>
                </a:cubicBezTo>
                <a:cubicBezTo>
                  <a:pt x="356" y="591"/>
                  <a:pt x="358" y="590"/>
                  <a:pt x="360" y="588"/>
                </a:cubicBezTo>
                <a:cubicBezTo>
                  <a:pt x="362" y="587"/>
                  <a:pt x="363" y="584"/>
                  <a:pt x="363" y="581"/>
                </a:cubicBezTo>
                <a:cubicBezTo>
                  <a:pt x="363" y="10"/>
                  <a:pt x="363" y="10"/>
                  <a:pt x="363" y="10"/>
                </a:cubicBezTo>
                <a:cubicBezTo>
                  <a:pt x="363" y="5"/>
                  <a:pt x="359" y="0"/>
                  <a:pt x="353" y="0"/>
                </a:cubicBezTo>
                <a:cubicBezTo>
                  <a:pt x="347" y="0"/>
                  <a:pt x="343" y="5"/>
                  <a:pt x="343" y="10"/>
                </a:cubicBezTo>
                <a:cubicBezTo>
                  <a:pt x="343" y="571"/>
                  <a:pt x="343" y="571"/>
                  <a:pt x="343" y="571"/>
                </a:cubicBezTo>
                <a:cubicBezTo>
                  <a:pt x="10" y="571"/>
                  <a:pt x="10" y="571"/>
                  <a:pt x="10" y="571"/>
                </a:cubicBezTo>
                <a:cubicBezTo>
                  <a:pt x="5" y="571"/>
                  <a:pt x="0" y="576"/>
                  <a:pt x="0" y="581"/>
                </a:cubicBezTo>
                <a:cubicBezTo>
                  <a:pt x="0" y="587"/>
                  <a:pt x="5" y="591"/>
                  <a:pt x="10" y="591"/>
                </a:cubicBezTo>
                <a:close/>
              </a:path>
            </a:pathLst>
          </a:custGeom>
          <a:solidFill>
            <a:schemeClr val="bg2">
              <a:lumMod val="50000"/>
            </a:schemeClr>
          </a:solidFill>
          <a:ln>
            <a:noFill/>
          </a:ln>
        </p:spPr>
        <p:txBody>
          <a:bodyPr/>
          <a:lstStyle/>
          <a:p>
            <a:endParaRPr lang="es" sz="1050"/>
          </a:p>
        </p:txBody>
      </p:sp>
      <p:grpSp>
        <p:nvGrpSpPr>
          <p:cNvPr id="43" name="Group 42"/>
          <p:cNvGrpSpPr/>
          <p:nvPr/>
        </p:nvGrpSpPr>
        <p:grpSpPr>
          <a:xfrm>
            <a:off x="8084344" y="2181225"/>
            <a:ext cx="394097" cy="397669"/>
            <a:chOff x="10779125" y="2908300"/>
            <a:chExt cx="525463" cy="530225"/>
          </a:xfrm>
          <a:solidFill>
            <a:srgbClr val="467BBE"/>
          </a:solidFill>
        </p:grpSpPr>
        <p:sp>
          <p:nvSpPr>
            <p:cNvPr id="8" name="Freeform 922"/>
            <p:cNvSpPr>
              <a:spLocks noEditPoints="1"/>
            </p:cNvSpPr>
            <p:nvPr/>
          </p:nvSpPr>
          <p:spPr bwMode="auto">
            <a:xfrm>
              <a:off x="10779125" y="2908300"/>
              <a:ext cx="525463" cy="530225"/>
            </a:xfrm>
            <a:custGeom>
              <a:avLst/>
              <a:gdLst>
                <a:gd name="T0" fmla="*/ 262732 w 140"/>
                <a:gd name="T1" fmla="*/ 530225 h 141"/>
                <a:gd name="T2" fmla="*/ 525463 w 140"/>
                <a:gd name="T3" fmla="*/ 266993 h 141"/>
                <a:gd name="T4" fmla="*/ 262732 w 140"/>
                <a:gd name="T5" fmla="*/ 0 h 141"/>
                <a:gd name="T6" fmla="*/ 0 w 140"/>
                <a:gd name="T7" fmla="*/ 266993 h 141"/>
                <a:gd name="T8" fmla="*/ 262732 w 140"/>
                <a:gd name="T9" fmla="*/ 530225 h 141"/>
                <a:gd name="T10" fmla="*/ 262732 w 140"/>
                <a:gd name="T11" fmla="*/ 394848 h 141"/>
                <a:gd name="T12" fmla="*/ 131366 w 140"/>
                <a:gd name="T13" fmla="*/ 266993 h 141"/>
                <a:gd name="T14" fmla="*/ 262732 w 140"/>
                <a:gd name="T15" fmla="*/ 135377 h 141"/>
                <a:gd name="T16" fmla="*/ 394097 w 140"/>
                <a:gd name="T17" fmla="*/ 266993 h 141"/>
                <a:gd name="T18" fmla="*/ 262732 w 140"/>
                <a:gd name="T19" fmla="*/ 394848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1">
                  <a:moveTo>
                    <a:pt x="70" y="141"/>
                  </a:moveTo>
                  <a:cubicBezTo>
                    <a:pt x="109" y="141"/>
                    <a:pt x="140" y="110"/>
                    <a:pt x="140" y="71"/>
                  </a:cubicBezTo>
                  <a:cubicBezTo>
                    <a:pt x="140" y="32"/>
                    <a:pt x="109" y="0"/>
                    <a:pt x="70" y="0"/>
                  </a:cubicBezTo>
                  <a:cubicBezTo>
                    <a:pt x="31" y="0"/>
                    <a:pt x="0" y="32"/>
                    <a:pt x="0" y="71"/>
                  </a:cubicBezTo>
                  <a:cubicBezTo>
                    <a:pt x="0" y="110"/>
                    <a:pt x="31" y="141"/>
                    <a:pt x="70" y="141"/>
                  </a:cubicBezTo>
                  <a:moveTo>
                    <a:pt x="70" y="105"/>
                  </a:moveTo>
                  <a:cubicBezTo>
                    <a:pt x="51" y="105"/>
                    <a:pt x="35" y="90"/>
                    <a:pt x="35" y="71"/>
                  </a:cubicBezTo>
                  <a:cubicBezTo>
                    <a:pt x="35" y="51"/>
                    <a:pt x="51" y="36"/>
                    <a:pt x="70" y="36"/>
                  </a:cubicBezTo>
                  <a:cubicBezTo>
                    <a:pt x="89" y="36"/>
                    <a:pt x="105" y="51"/>
                    <a:pt x="105" y="71"/>
                  </a:cubicBezTo>
                  <a:cubicBezTo>
                    <a:pt x="105" y="90"/>
                    <a:pt x="89" y="105"/>
                    <a:pt x="70" y="105"/>
                  </a:cubicBezTo>
                </a:path>
              </a:pathLst>
            </a:custGeom>
            <a:grpFill/>
            <a:ln>
              <a:noFill/>
            </a:ln>
          </p:spPr>
          <p:txBody>
            <a:bodyPr/>
            <a:lstStyle/>
            <a:p>
              <a:endParaRPr lang="es" sz="1050"/>
            </a:p>
          </p:txBody>
        </p:sp>
        <p:sp>
          <p:nvSpPr>
            <p:cNvPr id="9" name="Freeform 923"/>
            <p:cNvSpPr>
              <a:spLocks noEditPoints="1"/>
            </p:cNvSpPr>
            <p:nvPr/>
          </p:nvSpPr>
          <p:spPr bwMode="auto">
            <a:xfrm>
              <a:off x="11041062" y="2908300"/>
              <a:ext cx="263525" cy="530225"/>
            </a:xfrm>
            <a:custGeom>
              <a:avLst/>
              <a:gdLst>
                <a:gd name="T0" fmla="*/ 56470 w 70"/>
                <a:gd name="T1" fmla="*/ 383567 h 141"/>
                <a:gd name="T2" fmla="*/ 56470 w 70"/>
                <a:gd name="T3" fmla="*/ 383567 h 141"/>
                <a:gd name="T4" fmla="*/ 56470 w 70"/>
                <a:gd name="T5" fmla="*/ 383567 h 141"/>
                <a:gd name="T6" fmla="*/ 259760 w 70"/>
                <a:gd name="T7" fmla="*/ 308358 h 141"/>
                <a:gd name="T8" fmla="*/ 0 w 70"/>
                <a:gd name="T9" fmla="*/ 530225 h 141"/>
                <a:gd name="T10" fmla="*/ 0 w 70"/>
                <a:gd name="T11" fmla="*/ 530225 h 141"/>
                <a:gd name="T12" fmla="*/ 259760 w 70"/>
                <a:gd name="T13" fmla="*/ 308358 h 141"/>
                <a:gd name="T14" fmla="*/ 131763 w 70"/>
                <a:gd name="T15" fmla="*/ 266993 h 141"/>
                <a:gd name="T16" fmla="*/ 56470 w 70"/>
                <a:gd name="T17" fmla="*/ 383567 h 141"/>
                <a:gd name="T18" fmla="*/ 131763 w 70"/>
                <a:gd name="T19" fmla="*/ 266993 h 141"/>
                <a:gd name="T20" fmla="*/ 131763 w 70"/>
                <a:gd name="T21" fmla="*/ 266993 h 141"/>
                <a:gd name="T22" fmla="*/ 60234 w 70"/>
                <a:gd name="T23" fmla="*/ 150418 h 141"/>
                <a:gd name="T24" fmla="*/ 131763 w 70"/>
                <a:gd name="T25" fmla="*/ 266993 h 141"/>
                <a:gd name="T26" fmla="*/ 60234 w 70"/>
                <a:gd name="T27" fmla="*/ 150418 h 141"/>
                <a:gd name="T28" fmla="*/ 0 w 70"/>
                <a:gd name="T29" fmla="*/ 0 h 141"/>
                <a:gd name="T30" fmla="*/ 0 w 70"/>
                <a:gd name="T31" fmla="*/ 0 h 141"/>
                <a:gd name="T32" fmla="*/ 263525 w 70"/>
                <a:gd name="T33" fmla="*/ 266993 h 141"/>
                <a:gd name="T34" fmla="*/ 263525 w 70"/>
                <a:gd name="T35" fmla="*/ 266993 h 141"/>
                <a:gd name="T36" fmla="*/ 0 w 70"/>
                <a:gd name="T37" fmla="*/ 0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 h="141">
                  <a:moveTo>
                    <a:pt x="15" y="102"/>
                  </a:moveTo>
                  <a:cubicBezTo>
                    <a:pt x="15" y="102"/>
                    <a:pt x="15" y="102"/>
                    <a:pt x="15" y="102"/>
                  </a:cubicBezTo>
                  <a:cubicBezTo>
                    <a:pt x="15" y="102"/>
                    <a:pt x="15" y="102"/>
                    <a:pt x="15" y="102"/>
                  </a:cubicBezTo>
                  <a:moveTo>
                    <a:pt x="69" y="82"/>
                  </a:moveTo>
                  <a:cubicBezTo>
                    <a:pt x="64" y="116"/>
                    <a:pt x="35" y="141"/>
                    <a:pt x="0" y="141"/>
                  </a:cubicBezTo>
                  <a:cubicBezTo>
                    <a:pt x="0" y="141"/>
                    <a:pt x="0" y="141"/>
                    <a:pt x="0" y="141"/>
                  </a:cubicBezTo>
                  <a:cubicBezTo>
                    <a:pt x="35" y="141"/>
                    <a:pt x="64" y="116"/>
                    <a:pt x="69" y="82"/>
                  </a:cubicBezTo>
                  <a:moveTo>
                    <a:pt x="35" y="71"/>
                  </a:moveTo>
                  <a:cubicBezTo>
                    <a:pt x="35" y="84"/>
                    <a:pt x="27" y="96"/>
                    <a:pt x="15" y="102"/>
                  </a:cubicBezTo>
                  <a:cubicBezTo>
                    <a:pt x="27" y="96"/>
                    <a:pt x="35" y="84"/>
                    <a:pt x="35" y="71"/>
                  </a:cubicBezTo>
                  <a:cubicBezTo>
                    <a:pt x="35" y="71"/>
                    <a:pt x="35" y="71"/>
                    <a:pt x="35" y="71"/>
                  </a:cubicBezTo>
                  <a:moveTo>
                    <a:pt x="16" y="40"/>
                  </a:moveTo>
                  <a:cubicBezTo>
                    <a:pt x="27" y="45"/>
                    <a:pt x="35" y="57"/>
                    <a:pt x="35" y="71"/>
                  </a:cubicBezTo>
                  <a:cubicBezTo>
                    <a:pt x="35" y="57"/>
                    <a:pt x="27" y="45"/>
                    <a:pt x="16" y="40"/>
                  </a:cubicBezTo>
                  <a:moveTo>
                    <a:pt x="0" y="0"/>
                  </a:moveTo>
                  <a:cubicBezTo>
                    <a:pt x="0" y="0"/>
                    <a:pt x="0" y="0"/>
                    <a:pt x="0" y="0"/>
                  </a:cubicBezTo>
                  <a:cubicBezTo>
                    <a:pt x="39" y="0"/>
                    <a:pt x="70" y="32"/>
                    <a:pt x="70" y="71"/>
                  </a:cubicBezTo>
                  <a:cubicBezTo>
                    <a:pt x="70" y="71"/>
                    <a:pt x="70" y="71"/>
                    <a:pt x="70" y="71"/>
                  </a:cubicBezTo>
                  <a:cubicBezTo>
                    <a:pt x="70" y="32"/>
                    <a:pt x="39"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 sz="1050"/>
            </a:p>
          </p:txBody>
        </p:sp>
        <p:sp>
          <p:nvSpPr>
            <p:cNvPr id="10" name="Freeform 924"/>
            <p:cNvSpPr>
              <a:spLocks/>
            </p:cNvSpPr>
            <p:nvPr/>
          </p:nvSpPr>
          <p:spPr bwMode="auto">
            <a:xfrm>
              <a:off x="11041062" y="2908300"/>
              <a:ext cx="263525" cy="530225"/>
            </a:xfrm>
            <a:custGeom>
              <a:avLst/>
              <a:gdLst>
                <a:gd name="T0" fmla="*/ 0 w 70"/>
                <a:gd name="T1" fmla="*/ 0 h 141"/>
                <a:gd name="T2" fmla="*/ 0 w 70"/>
                <a:gd name="T3" fmla="*/ 135377 h 141"/>
                <a:gd name="T4" fmla="*/ 0 w 70"/>
                <a:gd name="T5" fmla="*/ 135377 h 141"/>
                <a:gd name="T6" fmla="*/ 60234 w 70"/>
                <a:gd name="T7" fmla="*/ 150418 h 141"/>
                <a:gd name="T8" fmla="*/ 131763 w 70"/>
                <a:gd name="T9" fmla="*/ 266993 h 141"/>
                <a:gd name="T10" fmla="*/ 131763 w 70"/>
                <a:gd name="T11" fmla="*/ 266993 h 141"/>
                <a:gd name="T12" fmla="*/ 131763 w 70"/>
                <a:gd name="T13" fmla="*/ 266993 h 141"/>
                <a:gd name="T14" fmla="*/ 131763 w 70"/>
                <a:gd name="T15" fmla="*/ 266993 h 141"/>
                <a:gd name="T16" fmla="*/ 56470 w 70"/>
                <a:gd name="T17" fmla="*/ 383567 h 141"/>
                <a:gd name="T18" fmla="*/ 56470 w 70"/>
                <a:gd name="T19" fmla="*/ 383567 h 141"/>
                <a:gd name="T20" fmla="*/ 56470 w 70"/>
                <a:gd name="T21" fmla="*/ 383567 h 141"/>
                <a:gd name="T22" fmla="*/ 0 w 70"/>
                <a:gd name="T23" fmla="*/ 394848 h 141"/>
                <a:gd name="T24" fmla="*/ 0 w 70"/>
                <a:gd name="T25" fmla="*/ 394848 h 141"/>
                <a:gd name="T26" fmla="*/ 0 w 70"/>
                <a:gd name="T27" fmla="*/ 394848 h 141"/>
                <a:gd name="T28" fmla="*/ 0 w 70"/>
                <a:gd name="T29" fmla="*/ 530225 h 141"/>
                <a:gd name="T30" fmla="*/ 259760 w 70"/>
                <a:gd name="T31" fmla="*/ 308358 h 141"/>
                <a:gd name="T32" fmla="*/ 263525 w 70"/>
                <a:gd name="T33" fmla="*/ 266993 h 141"/>
                <a:gd name="T34" fmla="*/ 0 w 70"/>
                <a:gd name="T35" fmla="*/ 0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 h="141">
                  <a:moveTo>
                    <a:pt x="0" y="0"/>
                  </a:moveTo>
                  <a:cubicBezTo>
                    <a:pt x="0" y="36"/>
                    <a:pt x="0" y="36"/>
                    <a:pt x="0" y="36"/>
                  </a:cubicBezTo>
                  <a:cubicBezTo>
                    <a:pt x="0" y="36"/>
                    <a:pt x="0" y="36"/>
                    <a:pt x="0" y="36"/>
                  </a:cubicBezTo>
                  <a:cubicBezTo>
                    <a:pt x="6" y="36"/>
                    <a:pt x="11" y="37"/>
                    <a:pt x="16" y="40"/>
                  </a:cubicBezTo>
                  <a:cubicBezTo>
                    <a:pt x="27" y="45"/>
                    <a:pt x="35" y="57"/>
                    <a:pt x="35" y="71"/>
                  </a:cubicBezTo>
                  <a:cubicBezTo>
                    <a:pt x="35" y="71"/>
                    <a:pt x="35" y="71"/>
                    <a:pt x="35" y="71"/>
                  </a:cubicBezTo>
                  <a:cubicBezTo>
                    <a:pt x="35" y="71"/>
                    <a:pt x="35" y="71"/>
                    <a:pt x="35" y="71"/>
                  </a:cubicBezTo>
                  <a:cubicBezTo>
                    <a:pt x="35" y="71"/>
                    <a:pt x="35" y="71"/>
                    <a:pt x="35" y="71"/>
                  </a:cubicBezTo>
                  <a:cubicBezTo>
                    <a:pt x="35" y="84"/>
                    <a:pt x="27" y="96"/>
                    <a:pt x="15" y="102"/>
                  </a:cubicBezTo>
                  <a:cubicBezTo>
                    <a:pt x="15" y="102"/>
                    <a:pt x="15" y="102"/>
                    <a:pt x="15" y="102"/>
                  </a:cubicBezTo>
                  <a:cubicBezTo>
                    <a:pt x="15" y="102"/>
                    <a:pt x="15" y="102"/>
                    <a:pt x="15" y="102"/>
                  </a:cubicBezTo>
                  <a:cubicBezTo>
                    <a:pt x="11" y="104"/>
                    <a:pt x="6" y="105"/>
                    <a:pt x="0" y="105"/>
                  </a:cubicBezTo>
                  <a:cubicBezTo>
                    <a:pt x="0" y="105"/>
                    <a:pt x="0" y="105"/>
                    <a:pt x="0" y="105"/>
                  </a:cubicBezTo>
                  <a:cubicBezTo>
                    <a:pt x="0" y="105"/>
                    <a:pt x="0" y="105"/>
                    <a:pt x="0" y="105"/>
                  </a:cubicBezTo>
                  <a:cubicBezTo>
                    <a:pt x="0" y="141"/>
                    <a:pt x="0" y="141"/>
                    <a:pt x="0" y="141"/>
                  </a:cubicBezTo>
                  <a:cubicBezTo>
                    <a:pt x="35" y="141"/>
                    <a:pt x="64" y="116"/>
                    <a:pt x="69" y="82"/>
                  </a:cubicBezTo>
                  <a:cubicBezTo>
                    <a:pt x="70" y="78"/>
                    <a:pt x="70" y="75"/>
                    <a:pt x="70" y="71"/>
                  </a:cubicBezTo>
                  <a:cubicBezTo>
                    <a:pt x="70" y="32"/>
                    <a:pt x="39" y="0"/>
                    <a:pt x="0" y="0"/>
                  </a:cubicBezTo>
                </a:path>
              </a:pathLst>
            </a:custGeom>
            <a:grpFill/>
            <a:ln>
              <a:noFill/>
            </a:ln>
          </p:spPr>
          <p:txBody>
            <a:bodyPr/>
            <a:lstStyle/>
            <a:p>
              <a:endParaRPr lang="es" sz="1050"/>
            </a:p>
          </p:txBody>
        </p:sp>
      </p:grpSp>
      <p:grpSp>
        <p:nvGrpSpPr>
          <p:cNvPr id="44" name="Group 43"/>
          <p:cNvGrpSpPr/>
          <p:nvPr/>
        </p:nvGrpSpPr>
        <p:grpSpPr>
          <a:xfrm>
            <a:off x="627460" y="1428750"/>
            <a:ext cx="1538288" cy="1982391"/>
            <a:chOff x="836613" y="1905000"/>
            <a:chExt cx="2051051" cy="2643188"/>
          </a:xfrm>
        </p:grpSpPr>
        <p:sp>
          <p:nvSpPr>
            <p:cNvPr id="11" name="Freeform 925"/>
            <p:cNvSpPr>
              <a:spLocks/>
            </p:cNvSpPr>
            <p:nvPr/>
          </p:nvSpPr>
          <p:spPr bwMode="auto">
            <a:xfrm>
              <a:off x="1944688" y="1905000"/>
              <a:ext cx="481013" cy="398463"/>
            </a:xfrm>
            <a:custGeom>
              <a:avLst/>
              <a:gdLst>
                <a:gd name="T0" fmla="*/ 30063 w 128"/>
                <a:gd name="T1" fmla="*/ 146604 h 106"/>
                <a:gd name="T2" fmla="*/ 146559 w 128"/>
                <a:gd name="T3" fmla="*/ 364631 h 106"/>
                <a:gd name="T4" fmla="*/ 405855 w 128"/>
                <a:gd name="T5" fmla="*/ 398463 h 106"/>
                <a:gd name="T6" fmla="*/ 481013 w 128"/>
                <a:gd name="T7" fmla="*/ 146604 h 106"/>
                <a:gd name="T8" fmla="*/ 248022 w 128"/>
                <a:gd name="T9" fmla="*/ 30073 h 106"/>
                <a:gd name="T10" fmla="*/ 30063 w 128"/>
                <a:gd name="T11" fmla="*/ 146604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 h="106">
                  <a:moveTo>
                    <a:pt x="8" y="39"/>
                  </a:moveTo>
                  <a:cubicBezTo>
                    <a:pt x="0" y="64"/>
                    <a:pt x="14" y="90"/>
                    <a:pt x="39" y="97"/>
                  </a:cubicBezTo>
                  <a:cubicBezTo>
                    <a:pt x="108" y="106"/>
                    <a:pt x="108" y="106"/>
                    <a:pt x="108" y="106"/>
                  </a:cubicBezTo>
                  <a:cubicBezTo>
                    <a:pt x="128" y="39"/>
                    <a:pt x="128" y="39"/>
                    <a:pt x="128" y="39"/>
                  </a:cubicBezTo>
                  <a:cubicBezTo>
                    <a:pt x="66" y="8"/>
                    <a:pt x="66" y="8"/>
                    <a:pt x="66" y="8"/>
                  </a:cubicBezTo>
                  <a:cubicBezTo>
                    <a:pt x="41" y="0"/>
                    <a:pt x="15" y="14"/>
                    <a:pt x="8" y="39"/>
                  </a:cubicBezTo>
                  <a:close/>
                </a:path>
              </a:pathLst>
            </a:custGeom>
            <a:solidFill>
              <a:srgbClr val="467BBE"/>
            </a:solidFill>
            <a:ln>
              <a:noFill/>
            </a:ln>
          </p:spPr>
          <p:txBody>
            <a:bodyPr/>
            <a:lstStyle/>
            <a:p>
              <a:endParaRPr lang="es" sz="1050"/>
            </a:p>
          </p:txBody>
        </p:sp>
        <p:sp>
          <p:nvSpPr>
            <p:cNvPr id="12" name="Freeform 926"/>
            <p:cNvSpPr>
              <a:spLocks/>
            </p:cNvSpPr>
            <p:nvPr/>
          </p:nvSpPr>
          <p:spPr bwMode="auto">
            <a:xfrm>
              <a:off x="847726" y="3289300"/>
              <a:ext cx="2027238" cy="1258888"/>
            </a:xfrm>
            <a:custGeom>
              <a:avLst/>
              <a:gdLst>
                <a:gd name="T0" fmla="*/ 150166 w 540"/>
                <a:gd name="T1" fmla="*/ 0 h 335"/>
                <a:gd name="T2" fmla="*/ 1013619 w 540"/>
                <a:gd name="T3" fmla="*/ 1104815 h 335"/>
                <a:gd name="T4" fmla="*/ 1877072 w 540"/>
                <a:gd name="T5" fmla="*/ 0 h 335"/>
                <a:gd name="T6" fmla="*/ 2027238 w 540"/>
                <a:gd name="T7" fmla="*/ 30063 h 335"/>
                <a:gd name="T8" fmla="*/ 1013619 w 540"/>
                <a:gd name="T9" fmla="*/ 1258888 h 335"/>
                <a:gd name="T10" fmla="*/ 0 w 540"/>
                <a:gd name="T11" fmla="*/ 30063 h 335"/>
                <a:gd name="T12" fmla="*/ 150166 w 540"/>
                <a:gd name="T13" fmla="*/ 0 h 3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0" h="335">
                  <a:moveTo>
                    <a:pt x="40" y="0"/>
                  </a:moveTo>
                  <a:cubicBezTo>
                    <a:pt x="53" y="69"/>
                    <a:pt x="109" y="294"/>
                    <a:pt x="270" y="294"/>
                  </a:cubicBezTo>
                  <a:cubicBezTo>
                    <a:pt x="430" y="294"/>
                    <a:pt x="486" y="69"/>
                    <a:pt x="500" y="0"/>
                  </a:cubicBezTo>
                  <a:cubicBezTo>
                    <a:pt x="540" y="8"/>
                    <a:pt x="540" y="8"/>
                    <a:pt x="540" y="8"/>
                  </a:cubicBezTo>
                  <a:cubicBezTo>
                    <a:pt x="500" y="212"/>
                    <a:pt x="399" y="335"/>
                    <a:pt x="270" y="335"/>
                  </a:cubicBezTo>
                  <a:cubicBezTo>
                    <a:pt x="141" y="335"/>
                    <a:pt x="40" y="212"/>
                    <a:pt x="0" y="8"/>
                  </a:cubicBezTo>
                  <a:cubicBezTo>
                    <a:pt x="40" y="0"/>
                    <a:pt x="40" y="0"/>
                    <a:pt x="40" y="0"/>
                  </a:cubicBezTo>
                </a:path>
              </a:pathLst>
            </a:custGeom>
            <a:solidFill>
              <a:srgbClr val="467BBE"/>
            </a:solidFill>
            <a:ln>
              <a:noFill/>
            </a:ln>
          </p:spPr>
          <p:txBody>
            <a:bodyPr/>
            <a:lstStyle/>
            <a:p>
              <a:endParaRPr lang="es" sz="1050"/>
            </a:p>
          </p:txBody>
        </p:sp>
        <p:sp>
          <p:nvSpPr>
            <p:cNvPr id="13" name="Freeform 927"/>
            <p:cNvSpPr>
              <a:spLocks/>
            </p:cNvSpPr>
            <p:nvPr/>
          </p:nvSpPr>
          <p:spPr bwMode="auto">
            <a:xfrm>
              <a:off x="1295401" y="1905000"/>
              <a:ext cx="484188" cy="398463"/>
            </a:xfrm>
            <a:custGeom>
              <a:avLst/>
              <a:gdLst>
                <a:gd name="T0" fmla="*/ 236464 w 129"/>
                <a:gd name="T1" fmla="*/ 30073 h 106"/>
                <a:gd name="T2" fmla="*/ 0 w 129"/>
                <a:gd name="T3" fmla="*/ 146604 h 106"/>
                <a:gd name="T4" fmla="*/ 78821 w 129"/>
                <a:gd name="T5" fmla="*/ 398463 h 106"/>
                <a:gd name="T6" fmla="*/ 337806 w 129"/>
                <a:gd name="T7" fmla="*/ 364631 h 106"/>
                <a:gd name="T8" fmla="*/ 454161 w 129"/>
                <a:gd name="T9" fmla="*/ 146604 h 106"/>
                <a:gd name="T10" fmla="*/ 236464 w 129"/>
                <a:gd name="T11" fmla="*/ 30073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 h="106">
                  <a:moveTo>
                    <a:pt x="63" y="8"/>
                  </a:moveTo>
                  <a:cubicBezTo>
                    <a:pt x="0" y="39"/>
                    <a:pt x="0" y="39"/>
                    <a:pt x="0" y="39"/>
                  </a:cubicBezTo>
                  <a:cubicBezTo>
                    <a:pt x="21" y="106"/>
                    <a:pt x="21" y="106"/>
                    <a:pt x="21" y="106"/>
                  </a:cubicBezTo>
                  <a:cubicBezTo>
                    <a:pt x="90" y="97"/>
                    <a:pt x="90" y="97"/>
                    <a:pt x="90" y="97"/>
                  </a:cubicBezTo>
                  <a:cubicBezTo>
                    <a:pt x="114" y="90"/>
                    <a:pt x="129" y="64"/>
                    <a:pt x="121" y="39"/>
                  </a:cubicBezTo>
                  <a:cubicBezTo>
                    <a:pt x="114" y="14"/>
                    <a:pt x="88" y="0"/>
                    <a:pt x="63" y="8"/>
                  </a:cubicBezTo>
                  <a:close/>
                </a:path>
              </a:pathLst>
            </a:custGeom>
            <a:solidFill>
              <a:srgbClr val="467BBE"/>
            </a:solidFill>
            <a:ln>
              <a:noFill/>
            </a:ln>
          </p:spPr>
          <p:txBody>
            <a:bodyPr/>
            <a:lstStyle/>
            <a:p>
              <a:endParaRPr lang="es" sz="1050"/>
            </a:p>
          </p:txBody>
        </p:sp>
        <p:sp>
          <p:nvSpPr>
            <p:cNvPr id="14" name="Freeform 928"/>
            <p:cNvSpPr>
              <a:spLocks/>
            </p:cNvSpPr>
            <p:nvPr/>
          </p:nvSpPr>
          <p:spPr bwMode="auto">
            <a:xfrm>
              <a:off x="2428876" y="2174875"/>
              <a:ext cx="458788" cy="1136650"/>
            </a:xfrm>
            <a:custGeom>
              <a:avLst/>
              <a:gdLst>
                <a:gd name="T0" fmla="*/ 0 w 122"/>
                <a:gd name="T1" fmla="*/ 71511 h 302"/>
                <a:gd name="T2" fmla="*/ 18803 w 122"/>
                <a:gd name="T3" fmla="*/ 0 h 302"/>
                <a:gd name="T4" fmla="*/ 458788 w 122"/>
                <a:gd name="T5" fmla="*/ 658655 h 302"/>
                <a:gd name="T6" fmla="*/ 409901 w 122"/>
                <a:gd name="T7" fmla="*/ 1136650 h 302"/>
                <a:gd name="T8" fmla="*/ 334690 w 122"/>
                <a:gd name="T9" fmla="*/ 1121595 h 302"/>
                <a:gd name="T10" fmla="*/ 383577 w 122"/>
                <a:gd name="T11" fmla="*/ 658655 h 302"/>
                <a:gd name="T12" fmla="*/ 0 w 122"/>
                <a:gd name="T13" fmla="*/ 71511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302">
                  <a:moveTo>
                    <a:pt x="0" y="19"/>
                  </a:moveTo>
                  <a:cubicBezTo>
                    <a:pt x="5" y="0"/>
                    <a:pt x="5" y="0"/>
                    <a:pt x="5" y="0"/>
                  </a:cubicBezTo>
                  <a:cubicBezTo>
                    <a:pt x="83" y="30"/>
                    <a:pt x="122" y="89"/>
                    <a:pt x="122" y="175"/>
                  </a:cubicBezTo>
                  <a:cubicBezTo>
                    <a:pt x="122" y="213"/>
                    <a:pt x="117" y="258"/>
                    <a:pt x="109" y="302"/>
                  </a:cubicBezTo>
                  <a:cubicBezTo>
                    <a:pt x="89" y="298"/>
                    <a:pt x="89" y="298"/>
                    <a:pt x="89" y="298"/>
                  </a:cubicBezTo>
                  <a:cubicBezTo>
                    <a:pt x="97" y="255"/>
                    <a:pt x="102" y="212"/>
                    <a:pt x="102" y="175"/>
                  </a:cubicBezTo>
                  <a:cubicBezTo>
                    <a:pt x="102" y="98"/>
                    <a:pt x="68" y="47"/>
                    <a:pt x="0" y="19"/>
                  </a:cubicBezTo>
                </a:path>
              </a:pathLst>
            </a:custGeom>
            <a:solidFill>
              <a:schemeClr val="bg2">
                <a:lumMod val="50000"/>
              </a:schemeClr>
            </a:solidFill>
            <a:ln>
              <a:noFill/>
            </a:ln>
          </p:spPr>
          <p:txBody>
            <a:bodyPr/>
            <a:lstStyle/>
            <a:p>
              <a:endParaRPr lang="es" sz="1050"/>
            </a:p>
          </p:txBody>
        </p:sp>
        <p:sp>
          <p:nvSpPr>
            <p:cNvPr id="15" name="Freeform 929"/>
            <p:cNvSpPr>
              <a:spLocks/>
            </p:cNvSpPr>
            <p:nvPr/>
          </p:nvSpPr>
          <p:spPr bwMode="auto">
            <a:xfrm>
              <a:off x="836613" y="2174875"/>
              <a:ext cx="458788" cy="1136650"/>
            </a:xfrm>
            <a:custGeom>
              <a:avLst/>
              <a:gdLst>
                <a:gd name="T0" fmla="*/ 436225 w 122"/>
                <a:gd name="T1" fmla="*/ 0 h 302"/>
                <a:gd name="T2" fmla="*/ 458788 w 122"/>
                <a:gd name="T3" fmla="*/ 71511 h 302"/>
                <a:gd name="T4" fmla="*/ 75211 w 122"/>
                <a:gd name="T5" fmla="*/ 658655 h 302"/>
                <a:gd name="T6" fmla="*/ 124098 w 122"/>
                <a:gd name="T7" fmla="*/ 1121595 h 302"/>
                <a:gd name="T8" fmla="*/ 48887 w 122"/>
                <a:gd name="T9" fmla="*/ 1136650 h 302"/>
                <a:gd name="T10" fmla="*/ 0 w 122"/>
                <a:gd name="T11" fmla="*/ 658655 h 302"/>
                <a:gd name="T12" fmla="*/ 436225 w 122"/>
                <a:gd name="T13" fmla="*/ 0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302">
                  <a:moveTo>
                    <a:pt x="116" y="0"/>
                  </a:moveTo>
                  <a:cubicBezTo>
                    <a:pt x="122" y="19"/>
                    <a:pt x="122" y="19"/>
                    <a:pt x="122" y="19"/>
                  </a:cubicBezTo>
                  <a:cubicBezTo>
                    <a:pt x="54" y="47"/>
                    <a:pt x="20" y="98"/>
                    <a:pt x="20" y="175"/>
                  </a:cubicBezTo>
                  <a:cubicBezTo>
                    <a:pt x="20" y="212"/>
                    <a:pt x="25" y="255"/>
                    <a:pt x="33" y="298"/>
                  </a:cubicBezTo>
                  <a:cubicBezTo>
                    <a:pt x="13" y="302"/>
                    <a:pt x="13" y="302"/>
                    <a:pt x="13" y="302"/>
                  </a:cubicBezTo>
                  <a:cubicBezTo>
                    <a:pt x="5" y="258"/>
                    <a:pt x="0" y="213"/>
                    <a:pt x="0" y="175"/>
                  </a:cubicBezTo>
                  <a:cubicBezTo>
                    <a:pt x="0" y="89"/>
                    <a:pt x="39" y="30"/>
                    <a:pt x="116" y="0"/>
                  </a:cubicBezTo>
                  <a:close/>
                </a:path>
              </a:pathLst>
            </a:custGeom>
            <a:solidFill>
              <a:schemeClr val="bg2">
                <a:lumMod val="50000"/>
              </a:schemeClr>
            </a:solidFill>
            <a:ln>
              <a:noFill/>
            </a:ln>
          </p:spPr>
          <p:txBody>
            <a:bodyPr/>
            <a:lstStyle/>
            <a:p>
              <a:endParaRPr lang="es" sz="1050"/>
            </a:p>
          </p:txBody>
        </p:sp>
        <p:sp>
          <p:nvSpPr>
            <p:cNvPr id="16" name="Freeform 930"/>
            <p:cNvSpPr>
              <a:spLocks/>
            </p:cNvSpPr>
            <p:nvPr/>
          </p:nvSpPr>
          <p:spPr bwMode="auto">
            <a:xfrm>
              <a:off x="1862138" y="3289300"/>
              <a:ext cx="1012825" cy="1258888"/>
            </a:xfrm>
            <a:custGeom>
              <a:avLst/>
              <a:gdLst>
                <a:gd name="T0" fmla="*/ 862777 w 270"/>
                <a:gd name="T1" fmla="*/ 0 h 335"/>
                <a:gd name="T2" fmla="*/ 0 w 270"/>
                <a:gd name="T3" fmla="*/ 1104815 h 335"/>
                <a:gd name="T4" fmla="*/ 0 w 270"/>
                <a:gd name="T5" fmla="*/ 1258888 h 335"/>
                <a:gd name="T6" fmla="*/ 1012825 w 270"/>
                <a:gd name="T7" fmla="*/ 30063 h 335"/>
                <a:gd name="T8" fmla="*/ 862777 w 270"/>
                <a:gd name="T9" fmla="*/ 0 h 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335">
                  <a:moveTo>
                    <a:pt x="230" y="0"/>
                  </a:moveTo>
                  <a:cubicBezTo>
                    <a:pt x="216" y="69"/>
                    <a:pt x="160" y="294"/>
                    <a:pt x="0" y="294"/>
                  </a:cubicBezTo>
                  <a:cubicBezTo>
                    <a:pt x="0" y="335"/>
                    <a:pt x="0" y="335"/>
                    <a:pt x="0" y="335"/>
                  </a:cubicBezTo>
                  <a:cubicBezTo>
                    <a:pt x="129" y="335"/>
                    <a:pt x="230" y="212"/>
                    <a:pt x="270" y="8"/>
                  </a:cubicBezTo>
                  <a:cubicBezTo>
                    <a:pt x="230" y="0"/>
                    <a:pt x="230" y="0"/>
                    <a:pt x="230" y="0"/>
                  </a:cubicBezTo>
                </a:path>
              </a:pathLst>
            </a:custGeom>
            <a:solidFill>
              <a:srgbClr val="467BBE"/>
            </a:solidFill>
            <a:ln>
              <a:noFill/>
            </a:ln>
          </p:spPr>
          <p:txBody>
            <a:bodyPr/>
            <a:lstStyle/>
            <a:p>
              <a:endParaRPr lang="es" sz="1050"/>
            </a:p>
          </p:txBody>
        </p:sp>
      </p:grpSp>
      <p:grpSp>
        <p:nvGrpSpPr>
          <p:cNvPr id="35" name="Group 949"/>
          <p:cNvGrpSpPr>
            <a:grpSpLocks/>
          </p:cNvGrpSpPr>
          <p:nvPr/>
        </p:nvGrpSpPr>
        <p:grpSpPr bwMode="auto">
          <a:xfrm>
            <a:off x="2362200" y="1200154"/>
            <a:ext cx="5638800" cy="369332"/>
            <a:chOff x="3554043" y="1909763"/>
            <a:chExt cx="6974403" cy="254742"/>
          </a:xfrm>
        </p:grpSpPr>
        <p:sp>
          <p:nvSpPr>
            <p:cNvPr id="36" name="Rectangle 945"/>
            <p:cNvSpPr>
              <a:spLocks noChangeArrowheads="1"/>
            </p:cNvSpPr>
            <p:nvPr/>
          </p:nvSpPr>
          <p:spPr bwMode="auto">
            <a:xfrm>
              <a:off x="3554043" y="1909763"/>
              <a:ext cx="2156573" cy="12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0"/>
              <a:r>
                <a:rPr lang="es" sz="1200" b="1" i="0" u="none" baseline="0">
                  <a:solidFill>
                    <a:srgbClr val="FFC000"/>
                  </a:solidFill>
                  <a:latin typeface="+mj-lt"/>
                  <a:ea typeface="+mj-lt"/>
                  <a:cs typeface="+mj-lt"/>
                  <a:sym typeface="+mj-lt"/>
                </a:rPr>
                <a:t>Investigue sobre los programas para PA </a:t>
              </a:r>
              <a:endParaRPr lang="es" altLang="ru-RU" sz="825" b="1" dirty="0">
                <a:solidFill>
                  <a:srgbClr val="FFC000"/>
                </a:solidFill>
                <a:latin typeface="+mj-lt"/>
              </a:endParaRPr>
            </a:p>
          </p:txBody>
        </p:sp>
        <p:sp>
          <p:nvSpPr>
            <p:cNvPr id="37" name="Rectangle 946"/>
            <p:cNvSpPr>
              <a:spLocks noChangeArrowheads="1"/>
            </p:cNvSpPr>
            <p:nvPr/>
          </p:nvSpPr>
          <p:spPr bwMode="auto">
            <a:xfrm>
              <a:off x="5895789" y="1909763"/>
              <a:ext cx="2394770" cy="12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0"/>
              <a:r>
                <a:rPr lang="es" sz="1200" b="1" i="0" u="none" baseline="0" dirty="0">
                  <a:solidFill>
                    <a:srgbClr val="FFC000"/>
                  </a:solidFill>
                  <a:latin typeface="+mj-lt"/>
                  <a:ea typeface="+mj-lt"/>
                  <a:cs typeface="+mj-lt"/>
                  <a:sym typeface="+mj-lt"/>
                </a:rPr>
                <a:t>Obtenga su titulo universitario</a:t>
              </a:r>
              <a:endParaRPr lang="es" altLang="ru-RU" sz="825" b="1" dirty="0">
                <a:solidFill>
                  <a:srgbClr val="FFC000"/>
                </a:solidFill>
                <a:latin typeface="+mj-lt"/>
              </a:endParaRPr>
            </a:p>
          </p:txBody>
        </p:sp>
        <p:sp>
          <p:nvSpPr>
            <p:cNvPr id="38" name="Rectangle 947"/>
            <p:cNvSpPr>
              <a:spLocks noChangeArrowheads="1"/>
            </p:cNvSpPr>
            <p:nvPr/>
          </p:nvSpPr>
          <p:spPr bwMode="auto">
            <a:xfrm>
              <a:off x="8624155" y="1909763"/>
              <a:ext cx="1904291" cy="25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0"/>
              <a:r>
                <a:rPr lang="es" sz="1200" b="1" i="0" u="none" baseline="0" dirty="0">
                  <a:solidFill>
                    <a:srgbClr val="FFC000"/>
                  </a:solidFill>
                  <a:latin typeface="+mj-lt"/>
                  <a:ea typeface="+mj-lt"/>
                  <a:cs typeface="+mj-lt"/>
                  <a:sym typeface="+mj-lt"/>
                </a:rPr>
                <a:t>Obtenga horas de experiencia en HCE/PCE</a:t>
              </a:r>
              <a:endParaRPr lang="es" altLang="ru-RU" sz="825" b="1" dirty="0">
                <a:solidFill>
                  <a:srgbClr val="FFC000"/>
                </a:solidFill>
                <a:latin typeface="+mj-lt"/>
              </a:endParaRPr>
            </a:p>
          </p:txBody>
        </p:sp>
      </p:grpSp>
      <p:grpSp>
        <p:nvGrpSpPr>
          <p:cNvPr id="39" name="Group 959"/>
          <p:cNvGrpSpPr>
            <a:grpSpLocks/>
          </p:cNvGrpSpPr>
          <p:nvPr/>
        </p:nvGrpSpPr>
        <p:grpSpPr bwMode="auto">
          <a:xfrm>
            <a:off x="2436175" y="1487879"/>
            <a:ext cx="5791515" cy="1477328"/>
            <a:chOff x="3609975" y="2209666"/>
            <a:chExt cx="7099829" cy="1969634"/>
          </a:xfrm>
        </p:grpSpPr>
        <p:sp>
          <p:nvSpPr>
            <p:cNvPr id="40" name="TextBox 956"/>
            <p:cNvSpPr txBox="1">
              <a:spLocks noChangeArrowheads="1"/>
            </p:cNvSpPr>
            <p:nvPr/>
          </p:nvSpPr>
          <p:spPr bwMode="auto">
            <a:xfrm>
              <a:off x="3609975" y="2301994"/>
              <a:ext cx="2079369" cy="178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0" eaLnBrk="1" hangingPunct="1"/>
              <a:r>
                <a:rPr lang="es-MX" sz="900" b="0" i="0" u="none" baseline="0" dirty="0">
                  <a:latin typeface="+mn-lt"/>
                  <a:cs typeface="Open Sans" panose="020B0606030504020204" pitchFamily="34" charset="0"/>
                </a:rPr>
                <a:t>Incluso antes de comenzar una carrera universitaria, es una buena idea investigar sobre los programas de PA, para entender cuáles son los cursos que deberá tomar antes de enviar su solicitud a un programa de estudios </a:t>
              </a:r>
              <a:r>
                <a:rPr lang="es" sz="900" b="0" i="0" u="none" baseline="0" dirty="0">
                  <a:latin typeface="+mn-lt"/>
                  <a:cs typeface="Open Sans" panose="020B0606030504020204" pitchFamily="34" charset="0"/>
                </a:rPr>
                <a:t>de PA.</a:t>
              </a:r>
              <a:endParaRPr lang="es" altLang="ru-RU" sz="900" dirty="0">
                <a:latin typeface="+mn-lt"/>
                <a:cs typeface="Open Sans" panose="020B0606030504020204" pitchFamily="34" charset="0"/>
              </a:endParaRPr>
            </a:p>
          </p:txBody>
        </p:sp>
        <p:sp>
          <p:nvSpPr>
            <p:cNvPr id="41" name="TextBox 957"/>
            <p:cNvSpPr txBox="1">
              <a:spLocks noChangeArrowheads="1"/>
            </p:cNvSpPr>
            <p:nvPr/>
          </p:nvSpPr>
          <p:spPr bwMode="auto">
            <a:xfrm>
              <a:off x="5912134" y="2209666"/>
              <a:ext cx="2229864" cy="19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0" eaLnBrk="1" hangingPunct="1"/>
              <a:r>
                <a:rPr lang="es-MX" sz="900" b="0" i="0" u="none" baseline="0" dirty="0">
                  <a:latin typeface="Roboto" panose="02000000000000000000" pitchFamily="2" charset="0"/>
                  <a:ea typeface="Roboto" panose="02000000000000000000" pitchFamily="2" charset="0"/>
                  <a:cs typeface="Open Sans" panose="020B0606030504020204" pitchFamily="34" charset="0"/>
                </a:rPr>
                <a:t>Antes de enviar su solicitud a un programa de estudios de PA, tendrá que obtener un título universitario de una universidad acreditada. Le recomendamos que haga una especialización en ciencias y tome los cursos requeridos para ingresar un programa certificado</a:t>
              </a:r>
              <a:r>
                <a:rPr lang="es-MX" sz="900" b="0" i="0" u="none" dirty="0">
                  <a:latin typeface="Roboto" panose="02000000000000000000" pitchFamily="2" charset="0"/>
                  <a:ea typeface="Roboto" panose="02000000000000000000" pitchFamily="2" charset="0"/>
                  <a:cs typeface="Open Sans" panose="020B0606030504020204" pitchFamily="34" charset="0"/>
                </a:rPr>
                <a:t> de estudios </a:t>
              </a:r>
              <a:r>
                <a:rPr lang="es-MX" sz="900" b="0" i="0" u="none" baseline="0" dirty="0">
                  <a:latin typeface="Roboto" panose="02000000000000000000" pitchFamily="2" charset="0"/>
                  <a:ea typeface="Roboto" panose="02000000000000000000" pitchFamily="2" charset="0"/>
                  <a:cs typeface="Open Sans" panose="020B0606030504020204" pitchFamily="34" charset="0"/>
                </a:rPr>
                <a:t>de PA.  </a:t>
              </a:r>
              <a:endParaRPr lang="es-MX" altLang="ru-RU" sz="900" dirty="0">
                <a:latin typeface="Roboto" panose="02000000000000000000" pitchFamily="2" charset="0"/>
                <a:ea typeface="Roboto" panose="02000000000000000000" pitchFamily="2" charset="0"/>
                <a:cs typeface="Open Sans" panose="020B0606030504020204" pitchFamily="34" charset="0"/>
              </a:endParaRPr>
            </a:p>
          </p:txBody>
        </p:sp>
        <p:sp>
          <p:nvSpPr>
            <p:cNvPr id="42" name="TextBox 958"/>
            <p:cNvSpPr txBox="1">
              <a:spLocks noChangeArrowheads="1"/>
            </p:cNvSpPr>
            <p:nvPr/>
          </p:nvSpPr>
          <p:spPr bwMode="auto">
            <a:xfrm>
              <a:off x="8197850" y="2301994"/>
              <a:ext cx="2511954" cy="178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0"/>
              <a:r>
                <a:rPr lang="es-MX" sz="900" b="0" i="0" u="none" baseline="0" dirty="0">
                  <a:latin typeface="Roboto"/>
                  <a:ea typeface="Roboto"/>
                  <a:cs typeface="Open Sans"/>
                </a:rPr>
                <a:t>Tras graduarse, deberá obtener experiencia en atención médica (</a:t>
              </a:r>
              <a:r>
                <a:rPr lang="es-MX" sz="900" b="0" i="0" u="none" baseline="0" dirty="0" err="1">
                  <a:latin typeface="Roboto"/>
                  <a:ea typeface="Roboto"/>
                  <a:cs typeface="Open Sans"/>
                </a:rPr>
                <a:t>health</a:t>
              </a:r>
              <a:r>
                <a:rPr lang="es-MX" sz="900" b="0" i="0" u="none" baseline="0" dirty="0">
                  <a:latin typeface="Roboto"/>
                  <a:ea typeface="Roboto"/>
                  <a:cs typeface="Open Sans"/>
                </a:rPr>
                <a:t> </a:t>
              </a:r>
              <a:r>
                <a:rPr lang="es-MX" sz="900" b="0" i="0" u="none" baseline="0" dirty="0" err="1">
                  <a:latin typeface="Roboto"/>
                  <a:ea typeface="Roboto"/>
                  <a:cs typeface="Open Sans"/>
                </a:rPr>
                <a:t>care</a:t>
              </a:r>
              <a:r>
                <a:rPr lang="es-MX" sz="900" b="0" i="0" u="none" baseline="0" dirty="0">
                  <a:latin typeface="Roboto"/>
                  <a:ea typeface="Roboto"/>
                  <a:cs typeface="Open Sans"/>
                </a:rPr>
                <a:t> </a:t>
              </a:r>
              <a:r>
                <a:rPr lang="es-MX" sz="900" b="0" i="0" u="none" baseline="0" dirty="0" err="1">
                  <a:latin typeface="Roboto"/>
                  <a:ea typeface="Roboto"/>
                  <a:cs typeface="Open Sans"/>
                </a:rPr>
                <a:t>experience</a:t>
              </a:r>
              <a:r>
                <a:rPr lang="es-MX" sz="900" b="0" i="0" u="none" baseline="0" dirty="0">
                  <a:latin typeface="Roboto"/>
                  <a:ea typeface="Roboto"/>
                  <a:cs typeface="Open Sans"/>
                </a:rPr>
                <a:t>, HCE) o experiencia en atención al paciente (</a:t>
              </a:r>
              <a:r>
                <a:rPr lang="es-MX" sz="900" b="0" i="0" u="none" baseline="0" dirty="0" err="1">
                  <a:latin typeface="Roboto"/>
                  <a:ea typeface="Roboto"/>
                  <a:cs typeface="Open Sans"/>
                </a:rPr>
                <a:t>patient</a:t>
              </a:r>
              <a:r>
                <a:rPr lang="es-MX" sz="900" b="0" i="0" u="none" baseline="0" dirty="0">
                  <a:latin typeface="Roboto"/>
                  <a:ea typeface="Roboto"/>
                  <a:cs typeface="Open Sans"/>
                </a:rPr>
                <a:t> </a:t>
              </a:r>
              <a:r>
                <a:rPr lang="es-MX" sz="900" b="0" i="0" u="none" baseline="0" dirty="0" err="1">
                  <a:latin typeface="Roboto"/>
                  <a:ea typeface="Roboto"/>
                  <a:cs typeface="Open Sans"/>
                </a:rPr>
                <a:t>care</a:t>
              </a:r>
              <a:r>
                <a:rPr lang="es-MX" sz="900" b="0" i="0" u="none" baseline="0" dirty="0">
                  <a:latin typeface="Roboto"/>
                  <a:ea typeface="Roboto"/>
                  <a:cs typeface="Open Sans"/>
                </a:rPr>
                <a:t> </a:t>
              </a:r>
              <a:r>
                <a:rPr lang="es-MX" sz="900" b="0" i="0" u="none" baseline="0" dirty="0" err="1">
                  <a:latin typeface="Roboto"/>
                  <a:ea typeface="Roboto"/>
                  <a:cs typeface="Open Sans"/>
                </a:rPr>
                <a:t>experience</a:t>
              </a:r>
              <a:r>
                <a:rPr lang="es-MX" sz="900" b="0" i="0" u="none" baseline="0" dirty="0">
                  <a:latin typeface="Roboto"/>
                  <a:ea typeface="Roboto"/>
                  <a:cs typeface="Open Sans"/>
                </a:rPr>
                <a:t>, PCE). Si quiere cumplir este requisito antes, puede buscar oportunidades para obtener HCE o PCE durante su</a:t>
              </a:r>
              <a:r>
                <a:rPr lang="es-MX" sz="900" b="0" i="0" u="none" dirty="0">
                  <a:latin typeface="Roboto"/>
                  <a:ea typeface="Roboto"/>
                  <a:cs typeface="Open Sans"/>
                </a:rPr>
                <a:t> carrera universitaria,</a:t>
              </a:r>
              <a:endParaRPr lang="es-MX" altLang="ru-RU" sz="900" dirty="0">
                <a:latin typeface="Roboto" panose="02000000000000000000" pitchFamily="2" charset="0"/>
                <a:ea typeface="Roboto" panose="02000000000000000000" pitchFamily="2" charset="0"/>
                <a:cs typeface="Open Sans" panose="020B0606030504020204" pitchFamily="34" charset="0"/>
              </a:endParaRPr>
            </a:p>
          </p:txBody>
        </p:sp>
      </p:grpSp>
      <p:sp>
        <p:nvSpPr>
          <p:cNvPr id="45" name="Google Shape;152;p23">
            <a:extLst>
              <a:ext uri="{FF2B5EF4-FFF2-40B4-BE49-F238E27FC236}">
                <a16:creationId xmlns:a16="http://schemas.microsoft.com/office/drawing/2014/main" id="{F4C10638-701D-428A-898A-29EC8AB85E1C}"/>
              </a:ext>
            </a:extLst>
          </p:cNvPr>
          <p:cNvSpPr txBox="1">
            <a:spLocks/>
          </p:cNvSpPr>
          <p:nvPr/>
        </p:nvSpPr>
        <p:spPr>
          <a:xfrm>
            <a:off x="613018" y="271839"/>
            <a:ext cx="5482982" cy="6787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mj-lt"/>
                <a:ea typeface="Nunito Sans ExtraBold"/>
                <a:cs typeface="Nunito Sans ExtraBold"/>
                <a:sym typeface="Nunito Sans ExtraBold"/>
              </a:defRPr>
            </a:lvl1pPr>
            <a:lvl2pPr marR="0" lvl="1"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2pPr>
            <a:lvl3pPr marR="0" lvl="2"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3pPr>
            <a:lvl4pPr marR="0" lvl="3"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4pPr>
            <a:lvl5pPr marR="0" lvl="4"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5pPr>
            <a:lvl6pPr marR="0" lvl="5"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6pPr>
            <a:lvl7pPr marR="0" lvl="6"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7pPr>
            <a:lvl8pPr marR="0" lvl="7"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8pPr>
            <a:lvl9pPr marR="0" lvl="8"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9pPr>
          </a:lstStyle>
          <a:p>
            <a:pPr algn="l" rtl="0"/>
            <a:r>
              <a:rPr lang="es" sz="3600" b="0" i="0" u="none" baseline="0"/>
              <a:t>¿Cómo me certifico como PA? </a:t>
            </a:r>
          </a:p>
        </p:txBody>
      </p:sp>
      <p:pic>
        <p:nvPicPr>
          <p:cNvPr id="7" name="Picture 6" descr="A picture containing text&#10;&#10;Description automatically generated">
            <a:extLst>
              <a:ext uri="{FF2B5EF4-FFF2-40B4-BE49-F238E27FC236}">
                <a16:creationId xmlns:a16="http://schemas.microsoft.com/office/drawing/2014/main" id="{493B1DEE-947D-41DB-9B70-3238CDDE4E32}"/>
              </a:ext>
            </a:extLst>
          </p:cNvPr>
          <p:cNvPicPr>
            <a:picLocks noChangeAspect="1"/>
          </p:cNvPicPr>
          <p:nvPr/>
        </p:nvPicPr>
        <p:blipFill>
          <a:blip r:embed="rId2"/>
          <a:stretch>
            <a:fillRect/>
          </a:stretch>
        </p:blipFill>
        <p:spPr>
          <a:xfrm>
            <a:off x="4747337" y="3315013"/>
            <a:ext cx="609600" cy="609600"/>
          </a:xfrm>
          <a:prstGeom prst="rect">
            <a:avLst/>
          </a:prstGeom>
        </p:spPr>
      </p:pic>
      <p:pic>
        <p:nvPicPr>
          <p:cNvPr id="46" name="Picture 45" descr="A picture containing icon&#10;&#10;Description automatically generated">
            <a:extLst>
              <a:ext uri="{FF2B5EF4-FFF2-40B4-BE49-F238E27FC236}">
                <a16:creationId xmlns:a16="http://schemas.microsoft.com/office/drawing/2014/main" id="{430EBED6-167B-4E92-BFE1-13EF52A61F6A}"/>
              </a:ext>
            </a:extLst>
          </p:cNvPr>
          <p:cNvPicPr>
            <a:picLocks noChangeAspect="1"/>
          </p:cNvPicPr>
          <p:nvPr/>
        </p:nvPicPr>
        <p:blipFill>
          <a:blip r:embed="rId3"/>
          <a:stretch>
            <a:fillRect/>
          </a:stretch>
        </p:blipFill>
        <p:spPr>
          <a:xfrm>
            <a:off x="6605903" y="3315013"/>
            <a:ext cx="609600" cy="609600"/>
          </a:xfrm>
          <a:prstGeom prst="rect">
            <a:avLst/>
          </a:prstGeom>
        </p:spPr>
      </p:pic>
      <p:pic>
        <p:nvPicPr>
          <p:cNvPr id="48" name="Picture 47" descr="Icon&#10;&#10;Description automatically generated">
            <a:extLst>
              <a:ext uri="{FF2B5EF4-FFF2-40B4-BE49-F238E27FC236}">
                <a16:creationId xmlns:a16="http://schemas.microsoft.com/office/drawing/2014/main" id="{186FE144-383F-4D32-8406-237A4D3FD624}"/>
              </a:ext>
            </a:extLst>
          </p:cNvPr>
          <p:cNvPicPr>
            <a:picLocks noChangeAspect="1"/>
          </p:cNvPicPr>
          <p:nvPr/>
        </p:nvPicPr>
        <p:blipFill>
          <a:blip r:embed="rId4"/>
          <a:stretch>
            <a:fillRect/>
          </a:stretch>
        </p:blipFill>
        <p:spPr>
          <a:xfrm>
            <a:off x="3020617" y="3315013"/>
            <a:ext cx="609600" cy="609600"/>
          </a:xfrm>
          <a:prstGeom prst="rect">
            <a:avLst/>
          </a:prstGeom>
        </p:spPr>
      </p:pic>
    </p:spTree>
    <p:extLst>
      <p:ext uri="{BB962C8B-B14F-4D97-AF65-F5344CB8AC3E}">
        <p14:creationId xmlns:p14="http://schemas.microsoft.com/office/powerpoint/2010/main" val="16237330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7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67000">
                                          <p:cBhvr additive="base">
                                            <p:cTn id="7" dur="1000" fill="hold"/>
                                            <p:tgtEl>
                                              <p:spTgt spid="44"/>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44"/>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4" fill="hold" grpId="0" nodeType="withEffect">
                                      <p:stCondLst>
                                        <p:cond delay="150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 presetClass="entr" presetSubtype="1" fill="hold" nodeType="withEffect" p14:presetBounceEnd="67000">
                                      <p:stCondLst>
                                        <p:cond delay="1750"/>
                                      </p:stCondLst>
                                      <p:childTnLst>
                                        <p:set>
                                          <p:cBhvr>
                                            <p:cTn id="22" dur="1" fill="hold">
                                              <p:stCondLst>
                                                <p:cond delay="0"/>
                                              </p:stCondLst>
                                            </p:cTn>
                                            <p:tgtEl>
                                              <p:spTgt spid="43"/>
                                            </p:tgtEl>
                                            <p:attrNameLst>
                                              <p:attrName>style.visibility</p:attrName>
                                            </p:attrNameLst>
                                          </p:cBhvr>
                                          <p:to>
                                            <p:strVal val="visible"/>
                                          </p:to>
                                        </p:set>
                                        <p:anim calcmode="lin" valueType="num" p14:bounceEnd="67000">
                                          <p:cBhvr additive="base">
                                            <p:cTn id="23" dur="1000" fill="hold"/>
                                            <p:tgtEl>
                                              <p:spTgt spid="43"/>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43"/>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67000">
                                      <p:stCondLst>
                                        <p:cond delay="500"/>
                                      </p:stCondLst>
                                      <p:childTnLst>
                                        <p:set>
                                          <p:cBhvr>
                                            <p:cTn id="26" dur="1" fill="hold">
                                              <p:stCondLst>
                                                <p:cond delay="0"/>
                                              </p:stCondLst>
                                            </p:cTn>
                                            <p:tgtEl>
                                              <p:spTgt spid="35"/>
                                            </p:tgtEl>
                                            <p:attrNameLst>
                                              <p:attrName>style.visibility</p:attrName>
                                            </p:attrNameLst>
                                          </p:cBhvr>
                                          <p:to>
                                            <p:strVal val="visible"/>
                                          </p:to>
                                        </p:set>
                                        <p:anim calcmode="lin" valueType="num" p14:bounceEnd="67000">
                                          <p:cBhvr additive="base">
                                            <p:cTn id="27" dur="1000" fill="hold"/>
                                            <p:tgtEl>
                                              <p:spTgt spid="35"/>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35"/>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67000">
                                      <p:stCondLst>
                                        <p:cond delay="500"/>
                                      </p:stCondLst>
                                      <p:childTnLst>
                                        <p:set>
                                          <p:cBhvr>
                                            <p:cTn id="30" dur="1" fill="hold">
                                              <p:stCondLst>
                                                <p:cond delay="0"/>
                                              </p:stCondLst>
                                            </p:cTn>
                                            <p:tgtEl>
                                              <p:spTgt spid="39"/>
                                            </p:tgtEl>
                                            <p:attrNameLst>
                                              <p:attrName>style.visibility</p:attrName>
                                            </p:attrNameLst>
                                          </p:cBhvr>
                                          <p:to>
                                            <p:strVal val="visible"/>
                                          </p:to>
                                        </p:set>
                                        <p:anim calcmode="lin" valueType="num" p14:bounceEnd="67000">
                                          <p:cBhvr additive="base">
                                            <p:cTn id="31" dur="1000" fill="hold"/>
                                            <p:tgtEl>
                                              <p:spTgt spid="39"/>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4" fill="hold" grpId="0" nodeType="withEffect">
                                      <p:stCondLst>
                                        <p:cond delay="150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 presetClass="entr" presetSubtype="1" fill="hold" nodeType="withEffect">
                                      <p:stCondLst>
                                        <p:cond delay="175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1000" fill="hold"/>
                                            <p:tgtEl>
                                              <p:spTgt spid="43"/>
                                            </p:tgtEl>
                                            <p:attrNameLst>
                                              <p:attrName>ppt_x</p:attrName>
                                            </p:attrNameLst>
                                          </p:cBhvr>
                                          <p:tavLst>
                                            <p:tav tm="0">
                                              <p:val>
                                                <p:strVal val="#ppt_x"/>
                                              </p:val>
                                            </p:tav>
                                            <p:tav tm="100000">
                                              <p:val>
                                                <p:strVal val="#ppt_x"/>
                                              </p:val>
                                            </p:tav>
                                          </p:tavLst>
                                        </p:anim>
                                        <p:anim calcmode="lin" valueType="num">
                                          <p:cBhvr additive="base">
                                            <p:cTn id="24" dur="1000" fill="hold"/>
                                            <p:tgtEl>
                                              <p:spTgt spid="43"/>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5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1000" fill="hold"/>
                                            <p:tgtEl>
                                              <p:spTgt spid="35"/>
                                            </p:tgtEl>
                                            <p:attrNameLst>
                                              <p:attrName>ppt_x</p:attrName>
                                            </p:attrNameLst>
                                          </p:cBhvr>
                                          <p:tavLst>
                                            <p:tav tm="0">
                                              <p:val>
                                                <p:strVal val="#ppt_x"/>
                                              </p:val>
                                            </p:tav>
                                            <p:tav tm="100000">
                                              <p:val>
                                                <p:strVal val="#ppt_x"/>
                                              </p:val>
                                            </p:tav>
                                          </p:tavLst>
                                        </p:anim>
                                        <p:anim calcmode="lin" valueType="num">
                                          <p:cBhvr additive="base">
                                            <p:cTn id="28" dur="1000" fill="hold"/>
                                            <p:tgtEl>
                                              <p:spTgt spid="35"/>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50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1000" fill="hold"/>
                                            <p:tgtEl>
                                              <p:spTgt spid="39"/>
                                            </p:tgtEl>
                                            <p:attrNameLst>
                                              <p:attrName>ppt_x</p:attrName>
                                            </p:attrNameLst>
                                          </p:cBhvr>
                                          <p:tavLst>
                                            <p:tav tm="0">
                                              <p:val>
                                                <p:strVal val="#ppt_x"/>
                                              </p:val>
                                            </p:tav>
                                            <p:tav tm="100000">
                                              <p:val>
                                                <p:strVal val="#ppt_x"/>
                                              </p:val>
                                            </p:tav>
                                          </p:tavLst>
                                        </p:anim>
                                        <p:anim calcmode="lin" valueType="num">
                                          <p:cBhvr additive="base">
                                            <p:cTn id="32"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918"/>
          <p:cNvSpPr>
            <a:spLocks/>
          </p:cNvSpPr>
          <p:nvPr/>
        </p:nvSpPr>
        <p:spPr bwMode="auto">
          <a:xfrm>
            <a:off x="1368029" y="2988469"/>
            <a:ext cx="2562225" cy="1297781"/>
          </a:xfrm>
          <a:custGeom>
            <a:avLst/>
            <a:gdLst>
              <a:gd name="T0" fmla="*/ 0 w 910"/>
              <a:gd name="T1" fmla="*/ 654533 h 460"/>
              <a:gd name="T2" fmla="*/ 0 w 910"/>
              <a:gd name="T3" fmla="*/ 1105935 h 460"/>
              <a:gd name="T4" fmla="*/ 623193 w 910"/>
              <a:gd name="T5" fmla="*/ 1730375 h 460"/>
              <a:gd name="T6" fmla="*/ 2552840 w 910"/>
              <a:gd name="T7" fmla="*/ 1730375 h 460"/>
              <a:gd name="T8" fmla="*/ 2552840 w 910"/>
              <a:gd name="T9" fmla="*/ 1730375 h 460"/>
              <a:gd name="T10" fmla="*/ 3416300 w 910"/>
              <a:gd name="T11" fmla="*/ 865188 h 460"/>
              <a:gd name="T12" fmla="*/ 2552840 w 910"/>
              <a:gd name="T13" fmla="*/ 0 h 460"/>
              <a:gd name="T14" fmla="*/ 1689379 w 910"/>
              <a:gd name="T15" fmla="*/ 865188 h 460"/>
              <a:gd name="T16" fmla="*/ 2102338 w 910"/>
              <a:gd name="T17" fmla="*/ 1606239 h 460"/>
              <a:gd name="T18" fmla="*/ 2154897 w 910"/>
              <a:gd name="T19" fmla="*/ 1594954 h 460"/>
              <a:gd name="T20" fmla="*/ 2139880 w 910"/>
              <a:gd name="T21" fmla="*/ 1542291 h 460"/>
              <a:gd name="T22" fmla="*/ 1764463 w 910"/>
              <a:gd name="T23" fmla="*/ 865188 h 460"/>
              <a:gd name="T24" fmla="*/ 1993467 w 910"/>
              <a:gd name="T25" fmla="*/ 308458 h 460"/>
              <a:gd name="T26" fmla="*/ 2552840 w 910"/>
              <a:gd name="T27" fmla="*/ 75234 h 460"/>
              <a:gd name="T28" fmla="*/ 3108458 w 910"/>
              <a:gd name="T29" fmla="*/ 308458 h 460"/>
              <a:gd name="T30" fmla="*/ 3341216 w 910"/>
              <a:gd name="T31" fmla="*/ 865188 h 460"/>
              <a:gd name="T32" fmla="*/ 3108458 w 910"/>
              <a:gd name="T33" fmla="*/ 1425679 h 460"/>
              <a:gd name="T34" fmla="*/ 2552840 w 910"/>
              <a:gd name="T35" fmla="*/ 1655141 h 460"/>
              <a:gd name="T36" fmla="*/ 2552840 w 910"/>
              <a:gd name="T37" fmla="*/ 1655141 h 460"/>
              <a:gd name="T38" fmla="*/ 623193 w 910"/>
              <a:gd name="T39" fmla="*/ 1655141 h 460"/>
              <a:gd name="T40" fmla="*/ 236513 w 910"/>
              <a:gd name="T41" fmla="*/ 1493389 h 460"/>
              <a:gd name="T42" fmla="*/ 75084 w 910"/>
              <a:gd name="T43" fmla="*/ 1105935 h 460"/>
              <a:gd name="T44" fmla="*/ 75084 w 910"/>
              <a:gd name="T45" fmla="*/ 654533 h 460"/>
              <a:gd name="T46" fmla="*/ 37542 w 910"/>
              <a:gd name="T47" fmla="*/ 616916 h 460"/>
              <a:gd name="T48" fmla="*/ 0 w 910"/>
              <a:gd name="T49" fmla="*/ 654533 h 4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10" h="460">
                <a:moveTo>
                  <a:pt x="0" y="174"/>
                </a:moveTo>
                <a:cubicBezTo>
                  <a:pt x="0" y="294"/>
                  <a:pt x="0" y="294"/>
                  <a:pt x="0" y="294"/>
                </a:cubicBezTo>
                <a:cubicBezTo>
                  <a:pt x="0" y="386"/>
                  <a:pt x="74" y="460"/>
                  <a:pt x="166" y="460"/>
                </a:cubicBezTo>
                <a:cubicBezTo>
                  <a:pt x="680" y="460"/>
                  <a:pt x="680" y="460"/>
                  <a:pt x="680" y="460"/>
                </a:cubicBezTo>
                <a:cubicBezTo>
                  <a:pt x="680" y="460"/>
                  <a:pt x="680" y="460"/>
                  <a:pt x="680" y="460"/>
                </a:cubicBezTo>
                <a:cubicBezTo>
                  <a:pt x="807" y="460"/>
                  <a:pt x="910" y="357"/>
                  <a:pt x="910" y="230"/>
                </a:cubicBezTo>
                <a:cubicBezTo>
                  <a:pt x="910" y="103"/>
                  <a:pt x="807" y="0"/>
                  <a:pt x="680" y="0"/>
                </a:cubicBezTo>
                <a:cubicBezTo>
                  <a:pt x="553" y="0"/>
                  <a:pt x="450" y="103"/>
                  <a:pt x="450" y="230"/>
                </a:cubicBezTo>
                <a:cubicBezTo>
                  <a:pt x="450" y="314"/>
                  <a:pt x="494" y="386"/>
                  <a:pt x="560" y="427"/>
                </a:cubicBezTo>
                <a:cubicBezTo>
                  <a:pt x="565" y="430"/>
                  <a:pt x="571" y="428"/>
                  <a:pt x="574" y="424"/>
                </a:cubicBezTo>
                <a:cubicBezTo>
                  <a:pt x="577" y="419"/>
                  <a:pt x="575" y="413"/>
                  <a:pt x="570" y="410"/>
                </a:cubicBezTo>
                <a:cubicBezTo>
                  <a:pt x="510" y="373"/>
                  <a:pt x="470" y="306"/>
                  <a:pt x="470" y="230"/>
                </a:cubicBezTo>
                <a:cubicBezTo>
                  <a:pt x="470" y="172"/>
                  <a:pt x="493" y="120"/>
                  <a:pt x="531" y="82"/>
                </a:cubicBezTo>
                <a:cubicBezTo>
                  <a:pt x="569" y="44"/>
                  <a:pt x="622" y="20"/>
                  <a:pt x="680" y="20"/>
                </a:cubicBezTo>
                <a:cubicBezTo>
                  <a:pt x="738" y="20"/>
                  <a:pt x="790" y="44"/>
                  <a:pt x="828" y="82"/>
                </a:cubicBezTo>
                <a:cubicBezTo>
                  <a:pt x="866" y="120"/>
                  <a:pt x="890" y="172"/>
                  <a:pt x="890" y="230"/>
                </a:cubicBezTo>
                <a:cubicBezTo>
                  <a:pt x="890" y="288"/>
                  <a:pt x="866" y="341"/>
                  <a:pt x="828" y="379"/>
                </a:cubicBezTo>
                <a:cubicBezTo>
                  <a:pt x="790" y="417"/>
                  <a:pt x="738" y="440"/>
                  <a:pt x="680" y="440"/>
                </a:cubicBezTo>
                <a:cubicBezTo>
                  <a:pt x="680" y="440"/>
                  <a:pt x="680" y="440"/>
                  <a:pt x="680" y="440"/>
                </a:cubicBezTo>
                <a:cubicBezTo>
                  <a:pt x="166" y="440"/>
                  <a:pt x="166" y="440"/>
                  <a:pt x="166" y="440"/>
                </a:cubicBezTo>
                <a:cubicBezTo>
                  <a:pt x="126" y="440"/>
                  <a:pt x="89" y="424"/>
                  <a:pt x="63" y="397"/>
                </a:cubicBezTo>
                <a:cubicBezTo>
                  <a:pt x="36" y="371"/>
                  <a:pt x="20" y="334"/>
                  <a:pt x="20" y="294"/>
                </a:cubicBezTo>
                <a:cubicBezTo>
                  <a:pt x="20" y="174"/>
                  <a:pt x="20" y="174"/>
                  <a:pt x="20" y="174"/>
                </a:cubicBezTo>
                <a:cubicBezTo>
                  <a:pt x="20" y="168"/>
                  <a:pt x="15" y="164"/>
                  <a:pt x="10" y="164"/>
                </a:cubicBezTo>
                <a:cubicBezTo>
                  <a:pt x="4" y="164"/>
                  <a:pt x="0" y="168"/>
                  <a:pt x="0" y="174"/>
                </a:cubicBezTo>
                <a:close/>
              </a:path>
            </a:pathLst>
          </a:custGeom>
          <a:solidFill>
            <a:schemeClr val="bg2">
              <a:lumMod val="50000"/>
            </a:schemeClr>
          </a:solidFill>
          <a:ln>
            <a:noFill/>
          </a:ln>
        </p:spPr>
        <p:txBody>
          <a:bodyPr/>
          <a:lstStyle/>
          <a:p>
            <a:endParaRPr lang="es" sz="1050"/>
          </a:p>
        </p:txBody>
      </p:sp>
      <p:sp>
        <p:nvSpPr>
          <p:cNvPr id="4" name="Freeform 919"/>
          <p:cNvSpPr>
            <a:spLocks/>
          </p:cNvSpPr>
          <p:nvPr/>
        </p:nvSpPr>
        <p:spPr bwMode="auto">
          <a:xfrm>
            <a:off x="3682604" y="2988469"/>
            <a:ext cx="2050256" cy="1297781"/>
          </a:xfrm>
          <a:custGeom>
            <a:avLst/>
            <a:gdLst>
              <a:gd name="T0" fmla="*/ 37550 w 728"/>
              <a:gd name="T1" fmla="*/ 1730375 h 460"/>
              <a:gd name="T2" fmla="*/ 1870014 w 728"/>
              <a:gd name="T3" fmla="*/ 1730375 h 460"/>
              <a:gd name="T4" fmla="*/ 2733675 w 728"/>
              <a:gd name="T5" fmla="*/ 865188 h 460"/>
              <a:gd name="T6" fmla="*/ 1870014 w 728"/>
              <a:gd name="T7" fmla="*/ 0 h 460"/>
              <a:gd name="T8" fmla="*/ 1006353 w 728"/>
              <a:gd name="T9" fmla="*/ 865188 h 460"/>
              <a:gd name="T10" fmla="*/ 1419408 w 728"/>
              <a:gd name="T11" fmla="*/ 1606239 h 460"/>
              <a:gd name="T12" fmla="*/ 1471979 w 728"/>
              <a:gd name="T13" fmla="*/ 1594954 h 460"/>
              <a:gd name="T14" fmla="*/ 1460714 w 728"/>
              <a:gd name="T15" fmla="*/ 1542291 h 460"/>
              <a:gd name="T16" fmla="*/ 1081454 w 728"/>
              <a:gd name="T17" fmla="*/ 865188 h 460"/>
              <a:gd name="T18" fmla="*/ 1310512 w 728"/>
              <a:gd name="T19" fmla="*/ 308458 h 460"/>
              <a:gd name="T20" fmla="*/ 1870014 w 728"/>
              <a:gd name="T21" fmla="*/ 75234 h 460"/>
              <a:gd name="T22" fmla="*/ 2425761 w 728"/>
              <a:gd name="T23" fmla="*/ 308458 h 460"/>
              <a:gd name="T24" fmla="*/ 2658574 w 728"/>
              <a:gd name="T25" fmla="*/ 865188 h 460"/>
              <a:gd name="T26" fmla="*/ 2425761 w 728"/>
              <a:gd name="T27" fmla="*/ 1425679 h 460"/>
              <a:gd name="T28" fmla="*/ 1870014 w 728"/>
              <a:gd name="T29" fmla="*/ 1655141 h 460"/>
              <a:gd name="T30" fmla="*/ 37550 w 728"/>
              <a:gd name="T31" fmla="*/ 1655141 h 460"/>
              <a:gd name="T32" fmla="*/ 0 w 728"/>
              <a:gd name="T33" fmla="*/ 1692758 h 460"/>
              <a:gd name="T34" fmla="*/ 37550 w 728"/>
              <a:gd name="T35" fmla="*/ 1730375 h 4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8" h="460">
                <a:moveTo>
                  <a:pt x="10" y="460"/>
                </a:moveTo>
                <a:cubicBezTo>
                  <a:pt x="498" y="460"/>
                  <a:pt x="498" y="460"/>
                  <a:pt x="498" y="460"/>
                </a:cubicBezTo>
                <a:cubicBezTo>
                  <a:pt x="625" y="460"/>
                  <a:pt x="728" y="357"/>
                  <a:pt x="728" y="230"/>
                </a:cubicBezTo>
                <a:cubicBezTo>
                  <a:pt x="728" y="103"/>
                  <a:pt x="625" y="0"/>
                  <a:pt x="498" y="0"/>
                </a:cubicBezTo>
                <a:cubicBezTo>
                  <a:pt x="371" y="0"/>
                  <a:pt x="268" y="103"/>
                  <a:pt x="268" y="230"/>
                </a:cubicBezTo>
                <a:cubicBezTo>
                  <a:pt x="268" y="314"/>
                  <a:pt x="312" y="386"/>
                  <a:pt x="378" y="427"/>
                </a:cubicBezTo>
                <a:cubicBezTo>
                  <a:pt x="383" y="430"/>
                  <a:pt x="389" y="428"/>
                  <a:pt x="392" y="424"/>
                </a:cubicBezTo>
                <a:cubicBezTo>
                  <a:pt x="395" y="419"/>
                  <a:pt x="393" y="413"/>
                  <a:pt x="389" y="410"/>
                </a:cubicBezTo>
                <a:cubicBezTo>
                  <a:pt x="328" y="373"/>
                  <a:pt x="288" y="306"/>
                  <a:pt x="288" y="230"/>
                </a:cubicBezTo>
                <a:cubicBezTo>
                  <a:pt x="288" y="172"/>
                  <a:pt x="311" y="120"/>
                  <a:pt x="349" y="82"/>
                </a:cubicBezTo>
                <a:cubicBezTo>
                  <a:pt x="387" y="44"/>
                  <a:pt x="440" y="20"/>
                  <a:pt x="498" y="20"/>
                </a:cubicBezTo>
                <a:cubicBezTo>
                  <a:pt x="556" y="20"/>
                  <a:pt x="608" y="44"/>
                  <a:pt x="646" y="82"/>
                </a:cubicBezTo>
                <a:cubicBezTo>
                  <a:pt x="684" y="120"/>
                  <a:pt x="708" y="172"/>
                  <a:pt x="708" y="230"/>
                </a:cubicBezTo>
                <a:cubicBezTo>
                  <a:pt x="708" y="288"/>
                  <a:pt x="684" y="341"/>
                  <a:pt x="646" y="379"/>
                </a:cubicBezTo>
                <a:cubicBezTo>
                  <a:pt x="608" y="417"/>
                  <a:pt x="556" y="440"/>
                  <a:pt x="498" y="440"/>
                </a:cubicBezTo>
                <a:cubicBezTo>
                  <a:pt x="10" y="440"/>
                  <a:pt x="10" y="440"/>
                  <a:pt x="10" y="440"/>
                </a:cubicBezTo>
                <a:cubicBezTo>
                  <a:pt x="5" y="440"/>
                  <a:pt x="0" y="445"/>
                  <a:pt x="0" y="450"/>
                </a:cubicBezTo>
                <a:cubicBezTo>
                  <a:pt x="0" y="456"/>
                  <a:pt x="5" y="460"/>
                  <a:pt x="10" y="460"/>
                </a:cubicBezTo>
                <a:close/>
              </a:path>
            </a:pathLst>
          </a:custGeom>
          <a:solidFill>
            <a:schemeClr val="bg2">
              <a:lumMod val="50000"/>
            </a:schemeClr>
          </a:solidFill>
          <a:ln>
            <a:noFill/>
          </a:ln>
        </p:spPr>
        <p:txBody>
          <a:bodyPr/>
          <a:lstStyle/>
          <a:p>
            <a:endParaRPr lang="es" sz="1050"/>
          </a:p>
        </p:txBody>
      </p:sp>
      <p:sp>
        <p:nvSpPr>
          <p:cNvPr id="5" name="Freeform 920"/>
          <p:cNvSpPr>
            <a:spLocks/>
          </p:cNvSpPr>
          <p:nvPr/>
        </p:nvSpPr>
        <p:spPr bwMode="auto">
          <a:xfrm>
            <a:off x="5485209" y="2988469"/>
            <a:ext cx="2049066" cy="1297781"/>
          </a:xfrm>
          <a:custGeom>
            <a:avLst/>
            <a:gdLst>
              <a:gd name="T0" fmla="*/ 37529 w 728"/>
              <a:gd name="T1" fmla="*/ 1730375 h 460"/>
              <a:gd name="T2" fmla="*/ 1868928 w 728"/>
              <a:gd name="T3" fmla="*/ 1730375 h 460"/>
              <a:gd name="T4" fmla="*/ 2732088 w 728"/>
              <a:gd name="T5" fmla="*/ 865188 h 460"/>
              <a:gd name="T6" fmla="*/ 1868928 w 728"/>
              <a:gd name="T7" fmla="*/ 0 h 460"/>
              <a:gd name="T8" fmla="*/ 1005769 w 728"/>
              <a:gd name="T9" fmla="*/ 865188 h 460"/>
              <a:gd name="T10" fmla="*/ 1418584 w 728"/>
              <a:gd name="T11" fmla="*/ 1606239 h 460"/>
              <a:gd name="T12" fmla="*/ 1471124 w 728"/>
              <a:gd name="T13" fmla="*/ 1594954 h 460"/>
              <a:gd name="T14" fmla="*/ 1459866 w 728"/>
              <a:gd name="T15" fmla="*/ 1542291 h 460"/>
              <a:gd name="T16" fmla="*/ 1080826 w 728"/>
              <a:gd name="T17" fmla="*/ 865188 h 460"/>
              <a:gd name="T18" fmla="*/ 1309751 w 728"/>
              <a:gd name="T19" fmla="*/ 308458 h 460"/>
              <a:gd name="T20" fmla="*/ 1868928 w 728"/>
              <a:gd name="T21" fmla="*/ 75234 h 460"/>
              <a:gd name="T22" fmla="*/ 2424353 w 728"/>
              <a:gd name="T23" fmla="*/ 308458 h 460"/>
              <a:gd name="T24" fmla="*/ 2657031 w 728"/>
              <a:gd name="T25" fmla="*/ 865188 h 460"/>
              <a:gd name="T26" fmla="*/ 2424353 w 728"/>
              <a:gd name="T27" fmla="*/ 1425679 h 460"/>
              <a:gd name="T28" fmla="*/ 1868928 w 728"/>
              <a:gd name="T29" fmla="*/ 1655141 h 460"/>
              <a:gd name="T30" fmla="*/ 37529 w 728"/>
              <a:gd name="T31" fmla="*/ 1655141 h 460"/>
              <a:gd name="T32" fmla="*/ 0 w 728"/>
              <a:gd name="T33" fmla="*/ 1692758 h 460"/>
              <a:gd name="T34" fmla="*/ 37529 w 728"/>
              <a:gd name="T35" fmla="*/ 1730375 h 4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8" h="460">
                <a:moveTo>
                  <a:pt x="10" y="460"/>
                </a:moveTo>
                <a:cubicBezTo>
                  <a:pt x="498" y="460"/>
                  <a:pt x="498" y="460"/>
                  <a:pt x="498" y="460"/>
                </a:cubicBezTo>
                <a:cubicBezTo>
                  <a:pt x="625" y="460"/>
                  <a:pt x="728" y="357"/>
                  <a:pt x="728" y="230"/>
                </a:cubicBezTo>
                <a:cubicBezTo>
                  <a:pt x="728" y="103"/>
                  <a:pt x="625" y="0"/>
                  <a:pt x="498" y="0"/>
                </a:cubicBezTo>
                <a:cubicBezTo>
                  <a:pt x="371" y="0"/>
                  <a:pt x="268" y="103"/>
                  <a:pt x="268" y="230"/>
                </a:cubicBezTo>
                <a:cubicBezTo>
                  <a:pt x="268" y="314"/>
                  <a:pt x="312" y="386"/>
                  <a:pt x="378" y="427"/>
                </a:cubicBezTo>
                <a:cubicBezTo>
                  <a:pt x="383" y="430"/>
                  <a:pt x="389" y="428"/>
                  <a:pt x="392" y="424"/>
                </a:cubicBezTo>
                <a:cubicBezTo>
                  <a:pt x="395" y="419"/>
                  <a:pt x="393" y="413"/>
                  <a:pt x="389" y="410"/>
                </a:cubicBezTo>
                <a:cubicBezTo>
                  <a:pt x="328" y="373"/>
                  <a:pt x="288" y="306"/>
                  <a:pt x="288" y="230"/>
                </a:cubicBezTo>
                <a:cubicBezTo>
                  <a:pt x="288" y="172"/>
                  <a:pt x="311" y="120"/>
                  <a:pt x="349" y="82"/>
                </a:cubicBezTo>
                <a:cubicBezTo>
                  <a:pt x="387" y="44"/>
                  <a:pt x="440" y="20"/>
                  <a:pt x="498" y="20"/>
                </a:cubicBezTo>
                <a:cubicBezTo>
                  <a:pt x="556" y="20"/>
                  <a:pt x="608" y="44"/>
                  <a:pt x="646" y="82"/>
                </a:cubicBezTo>
                <a:cubicBezTo>
                  <a:pt x="684" y="120"/>
                  <a:pt x="708" y="172"/>
                  <a:pt x="708" y="230"/>
                </a:cubicBezTo>
                <a:cubicBezTo>
                  <a:pt x="708" y="288"/>
                  <a:pt x="684" y="341"/>
                  <a:pt x="646" y="379"/>
                </a:cubicBezTo>
                <a:cubicBezTo>
                  <a:pt x="608" y="417"/>
                  <a:pt x="556" y="440"/>
                  <a:pt x="498" y="440"/>
                </a:cubicBezTo>
                <a:cubicBezTo>
                  <a:pt x="10" y="440"/>
                  <a:pt x="10" y="440"/>
                  <a:pt x="10" y="440"/>
                </a:cubicBezTo>
                <a:cubicBezTo>
                  <a:pt x="5" y="440"/>
                  <a:pt x="0" y="445"/>
                  <a:pt x="0" y="450"/>
                </a:cubicBezTo>
                <a:cubicBezTo>
                  <a:pt x="0" y="456"/>
                  <a:pt x="5" y="460"/>
                  <a:pt x="10" y="460"/>
                </a:cubicBezTo>
                <a:close/>
              </a:path>
            </a:pathLst>
          </a:custGeom>
          <a:solidFill>
            <a:schemeClr val="bg2">
              <a:lumMod val="50000"/>
            </a:schemeClr>
          </a:solidFill>
          <a:ln>
            <a:noFill/>
          </a:ln>
        </p:spPr>
        <p:txBody>
          <a:bodyPr/>
          <a:lstStyle/>
          <a:p>
            <a:endParaRPr lang="es" sz="1050"/>
          </a:p>
        </p:txBody>
      </p:sp>
      <p:sp>
        <p:nvSpPr>
          <p:cNvPr id="6" name="Freeform 921"/>
          <p:cNvSpPr>
            <a:spLocks/>
          </p:cNvSpPr>
          <p:nvPr/>
        </p:nvSpPr>
        <p:spPr bwMode="auto">
          <a:xfrm>
            <a:off x="7286626" y="2619375"/>
            <a:ext cx="1221579" cy="1666875"/>
          </a:xfrm>
          <a:custGeom>
            <a:avLst/>
            <a:gdLst>
              <a:gd name="T0" fmla="*/ 37566 w 363"/>
              <a:gd name="T1" fmla="*/ 2222500 h 591"/>
              <a:gd name="T2" fmla="*/ 1326097 w 363"/>
              <a:gd name="T3" fmla="*/ 2222500 h 591"/>
              <a:gd name="T4" fmla="*/ 1352393 w 363"/>
              <a:gd name="T5" fmla="*/ 2211218 h 591"/>
              <a:gd name="T6" fmla="*/ 1363663 w 363"/>
              <a:gd name="T7" fmla="*/ 2184894 h 591"/>
              <a:gd name="T8" fmla="*/ 1363663 w 363"/>
              <a:gd name="T9" fmla="*/ 37606 h 591"/>
              <a:gd name="T10" fmla="*/ 1326097 w 363"/>
              <a:gd name="T11" fmla="*/ 0 h 591"/>
              <a:gd name="T12" fmla="*/ 1288530 w 363"/>
              <a:gd name="T13" fmla="*/ 37606 h 591"/>
              <a:gd name="T14" fmla="*/ 1288530 w 363"/>
              <a:gd name="T15" fmla="*/ 2147288 h 591"/>
              <a:gd name="T16" fmla="*/ 37566 w 363"/>
              <a:gd name="T17" fmla="*/ 2147288 h 591"/>
              <a:gd name="T18" fmla="*/ 0 w 363"/>
              <a:gd name="T19" fmla="*/ 2184894 h 591"/>
              <a:gd name="T20" fmla="*/ 37566 w 363"/>
              <a:gd name="T21" fmla="*/ 2222500 h 5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3" h="591">
                <a:moveTo>
                  <a:pt x="10" y="591"/>
                </a:moveTo>
                <a:cubicBezTo>
                  <a:pt x="353" y="591"/>
                  <a:pt x="353" y="591"/>
                  <a:pt x="353" y="591"/>
                </a:cubicBezTo>
                <a:cubicBezTo>
                  <a:pt x="356" y="591"/>
                  <a:pt x="358" y="590"/>
                  <a:pt x="360" y="588"/>
                </a:cubicBezTo>
                <a:cubicBezTo>
                  <a:pt x="362" y="587"/>
                  <a:pt x="363" y="584"/>
                  <a:pt x="363" y="581"/>
                </a:cubicBezTo>
                <a:cubicBezTo>
                  <a:pt x="363" y="10"/>
                  <a:pt x="363" y="10"/>
                  <a:pt x="363" y="10"/>
                </a:cubicBezTo>
                <a:cubicBezTo>
                  <a:pt x="363" y="5"/>
                  <a:pt x="359" y="0"/>
                  <a:pt x="353" y="0"/>
                </a:cubicBezTo>
                <a:cubicBezTo>
                  <a:pt x="347" y="0"/>
                  <a:pt x="343" y="5"/>
                  <a:pt x="343" y="10"/>
                </a:cubicBezTo>
                <a:cubicBezTo>
                  <a:pt x="343" y="571"/>
                  <a:pt x="343" y="571"/>
                  <a:pt x="343" y="571"/>
                </a:cubicBezTo>
                <a:cubicBezTo>
                  <a:pt x="10" y="571"/>
                  <a:pt x="10" y="571"/>
                  <a:pt x="10" y="571"/>
                </a:cubicBezTo>
                <a:cubicBezTo>
                  <a:pt x="5" y="571"/>
                  <a:pt x="0" y="576"/>
                  <a:pt x="0" y="581"/>
                </a:cubicBezTo>
                <a:cubicBezTo>
                  <a:pt x="0" y="587"/>
                  <a:pt x="5" y="591"/>
                  <a:pt x="10" y="591"/>
                </a:cubicBezTo>
                <a:close/>
              </a:path>
            </a:pathLst>
          </a:custGeom>
          <a:solidFill>
            <a:schemeClr val="bg2">
              <a:lumMod val="50000"/>
            </a:schemeClr>
          </a:solidFill>
          <a:ln>
            <a:noFill/>
          </a:ln>
        </p:spPr>
        <p:txBody>
          <a:bodyPr/>
          <a:lstStyle/>
          <a:p>
            <a:endParaRPr lang="es" sz="1050"/>
          </a:p>
        </p:txBody>
      </p:sp>
      <p:grpSp>
        <p:nvGrpSpPr>
          <p:cNvPr id="43" name="Group 42"/>
          <p:cNvGrpSpPr/>
          <p:nvPr/>
        </p:nvGrpSpPr>
        <p:grpSpPr>
          <a:xfrm>
            <a:off x="8324356" y="2174081"/>
            <a:ext cx="394097" cy="397669"/>
            <a:chOff x="10779125" y="2908300"/>
            <a:chExt cx="525463" cy="530225"/>
          </a:xfrm>
          <a:solidFill>
            <a:srgbClr val="FCBB46"/>
          </a:solidFill>
        </p:grpSpPr>
        <p:sp>
          <p:nvSpPr>
            <p:cNvPr id="8" name="Freeform 922"/>
            <p:cNvSpPr>
              <a:spLocks noEditPoints="1"/>
            </p:cNvSpPr>
            <p:nvPr/>
          </p:nvSpPr>
          <p:spPr bwMode="auto">
            <a:xfrm>
              <a:off x="10779125" y="2908300"/>
              <a:ext cx="525463" cy="530225"/>
            </a:xfrm>
            <a:custGeom>
              <a:avLst/>
              <a:gdLst>
                <a:gd name="T0" fmla="*/ 262732 w 140"/>
                <a:gd name="T1" fmla="*/ 530225 h 141"/>
                <a:gd name="T2" fmla="*/ 525463 w 140"/>
                <a:gd name="T3" fmla="*/ 266993 h 141"/>
                <a:gd name="T4" fmla="*/ 262732 w 140"/>
                <a:gd name="T5" fmla="*/ 0 h 141"/>
                <a:gd name="T6" fmla="*/ 0 w 140"/>
                <a:gd name="T7" fmla="*/ 266993 h 141"/>
                <a:gd name="T8" fmla="*/ 262732 w 140"/>
                <a:gd name="T9" fmla="*/ 530225 h 141"/>
                <a:gd name="T10" fmla="*/ 262732 w 140"/>
                <a:gd name="T11" fmla="*/ 394848 h 141"/>
                <a:gd name="T12" fmla="*/ 131366 w 140"/>
                <a:gd name="T13" fmla="*/ 266993 h 141"/>
                <a:gd name="T14" fmla="*/ 262732 w 140"/>
                <a:gd name="T15" fmla="*/ 135377 h 141"/>
                <a:gd name="T16" fmla="*/ 394097 w 140"/>
                <a:gd name="T17" fmla="*/ 266993 h 141"/>
                <a:gd name="T18" fmla="*/ 262732 w 140"/>
                <a:gd name="T19" fmla="*/ 394848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1">
                  <a:moveTo>
                    <a:pt x="70" y="141"/>
                  </a:moveTo>
                  <a:cubicBezTo>
                    <a:pt x="109" y="141"/>
                    <a:pt x="140" y="110"/>
                    <a:pt x="140" y="71"/>
                  </a:cubicBezTo>
                  <a:cubicBezTo>
                    <a:pt x="140" y="32"/>
                    <a:pt x="109" y="0"/>
                    <a:pt x="70" y="0"/>
                  </a:cubicBezTo>
                  <a:cubicBezTo>
                    <a:pt x="31" y="0"/>
                    <a:pt x="0" y="32"/>
                    <a:pt x="0" y="71"/>
                  </a:cubicBezTo>
                  <a:cubicBezTo>
                    <a:pt x="0" y="110"/>
                    <a:pt x="31" y="141"/>
                    <a:pt x="70" y="141"/>
                  </a:cubicBezTo>
                  <a:moveTo>
                    <a:pt x="70" y="105"/>
                  </a:moveTo>
                  <a:cubicBezTo>
                    <a:pt x="51" y="105"/>
                    <a:pt x="35" y="90"/>
                    <a:pt x="35" y="71"/>
                  </a:cubicBezTo>
                  <a:cubicBezTo>
                    <a:pt x="35" y="51"/>
                    <a:pt x="51" y="36"/>
                    <a:pt x="70" y="36"/>
                  </a:cubicBezTo>
                  <a:cubicBezTo>
                    <a:pt x="89" y="36"/>
                    <a:pt x="105" y="51"/>
                    <a:pt x="105" y="71"/>
                  </a:cubicBezTo>
                  <a:cubicBezTo>
                    <a:pt x="105" y="90"/>
                    <a:pt x="89" y="105"/>
                    <a:pt x="70" y="105"/>
                  </a:cubicBezTo>
                </a:path>
              </a:pathLst>
            </a:custGeom>
            <a:grpFill/>
            <a:ln>
              <a:noFill/>
            </a:ln>
          </p:spPr>
          <p:txBody>
            <a:bodyPr/>
            <a:lstStyle/>
            <a:p>
              <a:endParaRPr lang="es" sz="1050"/>
            </a:p>
          </p:txBody>
        </p:sp>
        <p:sp>
          <p:nvSpPr>
            <p:cNvPr id="9" name="Freeform 923"/>
            <p:cNvSpPr>
              <a:spLocks noEditPoints="1"/>
            </p:cNvSpPr>
            <p:nvPr/>
          </p:nvSpPr>
          <p:spPr bwMode="auto">
            <a:xfrm>
              <a:off x="11041062" y="2908300"/>
              <a:ext cx="263525" cy="530225"/>
            </a:xfrm>
            <a:custGeom>
              <a:avLst/>
              <a:gdLst>
                <a:gd name="T0" fmla="*/ 56470 w 70"/>
                <a:gd name="T1" fmla="*/ 383567 h 141"/>
                <a:gd name="T2" fmla="*/ 56470 w 70"/>
                <a:gd name="T3" fmla="*/ 383567 h 141"/>
                <a:gd name="T4" fmla="*/ 56470 w 70"/>
                <a:gd name="T5" fmla="*/ 383567 h 141"/>
                <a:gd name="T6" fmla="*/ 259760 w 70"/>
                <a:gd name="T7" fmla="*/ 308358 h 141"/>
                <a:gd name="T8" fmla="*/ 0 w 70"/>
                <a:gd name="T9" fmla="*/ 530225 h 141"/>
                <a:gd name="T10" fmla="*/ 0 w 70"/>
                <a:gd name="T11" fmla="*/ 530225 h 141"/>
                <a:gd name="T12" fmla="*/ 259760 w 70"/>
                <a:gd name="T13" fmla="*/ 308358 h 141"/>
                <a:gd name="T14" fmla="*/ 131763 w 70"/>
                <a:gd name="T15" fmla="*/ 266993 h 141"/>
                <a:gd name="T16" fmla="*/ 56470 w 70"/>
                <a:gd name="T17" fmla="*/ 383567 h 141"/>
                <a:gd name="T18" fmla="*/ 131763 w 70"/>
                <a:gd name="T19" fmla="*/ 266993 h 141"/>
                <a:gd name="T20" fmla="*/ 131763 w 70"/>
                <a:gd name="T21" fmla="*/ 266993 h 141"/>
                <a:gd name="T22" fmla="*/ 60234 w 70"/>
                <a:gd name="T23" fmla="*/ 150418 h 141"/>
                <a:gd name="T24" fmla="*/ 131763 w 70"/>
                <a:gd name="T25" fmla="*/ 266993 h 141"/>
                <a:gd name="T26" fmla="*/ 60234 w 70"/>
                <a:gd name="T27" fmla="*/ 150418 h 141"/>
                <a:gd name="T28" fmla="*/ 0 w 70"/>
                <a:gd name="T29" fmla="*/ 0 h 141"/>
                <a:gd name="T30" fmla="*/ 0 w 70"/>
                <a:gd name="T31" fmla="*/ 0 h 141"/>
                <a:gd name="T32" fmla="*/ 263525 w 70"/>
                <a:gd name="T33" fmla="*/ 266993 h 141"/>
                <a:gd name="T34" fmla="*/ 263525 w 70"/>
                <a:gd name="T35" fmla="*/ 266993 h 141"/>
                <a:gd name="T36" fmla="*/ 0 w 70"/>
                <a:gd name="T37" fmla="*/ 0 h 1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0" h="141">
                  <a:moveTo>
                    <a:pt x="15" y="102"/>
                  </a:moveTo>
                  <a:cubicBezTo>
                    <a:pt x="15" y="102"/>
                    <a:pt x="15" y="102"/>
                    <a:pt x="15" y="102"/>
                  </a:cubicBezTo>
                  <a:cubicBezTo>
                    <a:pt x="15" y="102"/>
                    <a:pt x="15" y="102"/>
                    <a:pt x="15" y="102"/>
                  </a:cubicBezTo>
                  <a:moveTo>
                    <a:pt x="69" y="82"/>
                  </a:moveTo>
                  <a:cubicBezTo>
                    <a:pt x="64" y="116"/>
                    <a:pt x="35" y="141"/>
                    <a:pt x="0" y="141"/>
                  </a:cubicBezTo>
                  <a:cubicBezTo>
                    <a:pt x="0" y="141"/>
                    <a:pt x="0" y="141"/>
                    <a:pt x="0" y="141"/>
                  </a:cubicBezTo>
                  <a:cubicBezTo>
                    <a:pt x="35" y="141"/>
                    <a:pt x="64" y="116"/>
                    <a:pt x="69" y="82"/>
                  </a:cubicBezTo>
                  <a:moveTo>
                    <a:pt x="35" y="71"/>
                  </a:moveTo>
                  <a:cubicBezTo>
                    <a:pt x="35" y="84"/>
                    <a:pt x="27" y="96"/>
                    <a:pt x="15" y="102"/>
                  </a:cubicBezTo>
                  <a:cubicBezTo>
                    <a:pt x="27" y="96"/>
                    <a:pt x="35" y="84"/>
                    <a:pt x="35" y="71"/>
                  </a:cubicBezTo>
                  <a:cubicBezTo>
                    <a:pt x="35" y="71"/>
                    <a:pt x="35" y="71"/>
                    <a:pt x="35" y="71"/>
                  </a:cubicBezTo>
                  <a:moveTo>
                    <a:pt x="16" y="40"/>
                  </a:moveTo>
                  <a:cubicBezTo>
                    <a:pt x="27" y="45"/>
                    <a:pt x="35" y="57"/>
                    <a:pt x="35" y="71"/>
                  </a:cubicBezTo>
                  <a:cubicBezTo>
                    <a:pt x="35" y="57"/>
                    <a:pt x="27" y="45"/>
                    <a:pt x="16" y="40"/>
                  </a:cubicBezTo>
                  <a:moveTo>
                    <a:pt x="0" y="0"/>
                  </a:moveTo>
                  <a:cubicBezTo>
                    <a:pt x="0" y="0"/>
                    <a:pt x="0" y="0"/>
                    <a:pt x="0" y="0"/>
                  </a:cubicBezTo>
                  <a:cubicBezTo>
                    <a:pt x="39" y="0"/>
                    <a:pt x="70" y="32"/>
                    <a:pt x="70" y="71"/>
                  </a:cubicBezTo>
                  <a:cubicBezTo>
                    <a:pt x="70" y="71"/>
                    <a:pt x="70" y="71"/>
                    <a:pt x="70" y="71"/>
                  </a:cubicBezTo>
                  <a:cubicBezTo>
                    <a:pt x="70" y="32"/>
                    <a:pt x="39" y="0"/>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 sz="1050"/>
            </a:p>
          </p:txBody>
        </p:sp>
        <p:sp>
          <p:nvSpPr>
            <p:cNvPr id="10" name="Freeform 924"/>
            <p:cNvSpPr>
              <a:spLocks/>
            </p:cNvSpPr>
            <p:nvPr/>
          </p:nvSpPr>
          <p:spPr bwMode="auto">
            <a:xfrm>
              <a:off x="11041062" y="2908300"/>
              <a:ext cx="263525" cy="530225"/>
            </a:xfrm>
            <a:custGeom>
              <a:avLst/>
              <a:gdLst>
                <a:gd name="T0" fmla="*/ 0 w 70"/>
                <a:gd name="T1" fmla="*/ 0 h 141"/>
                <a:gd name="T2" fmla="*/ 0 w 70"/>
                <a:gd name="T3" fmla="*/ 135377 h 141"/>
                <a:gd name="T4" fmla="*/ 0 w 70"/>
                <a:gd name="T5" fmla="*/ 135377 h 141"/>
                <a:gd name="T6" fmla="*/ 60234 w 70"/>
                <a:gd name="T7" fmla="*/ 150418 h 141"/>
                <a:gd name="T8" fmla="*/ 131763 w 70"/>
                <a:gd name="T9" fmla="*/ 266993 h 141"/>
                <a:gd name="T10" fmla="*/ 131763 w 70"/>
                <a:gd name="T11" fmla="*/ 266993 h 141"/>
                <a:gd name="T12" fmla="*/ 131763 w 70"/>
                <a:gd name="T13" fmla="*/ 266993 h 141"/>
                <a:gd name="T14" fmla="*/ 131763 w 70"/>
                <a:gd name="T15" fmla="*/ 266993 h 141"/>
                <a:gd name="T16" fmla="*/ 56470 w 70"/>
                <a:gd name="T17" fmla="*/ 383567 h 141"/>
                <a:gd name="T18" fmla="*/ 56470 w 70"/>
                <a:gd name="T19" fmla="*/ 383567 h 141"/>
                <a:gd name="T20" fmla="*/ 56470 w 70"/>
                <a:gd name="T21" fmla="*/ 383567 h 141"/>
                <a:gd name="T22" fmla="*/ 0 w 70"/>
                <a:gd name="T23" fmla="*/ 394848 h 141"/>
                <a:gd name="T24" fmla="*/ 0 w 70"/>
                <a:gd name="T25" fmla="*/ 394848 h 141"/>
                <a:gd name="T26" fmla="*/ 0 w 70"/>
                <a:gd name="T27" fmla="*/ 394848 h 141"/>
                <a:gd name="T28" fmla="*/ 0 w 70"/>
                <a:gd name="T29" fmla="*/ 530225 h 141"/>
                <a:gd name="T30" fmla="*/ 259760 w 70"/>
                <a:gd name="T31" fmla="*/ 308358 h 141"/>
                <a:gd name="T32" fmla="*/ 263525 w 70"/>
                <a:gd name="T33" fmla="*/ 266993 h 141"/>
                <a:gd name="T34" fmla="*/ 0 w 70"/>
                <a:gd name="T35" fmla="*/ 0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0" h="141">
                  <a:moveTo>
                    <a:pt x="0" y="0"/>
                  </a:moveTo>
                  <a:cubicBezTo>
                    <a:pt x="0" y="36"/>
                    <a:pt x="0" y="36"/>
                    <a:pt x="0" y="36"/>
                  </a:cubicBezTo>
                  <a:cubicBezTo>
                    <a:pt x="0" y="36"/>
                    <a:pt x="0" y="36"/>
                    <a:pt x="0" y="36"/>
                  </a:cubicBezTo>
                  <a:cubicBezTo>
                    <a:pt x="6" y="36"/>
                    <a:pt x="11" y="37"/>
                    <a:pt x="16" y="40"/>
                  </a:cubicBezTo>
                  <a:cubicBezTo>
                    <a:pt x="27" y="45"/>
                    <a:pt x="35" y="57"/>
                    <a:pt x="35" y="71"/>
                  </a:cubicBezTo>
                  <a:cubicBezTo>
                    <a:pt x="35" y="71"/>
                    <a:pt x="35" y="71"/>
                    <a:pt x="35" y="71"/>
                  </a:cubicBezTo>
                  <a:cubicBezTo>
                    <a:pt x="35" y="71"/>
                    <a:pt x="35" y="71"/>
                    <a:pt x="35" y="71"/>
                  </a:cubicBezTo>
                  <a:cubicBezTo>
                    <a:pt x="35" y="71"/>
                    <a:pt x="35" y="71"/>
                    <a:pt x="35" y="71"/>
                  </a:cubicBezTo>
                  <a:cubicBezTo>
                    <a:pt x="35" y="84"/>
                    <a:pt x="27" y="96"/>
                    <a:pt x="15" y="102"/>
                  </a:cubicBezTo>
                  <a:cubicBezTo>
                    <a:pt x="15" y="102"/>
                    <a:pt x="15" y="102"/>
                    <a:pt x="15" y="102"/>
                  </a:cubicBezTo>
                  <a:cubicBezTo>
                    <a:pt x="15" y="102"/>
                    <a:pt x="15" y="102"/>
                    <a:pt x="15" y="102"/>
                  </a:cubicBezTo>
                  <a:cubicBezTo>
                    <a:pt x="11" y="104"/>
                    <a:pt x="6" y="105"/>
                    <a:pt x="0" y="105"/>
                  </a:cubicBezTo>
                  <a:cubicBezTo>
                    <a:pt x="0" y="105"/>
                    <a:pt x="0" y="105"/>
                    <a:pt x="0" y="105"/>
                  </a:cubicBezTo>
                  <a:cubicBezTo>
                    <a:pt x="0" y="105"/>
                    <a:pt x="0" y="105"/>
                    <a:pt x="0" y="105"/>
                  </a:cubicBezTo>
                  <a:cubicBezTo>
                    <a:pt x="0" y="141"/>
                    <a:pt x="0" y="141"/>
                    <a:pt x="0" y="141"/>
                  </a:cubicBezTo>
                  <a:cubicBezTo>
                    <a:pt x="35" y="141"/>
                    <a:pt x="64" y="116"/>
                    <a:pt x="69" y="82"/>
                  </a:cubicBezTo>
                  <a:cubicBezTo>
                    <a:pt x="70" y="78"/>
                    <a:pt x="70" y="75"/>
                    <a:pt x="70" y="71"/>
                  </a:cubicBezTo>
                  <a:cubicBezTo>
                    <a:pt x="70" y="32"/>
                    <a:pt x="39" y="0"/>
                    <a:pt x="0" y="0"/>
                  </a:cubicBezTo>
                </a:path>
              </a:pathLst>
            </a:custGeom>
            <a:grpFill/>
            <a:ln>
              <a:noFill/>
            </a:ln>
          </p:spPr>
          <p:txBody>
            <a:bodyPr/>
            <a:lstStyle/>
            <a:p>
              <a:endParaRPr lang="es" sz="1050"/>
            </a:p>
          </p:txBody>
        </p:sp>
      </p:grpSp>
      <p:grpSp>
        <p:nvGrpSpPr>
          <p:cNvPr id="44" name="Group 43"/>
          <p:cNvGrpSpPr/>
          <p:nvPr/>
        </p:nvGrpSpPr>
        <p:grpSpPr>
          <a:xfrm>
            <a:off x="627460" y="1428750"/>
            <a:ext cx="1538288" cy="1982391"/>
            <a:chOff x="836613" y="1905000"/>
            <a:chExt cx="2051051" cy="2643188"/>
          </a:xfrm>
        </p:grpSpPr>
        <p:sp>
          <p:nvSpPr>
            <p:cNvPr id="11" name="Freeform 925"/>
            <p:cNvSpPr>
              <a:spLocks/>
            </p:cNvSpPr>
            <p:nvPr/>
          </p:nvSpPr>
          <p:spPr bwMode="auto">
            <a:xfrm>
              <a:off x="1944688" y="1905000"/>
              <a:ext cx="481013" cy="398463"/>
            </a:xfrm>
            <a:custGeom>
              <a:avLst/>
              <a:gdLst>
                <a:gd name="T0" fmla="*/ 30063 w 128"/>
                <a:gd name="T1" fmla="*/ 146604 h 106"/>
                <a:gd name="T2" fmla="*/ 146559 w 128"/>
                <a:gd name="T3" fmla="*/ 364631 h 106"/>
                <a:gd name="T4" fmla="*/ 405855 w 128"/>
                <a:gd name="T5" fmla="*/ 398463 h 106"/>
                <a:gd name="T6" fmla="*/ 481013 w 128"/>
                <a:gd name="T7" fmla="*/ 146604 h 106"/>
                <a:gd name="T8" fmla="*/ 248022 w 128"/>
                <a:gd name="T9" fmla="*/ 30073 h 106"/>
                <a:gd name="T10" fmla="*/ 30063 w 128"/>
                <a:gd name="T11" fmla="*/ 146604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 h="106">
                  <a:moveTo>
                    <a:pt x="8" y="39"/>
                  </a:moveTo>
                  <a:cubicBezTo>
                    <a:pt x="0" y="64"/>
                    <a:pt x="14" y="90"/>
                    <a:pt x="39" y="97"/>
                  </a:cubicBezTo>
                  <a:cubicBezTo>
                    <a:pt x="108" y="106"/>
                    <a:pt x="108" y="106"/>
                    <a:pt x="108" y="106"/>
                  </a:cubicBezTo>
                  <a:cubicBezTo>
                    <a:pt x="128" y="39"/>
                    <a:pt x="128" y="39"/>
                    <a:pt x="128" y="39"/>
                  </a:cubicBezTo>
                  <a:cubicBezTo>
                    <a:pt x="66" y="8"/>
                    <a:pt x="66" y="8"/>
                    <a:pt x="66" y="8"/>
                  </a:cubicBezTo>
                  <a:cubicBezTo>
                    <a:pt x="41" y="0"/>
                    <a:pt x="15" y="14"/>
                    <a:pt x="8" y="39"/>
                  </a:cubicBezTo>
                  <a:close/>
                </a:path>
              </a:pathLst>
            </a:custGeom>
            <a:solidFill>
              <a:srgbClr val="FCBB46"/>
            </a:solidFill>
            <a:ln>
              <a:noFill/>
            </a:ln>
          </p:spPr>
          <p:txBody>
            <a:bodyPr/>
            <a:lstStyle/>
            <a:p>
              <a:endParaRPr lang="es" sz="1050"/>
            </a:p>
          </p:txBody>
        </p:sp>
        <p:sp>
          <p:nvSpPr>
            <p:cNvPr id="12" name="Freeform 926"/>
            <p:cNvSpPr>
              <a:spLocks/>
            </p:cNvSpPr>
            <p:nvPr/>
          </p:nvSpPr>
          <p:spPr bwMode="auto">
            <a:xfrm>
              <a:off x="847726" y="3289300"/>
              <a:ext cx="2027238" cy="1258888"/>
            </a:xfrm>
            <a:custGeom>
              <a:avLst/>
              <a:gdLst>
                <a:gd name="T0" fmla="*/ 150166 w 540"/>
                <a:gd name="T1" fmla="*/ 0 h 335"/>
                <a:gd name="T2" fmla="*/ 1013619 w 540"/>
                <a:gd name="T3" fmla="*/ 1104815 h 335"/>
                <a:gd name="T4" fmla="*/ 1877072 w 540"/>
                <a:gd name="T5" fmla="*/ 0 h 335"/>
                <a:gd name="T6" fmla="*/ 2027238 w 540"/>
                <a:gd name="T7" fmla="*/ 30063 h 335"/>
                <a:gd name="T8" fmla="*/ 1013619 w 540"/>
                <a:gd name="T9" fmla="*/ 1258888 h 335"/>
                <a:gd name="T10" fmla="*/ 0 w 540"/>
                <a:gd name="T11" fmla="*/ 30063 h 335"/>
                <a:gd name="T12" fmla="*/ 150166 w 540"/>
                <a:gd name="T13" fmla="*/ 0 h 3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0" h="335">
                  <a:moveTo>
                    <a:pt x="40" y="0"/>
                  </a:moveTo>
                  <a:cubicBezTo>
                    <a:pt x="53" y="69"/>
                    <a:pt x="109" y="294"/>
                    <a:pt x="270" y="294"/>
                  </a:cubicBezTo>
                  <a:cubicBezTo>
                    <a:pt x="430" y="294"/>
                    <a:pt x="486" y="69"/>
                    <a:pt x="500" y="0"/>
                  </a:cubicBezTo>
                  <a:cubicBezTo>
                    <a:pt x="540" y="8"/>
                    <a:pt x="540" y="8"/>
                    <a:pt x="540" y="8"/>
                  </a:cubicBezTo>
                  <a:cubicBezTo>
                    <a:pt x="500" y="212"/>
                    <a:pt x="399" y="335"/>
                    <a:pt x="270" y="335"/>
                  </a:cubicBezTo>
                  <a:cubicBezTo>
                    <a:pt x="141" y="335"/>
                    <a:pt x="40" y="212"/>
                    <a:pt x="0" y="8"/>
                  </a:cubicBezTo>
                  <a:cubicBezTo>
                    <a:pt x="40" y="0"/>
                    <a:pt x="40" y="0"/>
                    <a:pt x="40" y="0"/>
                  </a:cubicBezTo>
                </a:path>
              </a:pathLst>
            </a:custGeom>
            <a:solidFill>
              <a:srgbClr val="FCBB46"/>
            </a:solidFill>
            <a:ln>
              <a:noFill/>
            </a:ln>
          </p:spPr>
          <p:txBody>
            <a:bodyPr/>
            <a:lstStyle/>
            <a:p>
              <a:endParaRPr lang="es" sz="1050"/>
            </a:p>
          </p:txBody>
        </p:sp>
        <p:sp>
          <p:nvSpPr>
            <p:cNvPr id="13" name="Freeform 927"/>
            <p:cNvSpPr>
              <a:spLocks/>
            </p:cNvSpPr>
            <p:nvPr/>
          </p:nvSpPr>
          <p:spPr bwMode="auto">
            <a:xfrm>
              <a:off x="1295401" y="1905000"/>
              <a:ext cx="484188" cy="398463"/>
            </a:xfrm>
            <a:custGeom>
              <a:avLst/>
              <a:gdLst>
                <a:gd name="T0" fmla="*/ 236464 w 129"/>
                <a:gd name="T1" fmla="*/ 30073 h 106"/>
                <a:gd name="T2" fmla="*/ 0 w 129"/>
                <a:gd name="T3" fmla="*/ 146604 h 106"/>
                <a:gd name="T4" fmla="*/ 78821 w 129"/>
                <a:gd name="T5" fmla="*/ 398463 h 106"/>
                <a:gd name="T6" fmla="*/ 337806 w 129"/>
                <a:gd name="T7" fmla="*/ 364631 h 106"/>
                <a:gd name="T8" fmla="*/ 454161 w 129"/>
                <a:gd name="T9" fmla="*/ 146604 h 106"/>
                <a:gd name="T10" fmla="*/ 236464 w 129"/>
                <a:gd name="T11" fmla="*/ 30073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 h="106">
                  <a:moveTo>
                    <a:pt x="63" y="8"/>
                  </a:moveTo>
                  <a:cubicBezTo>
                    <a:pt x="0" y="39"/>
                    <a:pt x="0" y="39"/>
                    <a:pt x="0" y="39"/>
                  </a:cubicBezTo>
                  <a:cubicBezTo>
                    <a:pt x="21" y="106"/>
                    <a:pt x="21" y="106"/>
                    <a:pt x="21" y="106"/>
                  </a:cubicBezTo>
                  <a:cubicBezTo>
                    <a:pt x="90" y="97"/>
                    <a:pt x="90" y="97"/>
                    <a:pt x="90" y="97"/>
                  </a:cubicBezTo>
                  <a:cubicBezTo>
                    <a:pt x="114" y="90"/>
                    <a:pt x="129" y="64"/>
                    <a:pt x="121" y="39"/>
                  </a:cubicBezTo>
                  <a:cubicBezTo>
                    <a:pt x="114" y="14"/>
                    <a:pt x="88" y="0"/>
                    <a:pt x="63" y="8"/>
                  </a:cubicBezTo>
                  <a:close/>
                </a:path>
              </a:pathLst>
            </a:custGeom>
            <a:solidFill>
              <a:srgbClr val="FCBB46"/>
            </a:solidFill>
            <a:ln>
              <a:noFill/>
            </a:ln>
          </p:spPr>
          <p:txBody>
            <a:bodyPr/>
            <a:lstStyle/>
            <a:p>
              <a:endParaRPr lang="es" sz="1050"/>
            </a:p>
          </p:txBody>
        </p:sp>
        <p:sp>
          <p:nvSpPr>
            <p:cNvPr id="14" name="Freeform 928"/>
            <p:cNvSpPr>
              <a:spLocks/>
            </p:cNvSpPr>
            <p:nvPr/>
          </p:nvSpPr>
          <p:spPr bwMode="auto">
            <a:xfrm>
              <a:off x="2428876" y="2174875"/>
              <a:ext cx="458788" cy="1136650"/>
            </a:xfrm>
            <a:custGeom>
              <a:avLst/>
              <a:gdLst>
                <a:gd name="T0" fmla="*/ 0 w 122"/>
                <a:gd name="T1" fmla="*/ 71511 h 302"/>
                <a:gd name="T2" fmla="*/ 18803 w 122"/>
                <a:gd name="T3" fmla="*/ 0 h 302"/>
                <a:gd name="T4" fmla="*/ 458788 w 122"/>
                <a:gd name="T5" fmla="*/ 658655 h 302"/>
                <a:gd name="T6" fmla="*/ 409901 w 122"/>
                <a:gd name="T7" fmla="*/ 1136650 h 302"/>
                <a:gd name="T8" fmla="*/ 334690 w 122"/>
                <a:gd name="T9" fmla="*/ 1121595 h 302"/>
                <a:gd name="T10" fmla="*/ 383577 w 122"/>
                <a:gd name="T11" fmla="*/ 658655 h 302"/>
                <a:gd name="T12" fmla="*/ 0 w 122"/>
                <a:gd name="T13" fmla="*/ 71511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302">
                  <a:moveTo>
                    <a:pt x="0" y="19"/>
                  </a:moveTo>
                  <a:cubicBezTo>
                    <a:pt x="5" y="0"/>
                    <a:pt x="5" y="0"/>
                    <a:pt x="5" y="0"/>
                  </a:cubicBezTo>
                  <a:cubicBezTo>
                    <a:pt x="83" y="30"/>
                    <a:pt x="122" y="89"/>
                    <a:pt x="122" y="175"/>
                  </a:cubicBezTo>
                  <a:cubicBezTo>
                    <a:pt x="122" y="213"/>
                    <a:pt x="117" y="258"/>
                    <a:pt x="109" y="302"/>
                  </a:cubicBezTo>
                  <a:cubicBezTo>
                    <a:pt x="89" y="298"/>
                    <a:pt x="89" y="298"/>
                    <a:pt x="89" y="298"/>
                  </a:cubicBezTo>
                  <a:cubicBezTo>
                    <a:pt x="97" y="255"/>
                    <a:pt x="102" y="212"/>
                    <a:pt x="102" y="175"/>
                  </a:cubicBezTo>
                  <a:cubicBezTo>
                    <a:pt x="102" y="98"/>
                    <a:pt x="68" y="47"/>
                    <a:pt x="0" y="19"/>
                  </a:cubicBezTo>
                </a:path>
              </a:pathLst>
            </a:custGeom>
            <a:solidFill>
              <a:schemeClr val="bg2">
                <a:lumMod val="50000"/>
              </a:schemeClr>
            </a:solidFill>
            <a:ln>
              <a:noFill/>
            </a:ln>
          </p:spPr>
          <p:txBody>
            <a:bodyPr/>
            <a:lstStyle/>
            <a:p>
              <a:endParaRPr lang="es" sz="1050"/>
            </a:p>
          </p:txBody>
        </p:sp>
        <p:sp>
          <p:nvSpPr>
            <p:cNvPr id="15" name="Freeform 929"/>
            <p:cNvSpPr>
              <a:spLocks/>
            </p:cNvSpPr>
            <p:nvPr/>
          </p:nvSpPr>
          <p:spPr bwMode="auto">
            <a:xfrm>
              <a:off x="836613" y="2174875"/>
              <a:ext cx="458788" cy="1136650"/>
            </a:xfrm>
            <a:custGeom>
              <a:avLst/>
              <a:gdLst>
                <a:gd name="T0" fmla="*/ 436225 w 122"/>
                <a:gd name="T1" fmla="*/ 0 h 302"/>
                <a:gd name="T2" fmla="*/ 458788 w 122"/>
                <a:gd name="T3" fmla="*/ 71511 h 302"/>
                <a:gd name="T4" fmla="*/ 75211 w 122"/>
                <a:gd name="T5" fmla="*/ 658655 h 302"/>
                <a:gd name="T6" fmla="*/ 124098 w 122"/>
                <a:gd name="T7" fmla="*/ 1121595 h 302"/>
                <a:gd name="T8" fmla="*/ 48887 w 122"/>
                <a:gd name="T9" fmla="*/ 1136650 h 302"/>
                <a:gd name="T10" fmla="*/ 0 w 122"/>
                <a:gd name="T11" fmla="*/ 658655 h 302"/>
                <a:gd name="T12" fmla="*/ 436225 w 122"/>
                <a:gd name="T13" fmla="*/ 0 h 3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 h="302">
                  <a:moveTo>
                    <a:pt x="116" y="0"/>
                  </a:moveTo>
                  <a:cubicBezTo>
                    <a:pt x="122" y="19"/>
                    <a:pt x="122" y="19"/>
                    <a:pt x="122" y="19"/>
                  </a:cubicBezTo>
                  <a:cubicBezTo>
                    <a:pt x="54" y="47"/>
                    <a:pt x="20" y="98"/>
                    <a:pt x="20" y="175"/>
                  </a:cubicBezTo>
                  <a:cubicBezTo>
                    <a:pt x="20" y="212"/>
                    <a:pt x="25" y="255"/>
                    <a:pt x="33" y="298"/>
                  </a:cubicBezTo>
                  <a:cubicBezTo>
                    <a:pt x="13" y="302"/>
                    <a:pt x="13" y="302"/>
                    <a:pt x="13" y="302"/>
                  </a:cubicBezTo>
                  <a:cubicBezTo>
                    <a:pt x="5" y="258"/>
                    <a:pt x="0" y="213"/>
                    <a:pt x="0" y="175"/>
                  </a:cubicBezTo>
                  <a:cubicBezTo>
                    <a:pt x="0" y="89"/>
                    <a:pt x="39" y="30"/>
                    <a:pt x="116" y="0"/>
                  </a:cubicBezTo>
                  <a:close/>
                </a:path>
              </a:pathLst>
            </a:custGeom>
            <a:solidFill>
              <a:schemeClr val="bg2">
                <a:lumMod val="50000"/>
              </a:schemeClr>
            </a:solidFill>
            <a:ln>
              <a:noFill/>
            </a:ln>
          </p:spPr>
          <p:txBody>
            <a:bodyPr/>
            <a:lstStyle/>
            <a:p>
              <a:endParaRPr lang="es" sz="1050"/>
            </a:p>
          </p:txBody>
        </p:sp>
        <p:sp>
          <p:nvSpPr>
            <p:cNvPr id="16" name="Freeform 930"/>
            <p:cNvSpPr>
              <a:spLocks/>
            </p:cNvSpPr>
            <p:nvPr/>
          </p:nvSpPr>
          <p:spPr bwMode="auto">
            <a:xfrm>
              <a:off x="1862138" y="3289300"/>
              <a:ext cx="1012825" cy="1258888"/>
            </a:xfrm>
            <a:custGeom>
              <a:avLst/>
              <a:gdLst>
                <a:gd name="T0" fmla="*/ 862777 w 270"/>
                <a:gd name="T1" fmla="*/ 0 h 335"/>
                <a:gd name="T2" fmla="*/ 0 w 270"/>
                <a:gd name="T3" fmla="*/ 1104815 h 335"/>
                <a:gd name="T4" fmla="*/ 0 w 270"/>
                <a:gd name="T5" fmla="*/ 1258888 h 335"/>
                <a:gd name="T6" fmla="*/ 1012825 w 270"/>
                <a:gd name="T7" fmla="*/ 30063 h 335"/>
                <a:gd name="T8" fmla="*/ 862777 w 270"/>
                <a:gd name="T9" fmla="*/ 0 h 3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335">
                  <a:moveTo>
                    <a:pt x="230" y="0"/>
                  </a:moveTo>
                  <a:cubicBezTo>
                    <a:pt x="216" y="69"/>
                    <a:pt x="160" y="294"/>
                    <a:pt x="0" y="294"/>
                  </a:cubicBezTo>
                  <a:cubicBezTo>
                    <a:pt x="0" y="335"/>
                    <a:pt x="0" y="335"/>
                    <a:pt x="0" y="335"/>
                  </a:cubicBezTo>
                  <a:cubicBezTo>
                    <a:pt x="129" y="335"/>
                    <a:pt x="230" y="212"/>
                    <a:pt x="270" y="8"/>
                  </a:cubicBezTo>
                  <a:cubicBezTo>
                    <a:pt x="230" y="0"/>
                    <a:pt x="230" y="0"/>
                    <a:pt x="230" y="0"/>
                  </a:cubicBezTo>
                </a:path>
              </a:pathLst>
            </a:custGeom>
            <a:solidFill>
              <a:srgbClr val="FCBB46"/>
            </a:solidFill>
            <a:ln>
              <a:noFill/>
            </a:ln>
          </p:spPr>
          <p:txBody>
            <a:bodyPr/>
            <a:lstStyle/>
            <a:p>
              <a:endParaRPr lang="es" sz="1050"/>
            </a:p>
          </p:txBody>
        </p:sp>
      </p:grpSp>
      <p:grpSp>
        <p:nvGrpSpPr>
          <p:cNvPr id="35" name="Group 949"/>
          <p:cNvGrpSpPr>
            <a:grpSpLocks/>
          </p:cNvGrpSpPr>
          <p:nvPr/>
        </p:nvGrpSpPr>
        <p:grpSpPr bwMode="auto">
          <a:xfrm>
            <a:off x="2156223" y="1068790"/>
            <a:ext cx="5895537" cy="369332"/>
            <a:chOff x="3236495" y="1909763"/>
            <a:chExt cx="7291951" cy="254742"/>
          </a:xfrm>
        </p:grpSpPr>
        <p:sp>
          <p:nvSpPr>
            <p:cNvPr id="36" name="Rectangle 945"/>
            <p:cNvSpPr>
              <a:spLocks noChangeArrowheads="1"/>
            </p:cNvSpPr>
            <p:nvPr/>
          </p:nvSpPr>
          <p:spPr bwMode="auto">
            <a:xfrm>
              <a:off x="3236495" y="1909763"/>
              <a:ext cx="2474121" cy="25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0"/>
              <a:r>
                <a:rPr lang="es" sz="1200" b="1" i="0" u="none" baseline="0" dirty="0">
                  <a:solidFill>
                    <a:srgbClr val="467BBE"/>
                  </a:solidFill>
                  <a:latin typeface="+mj-lt"/>
                  <a:ea typeface="+mj-lt"/>
                  <a:cs typeface="+mj-lt"/>
                  <a:sym typeface="+mj-lt"/>
                </a:rPr>
                <a:t>Envíe su solicitud a  un programa de estudios de PA</a:t>
              </a:r>
              <a:endParaRPr lang="es" altLang="ru-RU" sz="825" b="1" dirty="0">
                <a:solidFill>
                  <a:srgbClr val="467BBE"/>
                </a:solidFill>
                <a:latin typeface="+mj-lt"/>
              </a:endParaRPr>
            </a:p>
          </p:txBody>
        </p:sp>
        <p:sp>
          <p:nvSpPr>
            <p:cNvPr id="37" name="Rectangle 946"/>
            <p:cNvSpPr>
              <a:spLocks noChangeArrowheads="1"/>
            </p:cNvSpPr>
            <p:nvPr/>
          </p:nvSpPr>
          <p:spPr bwMode="auto">
            <a:xfrm>
              <a:off x="5895789" y="1909763"/>
              <a:ext cx="2394770" cy="12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0"/>
              <a:r>
                <a:rPr lang="es" sz="1200" b="1" i="0" u="none" baseline="0">
                  <a:solidFill>
                    <a:srgbClr val="467BBE"/>
                  </a:solidFill>
                  <a:latin typeface="+mj-lt"/>
                  <a:ea typeface="+mj-lt"/>
                  <a:cs typeface="+mj-lt"/>
                  <a:sym typeface="+mj-lt"/>
                </a:rPr>
                <a:t>Complete la carrera de PA</a:t>
              </a:r>
              <a:endParaRPr lang="es" altLang="ru-RU" sz="825" b="1" dirty="0">
                <a:solidFill>
                  <a:srgbClr val="467BBE"/>
                </a:solidFill>
                <a:latin typeface="+mj-lt"/>
              </a:endParaRPr>
            </a:p>
          </p:txBody>
        </p:sp>
        <p:sp>
          <p:nvSpPr>
            <p:cNvPr id="38" name="Rectangle 947"/>
            <p:cNvSpPr>
              <a:spLocks noChangeArrowheads="1"/>
            </p:cNvSpPr>
            <p:nvPr/>
          </p:nvSpPr>
          <p:spPr bwMode="auto">
            <a:xfrm>
              <a:off x="8624155" y="1909763"/>
              <a:ext cx="1904291" cy="12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0"/>
              <a:r>
                <a:rPr lang="es" sz="1200" b="1" i="0" u="none" baseline="0">
                  <a:solidFill>
                    <a:srgbClr val="467BBE"/>
                  </a:solidFill>
                  <a:latin typeface="+mj-lt"/>
                  <a:ea typeface="+mj-lt"/>
                  <a:cs typeface="+mj-lt"/>
                  <a:sym typeface="+mj-lt"/>
                </a:rPr>
                <a:t>Apruebe el examen PANCE </a:t>
              </a:r>
              <a:endParaRPr lang="es" altLang="ru-RU" sz="825" b="1" dirty="0">
                <a:solidFill>
                  <a:srgbClr val="467BBE"/>
                </a:solidFill>
                <a:latin typeface="+mj-lt"/>
              </a:endParaRPr>
            </a:p>
          </p:txBody>
        </p:sp>
      </p:grpSp>
      <p:grpSp>
        <p:nvGrpSpPr>
          <p:cNvPr id="39" name="Group 959"/>
          <p:cNvGrpSpPr>
            <a:grpSpLocks/>
          </p:cNvGrpSpPr>
          <p:nvPr/>
        </p:nvGrpSpPr>
        <p:grpSpPr bwMode="auto">
          <a:xfrm>
            <a:off x="2095501" y="1442561"/>
            <a:ext cx="6286499" cy="1615827"/>
            <a:chOff x="3609975" y="2301994"/>
            <a:chExt cx="7076398" cy="2154286"/>
          </a:xfrm>
        </p:grpSpPr>
        <p:sp>
          <p:nvSpPr>
            <p:cNvPr id="40" name="TextBox 956"/>
            <p:cNvSpPr txBox="1">
              <a:spLocks noChangeArrowheads="1"/>
            </p:cNvSpPr>
            <p:nvPr/>
          </p:nvSpPr>
          <p:spPr bwMode="auto">
            <a:xfrm>
              <a:off x="3609975" y="2301994"/>
              <a:ext cx="2292541" cy="21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0" eaLnBrk="1" hangingPunct="1"/>
              <a:r>
                <a:rPr lang="es" sz="900" b="0" i="0" u="none" baseline="0" dirty="0">
                  <a:latin typeface="+mn-lt"/>
                  <a:cs typeface="Open Sans" panose="020B0606030504020204" pitchFamily="34" charset="0"/>
                </a:rPr>
                <a:t>Luego de graduarse y obtener suficientes horas de HCE/PCE, puede enviar su solicitud a un programa de estudios de PA. Como parte del proceso de solicitud, tendrá que compartir su expediente académico, las cartas de recomendación y las pruebas de las horas de HCE/PCE. Muchos programas de PA también requieren una entrevista previa.  </a:t>
              </a:r>
              <a:endParaRPr lang="es" altLang="ru-RU" sz="900" dirty="0">
                <a:latin typeface="+mn-lt"/>
                <a:cs typeface="Open Sans" panose="020B0606030504020204" pitchFamily="34" charset="0"/>
              </a:endParaRPr>
            </a:p>
          </p:txBody>
        </p:sp>
        <p:sp>
          <p:nvSpPr>
            <p:cNvPr id="41" name="TextBox 957"/>
            <p:cNvSpPr txBox="1">
              <a:spLocks noChangeArrowheads="1"/>
            </p:cNvSpPr>
            <p:nvPr/>
          </p:nvSpPr>
          <p:spPr bwMode="auto">
            <a:xfrm>
              <a:off x="5959966" y="2301994"/>
              <a:ext cx="2229864" cy="19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rtl="0" eaLnBrk="1" hangingPunct="1"/>
              <a:r>
                <a:rPr lang="es" sz="900" b="0" i="0" u="none" baseline="0" dirty="0">
                  <a:latin typeface="Roboto" panose="02000000000000000000" pitchFamily="2" charset="0"/>
                  <a:ea typeface="Roboto" panose="02000000000000000000" pitchFamily="2" charset="0"/>
                  <a:cs typeface="Open Sans" panose="020B0606030504020204" pitchFamily="34" charset="0"/>
                </a:rPr>
                <a:t>¡Felicitaciones por ingresar a un programa de estudios de PA! La carrera de PA suele llevar entre 23 y 27 meses. En este tiempo, tendrá que mantener la concentración en los estudios y dedicarles mucho tiempo. Antes de graduarse, deberá completar al menos 2000 horas de capacitación en clínica estructurada.</a:t>
              </a:r>
              <a:endParaRPr lang="es" altLang="ru-RU" sz="900" dirty="0">
                <a:latin typeface="Roboto" panose="02000000000000000000" pitchFamily="2" charset="0"/>
                <a:ea typeface="Roboto" panose="02000000000000000000" pitchFamily="2" charset="0"/>
                <a:cs typeface="Open Sans" panose="020B0606030504020204" pitchFamily="34" charset="0"/>
              </a:endParaRPr>
            </a:p>
          </p:txBody>
        </p:sp>
        <p:sp>
          <p:nvSpPr>
            <p:cNvPr id="42" name="TextBox 958"/>
            <p:cNvSpPr txBox="1">
              <a:spLocks noChangeArrowheads="1"/>
            </p:cNvSpPr>
            <p:nvPr/>
          </p:nvSpPr>
          <p:spPr bwMode="auto">
            <a:xfrm>
              <a:off x="8106920" y="2301994"/>
              <a:ext cx="2579453" cy="19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s" sz="900" b="0" i="0" u="none" baseline="0" dirty="0">
                  <a:latin typeface="+mn-lt"/>
                  <a:cs typeface="Open Sans"/>
                </a:rPr>
                <a:t>Luego de completar la carrera de PA, y antes de enviar su solicitud para licenciarse en su estado, tendrá que tomar y aprobar el </a:t>
              </a:r>
              <a:r>
                <a:rPr lang="es" sz="900" dirty="0">
                  <a:latin typeface="+mn-lt"/>
                  <a:cs typeface="Open Sans"/>
                </a:rPr>
                <a:t>examen</a:t>
              </a:r>
              <a:r>
                <a:rPr lang="es" sz="900" b="0" i="0" u="none" baseline="0" dirty="0">
                  <a:latin typeface="+mn-lt"/>
                  <a:cs typeface="Open Sans"/>
                </a:rPr>
                <a:t> de </a:t>
              </a:r>
              <a:r>
                <a:rPr lang="es" sz="900" dirty="0">
                  <a:latin typeface="+mn-lt"/>
                  <a:cs typeface="Open Sans"/>
                </a:rPr>
                <a:t>certificación </a:t>
              </a:r>
              <a:r>
                <a:rPr lang="es" sz="900" b="0" i="0" u="none" baseline="0" dirty="0">
                  <a:latin typeface="+mn-lt"/>
                  <a:cs typeface="Open Sans"/>
                </a:rPr>
                <a:t>(</a:t>
              </a:r>
              <a:r>
                <a:rPr lang="es" sz="900" b="0" i="0" u="none" baseline="0" dirty="0" err="1">
                  <a:latin typeface="+mn-lt"/>
                  <a:cs typeface="Open Sans"/>
                </a:rPr>
                <a:t>Physician</a:t>
              </a:r>
              <a:r>
                <a:rPr lang="es" sz="900" b="0" i="0" u="none" baseline="0" dirty="0">
                  <a:latin typeface="+mn-lt"/>
                  <a:cs typeface="Open Sans"/>
                </a:rPr>
                <a:t> </a:t>
              </a:r>
              <a:r>
                <a:rPr lang="es" sz="900" b="0" i="0" u="none" baseline="0" dirty="0" err="1">
                  <a:latin typeface="+mn-lt"/>
                  <a:cs typeface="Open Sans"/>
                </a:rPr>
                <a:t>Assistant</a:t>
              </a:r>
              <a:r>
                <a:rPr lang="es" sz="900" b="0" i="0" u="none" baseline="0" dirty="0">
                  <a:latin typeface="+mn-lt"/>
                  <a:cs typeface="Open Sans"/>
                </a:rPr>
                <a:t> </a:t>
              </a:r>
              <a:r>
                <a:rPr lang="es" sz="900" b="0" i="0" u="none" baseline="0" dirty="0" err="1">
                  <a:latin typeface="+mn-lt"/>
                  <a:cs typeface="Open Sans"/>
                </a:rPr>
                <a:t>National</a:t>
              </a:r>
              <a:r>
                <a:rPr lang="es" sz="900" b="0" i="0" u="none" baseline="0" dirty="0">
                  <a:latin typeface="+mn-lt"/>
                  <a:cs typeface="Open Sans"/>
                </a:rPr>
                <a:t> </a:t>
              </a:r>
              <a:r>
                <a:rPr lang="es" sz="900" b="0" i="0" u="none" baseline="0" dirty="0" err="1">
                  <a:latin typeface="+mn-lt"/>
                  <a:cs typeface="Open Sans"/>
                </a:rPr>
                <a:t>Certifying</a:t>
              </a:r>
              <a:r>
                <a:rPr lang="es" sz="900" b="0" i="0" u="none" baseline="0" dirty="0">
                  <a:latin typeface="+mn-lt"/>
                  <a:cs typeface="Open Sans"/>
                </a:rPr>
                <a:t> </a:t>
              </a:r>
              <a:r>
                <a:rPr lang="es" sz="900" b="0" i="0" u="none" baseline="0" dirty="0" err="1">
                  <a:latin typeface="+mn-lt"/>
                  <a:cs typeface="Open Sans"/>
                </a:rPr>
                <a:t>Examination</a:t>
              </a:r>
              <a:r>
                <a:rPr lang="es" sz="900" b="0" i="0" u="none" baseline="0" dirty="0">
                  <a:latin typeface="+mn-lt"/>
                  <a:cs typeface="Open Sans"/>
                </a:rPr>
                <a:t>, PANCE). Luego de aprobar el examen, podrá enviar solicitudes a trabajos y comenzar a ejercer su práctica como PA certificado por NCCPA. </a:t>
              </a:r>
              <a:endParaRPr lang="es" altLang="ru-RU" sz="900" dirty="0">
                <a:latin typeface="+mn-lt"/>
                <a:cs typeface="Open Sans" panose="020B0606030504020204" pitchFamily="34" charset="0"/>
              </a:endParaRPr>
            </a:p>
          </p:txBody>
        </p:sp>
      </p:grpSp>
      <p:sp>
        <p:nvSpPr>
          <p:cNvPr id="45" name="Google Shape;152;p23">
            <a:extLst>
              <a:ext uri="{FF2B5EF4-FFF2-40B4-BE49-F238E27FC236}">
                <a16:creationId xmlns:a16="http://schemas.microsoft.com/office/drawing/2014/main" id="{F4C10638-701D-428A-898A-29EC8AB85E1C}"/>
              </a:ext>
            </a:extLst>
          </p:cNvPr>
          <p:cNvSpPr txBox="1">
            <a:spLocks/>
          </p:cNvSpPr>
          <p:nvPr/>
        </p:nvSpPr>
        <p:spPr>
          <a:xfrm>
            <a:off x="458082" y="185863"/>
            <a:ext cx="7696355" cy="6787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mj-lt"/>
                <a:ea typeface="Nunito Sans ExtraBold"/>
                <a:cs typeface="Nunito Sans ExtraBold"/>
                <a:sym typeface="Nunito Sans ExtraBold"/>
              </a:defRPr>
            </a:lvl1pPr>
            <a:lvl2pPr marR="0" lvl="1"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2pPr>
            <a:lvl3pPr marR="0" lvl="2"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3pPr>
            <a:lvl4pPr marR="0" lvl="3"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4pPr>
            <a:lvl5pPr marR="0" lvl="4"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5pPr>
            <a:lvl6pPr marR="0" lvl="5"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6pPr>
            <a:lvl7pPr marR="0" lvl="6"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7pPr>
            <a:lvl8pPr marR="0" lvl="7"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8pPr>
            <a:lvl9pPr marR="0" lvl="8"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9pPr>
          </a:lstStyle>
          <a:p>
            <a:pPr algn="l" rtl="0"/>
            <a:r>
              <a:rPr lang="es" sz="3600" b="0" i="0" u="none" baseline="0"/>
              <a:t>¿Cómo me certifico como PA?  </a:t>
            </a:r>
          </a:p>
        </p:txBody>
      </p:sp>
      <p:pic>
        <p:nvPicPr>
          <p:cNvPr id="7" name="Picture 6" descr="Text&#10;&#10;Description automatically generated">
            <a:extLst>
              <a:ext uri="{FF2B5EF4-FFF2-40B4-BE49-F238E27FC236}">
                <a16:creationId xmlns:a16="http://schemas.microsoft.com/office/drawing/2014/main" id="{A1FD294F-7FF1-421C-974F-0F6AD6E1FAB6}"/>
              </a:ext>
            </a:extLst>
          </p:cNvPr>
          <p:cNvPicPr>
            <a:picLocks noChangeAspect="1"/>
          </p:cNvPicPr>
          <p:nvPr/>
        </p:nvPicPr>
        <p:blipFill>
          <a:blip r:embed="rId2"/>
          <a:stretch>
            <a:fillRect/>
          </a:stretch>
        </p:blipFill>
        <p:spPr>
          <a:xfrm>
            <a:off x="3011530" y="3323134"/>
            <a:ext cx="609600" cy="609600"/>
          </a:xfrm>
          <a:prstGeom prst="rect">
            <a:avLst/>
          </a:prstGeom>
        </p:spPr>
      </p:pic>
      <p:pic>
        <p:nvPicPr>
          <p:cNvPr id="18" name="Picture 17">
            <a:extLst>
              <a:ext uri="{FF2B5EF4-FFF2-40B4-BE49-F238E27FC236}">
                <a16:creationId xmlns:a16="http://schemas.microsoft.com/office/drawing/2014/main" id="{FBF7F68C-FCDE-46C5-82D9-7CD45DAEB6E9}"/>
              </a:ext>
            </a:extLst>
          </p:cNvPr>
          <p:cNvPicPr>
            <a:picLocks noChangeAspect="1"/>
          </p:cNvPicPr>
          <p:nvPr/>
        </p:nvPicPr>
        <p:blipFill>
          <a:blip r:embed="rId3"/>
          <a:stretch>
            <a:fillRect/>
          </a:stretch>
        </p:blipFill>
        <p:spPr>
          <a:xfrm>
            <a:off x="4800079" y="3323134"/>
            <a:ext cx="609600" cy="609600"/>
          </a:xfrm>
          <a:prstGeom prst="rect">
            <a:avLst/>
          </a:prstGeom>
        </p:spPr>
      </p:pic>
      <p:pic>
        <p:nvPicPr>
          <p:cNvPr id="20" name="Picture 19">
            <a:extLst>
              <a:ext uri="{FF2B5EF4-FFF2-40B4-BE49-F238E27FC236}">
                <a16:creationId xmlns:a16="http://schemas.microsoft.com/office/drawing/2014/main" id="{AFCC4341-5242-4367-8E75-983DB9565209}"/>
              </a:ext>
            </a:extLst>
          </p:cNvPr>
          <p:cNvPicPr>
            <a:picLocks noChangeAspect="1"/>
          </p:cNvPicPr>
          <p:nvPr/>
        </p:nvPicPr>
        <p:blipFill>
          <a:blip r:embed="rId4"/>
          <a:stretch>
            <a:fillRect/>
          </a:stretch>
        </p:blipFill>
        <p:spPr>
          <a:xfrm>
            <a:off x="6601496" y="3323134"/>
            <a:ext cx="609600" cy="609600"/>
          </a:xfrm>
          <a:prstGeom prst="rect">
            <a:avLst/>
          </a:prstGeom>
        </p:spPr>
      </p:pic>
    </p:spTree>
    <p:extLst>
      <p:ext uri="{BB962C8B-B14F-4D97-AF65-F5344CB8AC3E}">
        <p14:creationId xmlns:p14="http://schemas.microsoft.com/office/powerpoint/2010/main" val="275414457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7000">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67000">
                                          <p:cBhvr additive="base">
                                            <p:cTn id="7" dur="1000" fill="hold"/>
                                            <p:tgtEl>
                                              <p:spTgt spid="44"/>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44"/>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4" fill="hold" grpId="0" nodeType="withEffect">
                                      <p:stCondLst>
                                        <p:cond delay="150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 presetClass="entr" presetSubtype="1" fill="hold" nodeType="withEffect" p14:presetBounceEnd="67000">
                                      <p:stCondLst>
                                        <p:cond delay="1750"/>
                                      </p:stCondLst>
                                      <p:childTnLst>
                                        <p:set>
                                          <p:cBhvr>
                                            <p:cTn id="22" dur="1" fill="hold">
                                              <p:stCondLst>
                                                <p:cond delay="0"/>
                                              </p:stCondLst>
                                            </p:cTn>
                                            <p:tgtEl>
                                              <p:spTgt spid="43"/>
                                            </p:tgtEl>
                                            <p:attrNameLst>
                                              <p:attrName>style.visibility</p:attrName>
                                            </p:attrNameLst>
                                          </p:cBhvr>
                                          <p:to>
                                            <p:strVal val="visible"/>
                                          </p:to>
                                        </p:set>
                                        <p:anim calcmode="lin" valueType="num" p14:bounceEnd="67000">
                                          <p:cBhvr additive="base">
                                            <p:cTn id="23" dur="1000" fill="hold"/>
                                            <p:tgtEl>
                                              <p:spTgt spid="43"/>
                                            </p:tgtEl>
                                            <p:attrNameLst>
                                              <p:attrName>ppt_x</p:attrName>
                                            </p:attrNameLst>
                                          </p:cBhvr>
                                          <p:tavLst>
                                            <p:tav tm="0">
                                              <p:val>
                                                <p:strVal val="#ppt_x"/>
                                              </p:val>
                                            </p:tav>
                                            <p:tav tm="100000">
                                              <p:val>
                                                <p:strVal val="#ppt_x"/>
                                              </p:val>
                                            </p:tav>
                                          </p:tavLst>
                                        </p:anim>
                                        <p:anim calcmode="lin" valueType="num" p14:bounceEnd="67000">
                                          <p:cBhvr additive="base">
                                            <p:cTn id="24" dur="1000" fill="hold"/>
                                            <p:tgtEl>
                                              <p:spTgt spid="43"/>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67000">
                                      <p:stCondLst>
                                        <p:cond delay="500"/>
                                      </p:stCondLst>
                                      <p:childTnLst>
                                        <p:set>
                                          <p:cBhvr>
                                            <p:cTn id="26" dur="1" fill="hold">
                                              <p:stCondLst>
                                                <p:cond delay="0"/>
                                              </p:stCondLst>
                                            </p:cTn>
                                            <p:tgtEl>
                                              <p:spTgt spid="35"/>
                                            </p:tgtEl>
                                            <p:attrNameLst>
                                              <p:attrName>style.visibility</p:attrName>
                                            </p:attrNameLst>
                                          </p:cBhvr>
                                          <p:to>
                                            <p:strVal val="visible"/>
                                          </p:to>
                                        </p:set>
                                        <p:anim calcmode="lin" valueType="num" p14:bounceEnd="67000">
                                          <p:cBhvr additive="base">
                                            <p:cTn id="27" dur="1000" fill="hold"/>
                                            <p:tgtEl>
                                              <p:spTgt spid="35"/>
                                            </p:tgtEl>
                                            <p:attrNameLst>
                                              <p:attrName>ppt_x</p:attrName>
                                            </p:attrNameLst>
                                          </p:cBhvr>
                                          <p:tavLst>
                                            <p:tav tm="0">
                                              <p:val>
                                                <p:strVal val="#ppt_x"/>
                                              </p:val>
                                            </p:tav>
                                            <p:tav tm="100000">
                                              <p:val>
                                                <p:strVal val="#ppt_x"/>
                                              </p:val>
                                            </p:tav>
                                          </p:tavLst>
                                        </p:anim>
                                        <p:anim calcmode="lin" valueType="num" p14:bounceEnd="67000">
                                          <p:cBhvr additive="base">
                                            <p:cTn id="28" dur="1000" fill="hold"/>
                                            <p:tgtEl>
                                              <p:spTgt spid="35"/>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67000">
                                      <p:stCondLst>
                                        <p:cond delay="500"/>
                                      </p:stCondLst>
                                      <p:childTnLst>
                                        <p:set>
                                          <p:cBhvr>
                                            <p:cTn id="30" dur="1" fill="hold">
                                              <p:stCondLst>
                                                <p:cond delay="0"/>
                                              </p:stCondLst>
                                            </p:cTn>
                                            <p:tgtEl>
                                              <p:spTgt spid="39"/>
                                            </p:tgtEl>
                                            <p:attrNameLst>
                                              <p:attrName>style.visibility</p:attrName>
                                            </p:attrNameLst>
                                          </p:cBhvr>
                                          <p:to>
                                            <p:strVal val="visible"/>
                                          </p:to>
                                        </p:set>
                                        <p:anim calcmode="lin" valueType="num" p14:bounceEnd="67000">
                                          <p:cBhvr additive="base">
                                            <p:cTn id="31" dur="1000" fill="hold"/>
                                            <p:tgtEl>
                                              <p:spTgt spid="39"/>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0-#ppt_h/2"/>
                                              </p:val>
                                            </p:tav>
                                            <p:tav tm="100000">
                                              <p:val>
                                                <p:strVal val="#ppt_y"/>
                                              </p:val>
                                            </p:tav>
                                          </p:tavLst>
                                        </p:anim>
                                      </p:childTnLst>
                                    </p:cTn>
                                  </p:par>
                                  <p:par>
                                    <p:cTn id="9" presetID="22" presetClass="entr" presetSubtype="8" fill="hold" grpId="0" nodeType="withEffect">
                                      <p:stCondLst>
                                        <p:cond delay="75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22" presetClass="entr" presetSubtype="8" fill="hold" grpId="0" nodeType="with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grpId="0" nodeType="withEffect">
                                      <p:stCondLst>
                                        <p:cond delay="125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4" fill="hold" grpId="0" nodeType="withEffect">
                                      <p:stCondLst>
                                        <p:cond delay="150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 presetClass="entr" presetSubtype="1" fill="hold" nodeType="withEffect">
                                      <p:stCondLst>
                                        <p:cond delay="175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1000" fill="hold"/>
                                            <p:tgtEl>
                                              <p:spTgt spid="43"/>
                                            </p:tgtEl>
                                            <p:attrNameLst>
                                              <p:attrName>ppt_x</p:attrName>
                                            </p:attrNameLst>
                                          </p:cBhvr>
                                          <p:tavLst>
                                            <p:tav tm="0">
                                              <p:val>
                                                <p:strVal val="#ppt_x"/>
                                              </p:val>
                                            </p:tav>
                                            <p:tav tm="100000">
                                              <p:val>
                                                <p:strVal val="#ppt_x"/>
                                              </p:val>
                                            </p:tav>
                                          </p:tavLst>
                                        </p:anim>
                                        <p:anim calcmode="lin" valueType="num">
                                          <p:cBhvr additive="base">
                                            <p:cTn id="24" dur="1000" fill="hold"/>
                                            <p:tgtEl>
                                              <p:spTgt spid="43"/>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50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1000" fill="hold"/>
                                            <p:tgtEl>
                                              <p:spTgt spid="35"/>
                                            </p:tgtEl>
                                            <p:attrNameLst>
                                              <p:attrName>ppt_x</p:attrName>
                                            </p:attrNameLst>
                                          </p:cBhvr>
                                          <p:tavLst>
                                            <p:tav tm="0">
                                              <p:val>
                                                <p:strVal val="#ppt_x"/>
                                              </p:val>
                                            </p:tav>
                                            <p:tav tm="100000">
                                              <p:val>
                                                <p:strVal val="#ppt_x"/>
                                              </p:val>
                                            </p:tav>
                                          </p:tavLst>
                                        </p:anim>
                                        <p:anim calcmode="lin" valueType="num">
                                          <p:cBhvr additive="base">
                                            <p:cTn id="28" dur="1000" fill="hold"/>
                                            <p:tgtEl>
                                              <p:spTgt spid="35"/>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50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1000" fill="hold"/>
                                            <p:tgtEl>
                                              <p:spTgt spid="39"/>
                                            </p:tgtEl>
                                            <p:attrNameLst>
                                              <p:attrName>ppt_x</p:attrName>
                                            </p:attrNameLst>
                                          </p:cBhvr>
                                          <p:tavLst>
                                            <p:tav tm="0">
                                              <p:val>
                                                <p:strVal val="#ppt_x"/>
                                              </p:val>
                                            </p:tav>
                                            <p:tav tm="100000">
                                              <p:val>
                                                <p:strVal val="#ppt_x"/>
                                              </p:val>
                                            </p:tav>
                                          </p:tavLst>
                                        </p:anim>
                                        <p:anim calcmode="lin" valueType="num">
                                          <p:cBhvr additive="base">
                                            <p:cTn id="32"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9C7EEF6-34B5-F14F-B524-061D42C794DF}"/>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p:blipFill>
        <p:spPr>
          <a:xfrm>
            <a:off x="0" y="0"/>
            <a:ext cx="9144000" cy="5143500"/>
          </a:xfrm>
        </p:spPr>
      </p:pic>
      <p:sp>
        <p:nvSpPr>
          <p:cNvPr id="6" name="Rectangle 5">
            <a:extLst>
              <a:ext uri="{FF2B5EF4-FFF2-40B4-BE49-F238E27FC236}">
                <a16:creationId xmlns:a16="http://schemas.microsoft.com/office/drawing/2014/main" id="{B473B6D8-5962-4A09-80B0-B161E8EFDE57}"/>
              </a:ext>
            </a:extLst>
          </p:cNvPr>
          <p:cNvSpPr/>
          <p:nvPr/>
        </p:nvSpPr>
        <p:spPr>
          <a:xfrm rot="5400000">
            <a:off x="1921669" y="-1924050"/>
            <a:ext cx="5295900" cy="9144000"/>
          </a:xfrm>
          <a:prstGeom prst="rect">
            <a:avLst/>
          </a:prstGeom>
          <a:solidFill>
            <a:srgbClr val="467BB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sz="1013"/>
          </a:p>
        </p:txBody>
      </p:sp>
      <p:sp>
        <p:nvSpPr>
          <p:cNvPr id="12" name="Rectangle 11">
            <a:extLst>
              <a:ext uri="{FF2B5EF4-FFF2-40B4-BE49-F238E27FC236}">
                <a16:creationId xmlns:a16="http://schemas.microsoft.com/office/drawing/2014/main" id="{5C108465-0D8A-41A2-93DE-02902E091AF8}"/>
              </a:ext>
            </a:extLst>
          </p:cNvPr>
          <p:cNvSpPr/>
          <p:nvPr/>
        </p:nvSpPr>
        <p:spPr>
          <a:xfrm>
            <a:off x="762000" y="1733550"/>
            <a:ext cx="5715000" cy="1938992"/>
          </a:xfrm>
          <a:prstGeom prst="rect">
            <a:avLst/>
          </a:prstGeom>
        </p:spPr>
        <p:txBody>
          <a:bodyPr wrap="square" lIns="91440" tIns="45720" rIns="91440" bIns="45720" anchor="t">
            <a:spAutoFit/>
          </a:bodyPr>
          <a:lstStyle/>
          <a:p>
            <a:pPr algn="ctr" rtl="0"/>
            <a:r>
              <a:rPr lang="es" sz="3000" b="0" i="1" u="none" baseline="0" dirty="0">
                <a:solidFill>
                  <a:schemeClr val="bg2"/>
                </a:solidFill>
                <a:latin typeface="Oswald"/>
                <a:ea typeface="Oswald"/>
                <a:cs typeface="Oswald"/>
                <a:sym typeface="Oswald"/>
              </a:rPr>
              <a:t>U.S. News and World Report </a:t>
            </a:r>
            <a:br>
              <a:rPr lang="es" sz="3000" dirty="0">
                <a:latin typeface="Oswald" pitchFamily="2" charset="77"/>
              </a:rPr>
            </a:br>
            <a:r>
              <a:rPr lang="es" sz="3000" b="0" i="0" u="none" baseline="0" dirty="0">
                <a:solidFill>
                  <a:schemeClr val="bg2"/>
                </a:solidFill>
                <a:latin typeface="Oswald"/>
                <a:ea typeface="Oswald"/>
                <a:cs typeface="Oswald"/>
                <a:sym typeface="Oswald"/>
              </a:rPr>
              <a:t>ubica frecuentemente a los PA como uno de los tres trabajos principales en Estados Unidos</a:t>
            </a:r>
          </a:p>
        </p:txBody>
      </p:sp>
    </p:spTree>
    <p:extLst>
      <p:ext uri="{BB962C8B-B14F-4D97-AF65-F5344CB8AC3E}">
        <p14:creationId xmlns:p14="http://schemas.microsoft.com/office/powerpoint/2010/main" val="147505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p:nvPr/>
        </p:nvSpPr>
        <p:spPr>
          <a:xfrm rot="-4500033">
            <a:off x="-1273432" y="3070398"/>
            <a:ext cx="3262617" cy="1970242"/>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rgbClr val="0A2D4C"/>
          </a:solidFill>
          <a:ln w="19050" cap="flat" cmpd="sng">
            <a:solidFill>
              <a:srgbClr val="0A2D4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p:nvPr/>
        </p:nvSpPr>
        <p:spPr>
          <a:xfrm>
            <a:off x="737667" y="2089040"/>
            <a:ext cx="2475309" cy="2190967"/>
          </a:xfrm>
          <a:prstGeom prst="hexagon">
            <a:avLst>
              <a:gd name="adj" fmla="val 25000"/>
              <a:gd name="vf" fmla="val 115470"/>
            </a:avLst>
          </a:prstGeom>
          <a:solidFill>
            <a:srgbClr val="FCBB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1" name="Google Shape;161;p24"/>
          <p:cNvSpPr/>
          <p:nvPr/>
        </p:nvSpPr>
        <p:spPr>
          <a:xfrm>
            <a:off x="2846695" y="1480725"/>
            <a:ext cx="1953814" cy="1675200"/>
          </a:xfrm>
          <a:prstGeom prst="hexagon">
            <a:avLst>
              <a:gd name="adj" fmla="val 25000"/>
              <a:gd name="vf" fmla="val 115470"/>
            </a:avLst>
          </a:prstGeom>
          <a:noFill/>
          <a:ln w="19050" cap="flat" cmpd="sng">
            <a:solidFill>
              <a:srgbClr val="EE31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p:nvPr/>
        </p:nvSpPr>
        <p:spPr>
          <a:xfrm>
            <a:off x="4402902" y="2313049"/>
            <a:ext cx="1933500" cy="1675200"/>
          </a:xfrm>
          <a:prstGeom prst="hexagon">
            <a:avLst>
              <a:gd name="adj" fmla="val 25000"/>
              <a:gd name="vf" fmla="val 115470"/>
            </a:avLst>
          </a:prstGeom>
          <a:solidFill>
            <a:srgbClr val="467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163" name="Google Shape;163;p24"/>
          <p:cNvSpPr/>
          <p:nvPr/>
        </p:nvSpPr>
        <p:spPr>
          <a:xfrm>
            <a:off x="5995668" y="1480725"/>
            <a:ext cx="1933500" cy="1675200"/>
          </a:xfrm>
          <a:prstGeom prst="hexagon">
            <a:avLst>
              <a:gd name="adj" fmla="val 25000"/>
              <a:gd name="vf" fmla="val 115470"/>
            </a:avLst>
          </a:prstGeom>
          <a:noFill/>
          <a:ln w="19050" cap="flat" cmpd="sng">
            <a:solidFill>
              <a:srgbClr val="0A2D4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4"/>
          <p:cNvSpPr txBox="1">
            <a:spLocks noGrp="1"/>
          </p:cNvSpPr>
          <p:nvPr>
            <p:ph type="ctrTitle" idx="2"/>
          </p:nvPr>
        </p:nvSpPr>
        <p:spPr>
          <a:xfrm flipH="1">
            <a:off x="1319396" y="2248269"/>
            <a:ext cx="1311849" cy="619049"/>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400" b="0" i="0" u="none" baseline="0" dirty="0">
                <a:solidFill>
                  <a:schemeClr val="lt1"/>
                </a:solidFill>
              </a:rPr>
              <a:t>Lo necesitamos</a:t>
            </a:r>
            <a:endParaRPr sz="1400" dirty="0">
              <a:solidFill>
                <a:schemeClr val="lt1"/>
              </a:solidFill>
            </a:endParaRPr>
          </a:p>
        </p:txBody>
      </p:sp>
      <p:sp>
        <p:nvSpPr>
          <p:cNvPr id="165" name="Google Shape;165;p24"/>
          <p:cNvSpPr txBox="1">
            <a:spLocks noGrp="1"/>
          </p:cNvSpPr>
          <p:nvPr>
            <p:ph type="subTitle" idx="1"/>
          </p:nvPr>
        </p:nvSpPr>
        <p:spPr>
          <a:xfrm flipH="1">
            <a:off x="1160392" y="2798674"/>
            <a:ext cx="1732273" cy="125684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000" b="0" i="0" u="none" baseline="0" dirty="0">
                <a:solidFill>
                  <a:schemeClr val="lt1"/>
                </a:solidFill>
              </a:rPr>
              <a:t>A medida que la población estadounidense envejece, se espera que más personas busquen atención médica. Se necesitarán más profesionales para suplir la demanda.</a:t>
            </a:r>
            <a:endParaRPr sz="1000" dirty="0">
              <a:solidFill>
                <a:schemeClr val="lt1"/>
              </a:solidFill>
            </a:endParaRPr>
          </a:p>
          <a:p>
            <a:pPr marL="0" lvl="0" indent="0" algn="ctr" rtl="0">
              <a:spcBef>
                <a:spcPts val="0"/>
              </a:spcBef>
              <a:spcAft>
                <a:spcPts val="0"/>
              </a:spcAft>
              <a:buNone/>
            </a:pPr>
            <a:endParaRPr dirty="0">
              <a:solidFill>
                <a:schemeClr val="lt1"/>
              </a:solidFill>
            </a:endParaRPr>
          </a:p>
        </p:txBody>
      </p:sp>
      <p:sp>
        <p:nvSpPr>
          <p:cNvPr id="166" name="Google Shape;166;p24"/>
          <p:cNvSpPr txBox="1">
            <a:spLocks noGrp="1"/>
          </p:cNvSpPr>
          <p:nvPr>
            <p:ph type="ctrTitle" idx="4294967295"/>
          </p:nvPr>
        </p:nvSpPr>
        <p:spPr>
          <a:xfrm flipH="1">
            <a:off x="4851150" y="2495550"/>
            <a:ext cx="1037100" cy="32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400" b="0" i="0" u="none" baseline="0" dirty="0">
                <a:solidFill>
                  <a:schemeClr val="lt1"/>
                </a:solidFill>
                <a:latin typeface="+mj-lt"/>
                <a:ea typeface="+mj-lt"/>
                <a:cs typeface="+mj-lt"/>
                <a:sym typeface="+mj-lt"/>
              </a:rPr>
              <a:t>Perspectivas laborales</a:t>
            </a:r>
            <a:endParaRPr sz="1400" b="0" dirty="0">
              <a:solidFill>
                <a:schemeClr val="lt1"/>
              </a:solidFill>
              <a:latin typeface="+mj-lt"/>
            </a:endParaRPr>
          </a:p>
        </p:txBody>
      </p:sp>
      <p:sp>
        <p:nvSpPr>
          <p:cNvPr id="167" name="Google Shape;167;p24"/>
          <p:cNvSpPr txBox="1">
            <a:spLocks noGrp="1"/>
          </p:cNvSpPr>
          <p:nvPr>
            <p:ph type="subTitle" idx="4294967295"/>
          </p:nvPr>
        </p:nvSpPr>
        <p:spPr>
          <a:xfrm flipH="1">
            <a:off x="4408135" y="2744978"/>
            <a:ext cx="1916465" cy="1731771"/>
          </a:xfrm>
          <a:prstGeom prst="rect">
            <a:avLst/>
          </a:prstGeom>
        </p:spPr>
        <p:txBody>
          <a:bodyPr spcFirstLastPara="1" wrap="square" lIns="91425" tIns="91425" rIns="91425" bIns="91425" anchor="t" anchorCtr="0">
            <a:noAutofit/>
          </a:bodyPr>
          <a:lstStyle/>
          <a:p>
            <a:pPr marL="0" indent="0" algn="ctr" rtl="0">
              <a:buNone/>
            </a:pPr>
            <a:r>
              <a:rPr lang="es" sz="1000" b="0" i="0" u="none" baseline="0" dirty="0">
                <a:solidFill>
                  <a:schemeClr val="bg1"/>
                </a:solidFill>
                <a:latin typeface="+mn-lt"/>
                <a:ea typeface="+mn-lt"/>
                <a:cs typeface="+mn-lt"/>
                <a:sym typeface="+mn-lt"/>
              </a:rPr>
              <a:t>Se estima que el empleo de los PA crecerá un 28 % de 2021 a 2031; es decir, más rápido que el promedio </a:t>
            </a:r>
          </a:p>
          <a:p>
            <a:pPr marL="0" lvl="0" indent="0" algn="ctr" rtl="0">
              <a:buNone/>
            </a:pPr>
            <a:r>
              <a:rPr lang="es" sz="1000" b="0" i="0" u="none" baseline="0" dirty="0">
                <a:solidFill>
                  <a:schemeClr val="bg1"/>
                </a:solidFill>
                <a:latin typeface="+mn-lt"/>
                <a:ea typeface="+mn-lt"/>
                <a:cs typeface="+mn-lt"/>
                <a:sym typeface="+mn-lt"/>
              </a:rPr>
              <a:t>de las otras profesiones.</a:t>
            </a:r>
            <a:endParaRPr sz="700" dirty="0">
              <a:solidFill>
                <a:schemeClr val="bg1"/>
              </a:solidFill>
              <a:latin typeface="+mn-lt"/>
            </a:endParaRPr>
          </a:p>
        </p:txBody>
      </p:sp>
      <p:sp>
        <p:nvSpPr>
          <p:cNvPr id="168" name="Google Shape;168;p24"/>
          <p:cNvSpPr txBox="1">
            <a:spLocks noGrp="1"/>
          </p:cNvSpPr>
          <p:nvPr>
            <p:ph type="ctrTitle" idx="4294967295"/>
          </p:nvPr>
        </p:nvSpPr>
        <p:spPr>
          <a:xfrm flipH="1">
            <a:off x="3294895" y="1516840"/>
            <a:ext cx="1037100" cy="32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400" b="0" i="0" u="none" baseline="0" dirty="0">
                <a:latin typeface="+mj-lt"/>
                <a:ea typeface="+mj-lt"/>
                <a:cs typeface="+mj-lt"/>
                <a:sym typeface="+mj-lt"/>
              </a:rPr>
              <a:t>Flexibilidad</a:t>
            </a:r>
            <a:endParaRPr sz="1400" b="0" dirty="0">
              <a:latin typeface="+mj-lt"/>
            </a:endParaRPr>
          </a:p>
        </p:txBody>
      </p:sp>
      <p:sp>
        <p:nvSpPr>
          <p:cNvPr id="169" name="Google Shape;169;p24"/>
          <p:cNvSpPr txBox="1">
            <a:spLocks noGrp="1"/>
          </p:cNvSpPr>
          <p:nvPr>
            <p:ph type="subTitle" idx="4294967295"/>
          </p:nvPr>
        </p:nvSpPr>
        <p:spPr>
          <a:xfrm flipH="1">
            <a:off x="2834892" y="1744059"/>
            <a:ext cx="1945301" cy="1371223"/>
          </a:xfrm>
          <a:prstGeom prst="rect">
            <a:avLst/>
          </a:prstGeom>
        </p:spPr>
        <p:txBody>
          <a:bodyPr spcFirstLastPara="1" wrap="square" lIns="91425" tIns="91425" rIns="91425" bIns="91425" anchor="t" anchorCtr="0">
            <a:noAutofit/>
          </a:bodyPr>
          <a:lstStyle/>
          <a:p>
            <a:pPr marL="0" indent="0" algn="ctr" rtl="0">
              <a:buNone/>
            </a:pPr>
            <a:r>
              <a:rPr lang="es" sz="950" b="0" i="0" u="none" baseline="0" dirty="0">
                <a:latin typeface="+mn-lt"/>
                <a:ea typeface="+mn-lt"/>
                <a:cs typeface="+mn-lt"/>
                <a:sym typeface="+mn-lt"/>
              </a:rPr>
              <a:t>Los PA estudian como generalistas para poder cambiar de especializaciones a lo largo de sus carreras. </a:t>
            </a:r>
            <a:r>
              <a:rPr lang="es" sz="950" b="0" i="0" u="none" baseline="0" dirty="0">
                <a:solidFill>
                  <a:schemeClr val="tx1"/>
                </a:solidFill>
                <a:latin typeface="+mn-lt"/>
                <a:ea typeface="+mn-lt"/>
                <a:cs typeface="+mn-lt"/>
                <a:sym typeface="+mn-lt"/>
              </a:rPr>
              <a:t>Los PA suelen tener un excelente equilibrio</a:t>
            </a:r>
            <a:br>
              <a:rPr lang="es" sz="950" b="0" i="0" u="none" baseline="0" dirty="0">
                <a:solidFill>
                  <a:schemeClr val="tx1"/>
                </a:solidFill>
                <a:latin typeface="+mn-lt"/>
                <a:ea typeface="+mn-lt"/>
                <a:cs typeface="+mn-lt"/>
                <a:sym typeface="+mn-lt"/>
              </a:rPr>
            </a:br>
            <a:r>
              <a:rPr lang="es" sz="950" b="0" i="0" u="none" baseline="0" dirty="0">
                <a:solidFill>
                  <a:schemeClr val="tx1"/>
                </a:solidFill>
                <a:latin typeface="+mn-lt"/>
                <a:ea typeface="+mn-lt"/>
                <a:cs typeface="+mn-lt"/>
                <a:sym typeface="+mn-lt"/>
              </a:rPr>
              <a:t>     entre la vida laboral y personal. </a:t>
            </a:r>
          </a:p>
          <a:p>
            <a:pPr marL="0" lvl="0" indent="0" algn="ctr" rtl="0">
              <a:spcBef>
                <a:spcPts val="0"/>
              </a:spcBef>
              <a:spcAft>
                <a:spcPts val="0"/>
              </a:spcAft>
              <a:buNone/>
            </a:pPr>
            <a:endParaRPr sz="1000" dirty="0">
              <a:solidFill>
                <a:schemeClr val="tx1"/>
              </a:solidFill>
              <a:latin typeface="+mn-lt"/>
            </a:endParaRPr>
          </a:p>
          <a:p>
            <a:pPr marL="0" lvl="0" indent="0" algn="ctr" rtl="0">
              <a:spcBef>
                <a:spcPts val="0"/>
              </a:spcBef>
              <a:spcAft>
                <a:spcPts val="0"/>
              </a:spcAft>
              <a:buNone/>
            </a:pPr>
            <a:endParaRPr sz="1000" dirty="0">
              <a:solidFill>
                <a:schemeClr val="tx1"/>
              </a:solidFill>
              <a:latin typeface="+mn-lt"/>
            </a:endParaRPr>
          </a:p>
          <a:p>
            <a:pPr marL="0" lvl="0" indent="0" algn="l" rtl="0">
              <a:spcBef>
                <a:spcPts val="0"/>
              </a:spcBef>
              <a:spcAft>
                <a:spcPts val="0"/>
              </a:spcAft>
              <a:buNone/>
            </a:pPr>
            <a:endParaRPr sz="1000" dirty="0">
              <a:latin typeface="+mn-lt"/>
            </a:endParaRPr>
          </a:p>
        </p:txBody>
      </p:sp>
      <p:sp>
        <p:nvSpPr>
          <p:cNvPr id="170" name="Google Shape;170;p24"/>
          <p:cNvSpPr txBox="1">
            <a:spLocks noGrp="1"/>
          </p:cNvSpPr>
          <p:nvPr>
            <p:ph type="ctrTitle" idx="4294967295"/>
          </p:nvPr>
        </p:nvSpPr>
        <p:spPr>
          <a:xfrm flipH="1">
            <a:off x="6443868" y="1590595"/>
            <a:ext cx="1037100" cy="58837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1400" b="0" i="0" u="none" baseline="0">
                <a:latin typeface="+mj-lt"/>
                <a:ea typeface="+mj-lt"/>
                <a:cs typeface="+mj-lt"/>
                <a:sym typeface="+mj-lt"/>
              </a:rPr>
              <a:t>Satisfacción laboral</a:t>
            </a:r>
            <a:endParaRPr sz="1400" b="0" dirty="0">
              <a:latin typeface="+mj-lt"/>
            </a:endParaRPr>
          </a:p>
        </p:txBody>
      </p:sp>
      <p:sp>
        <p:nvSpPr>
          <p:cNvPr id="171" name="Google Shape;171;p24"/>
          <p:cNvSpPr txBox="1">
            <a:spLocks noGrp="1"/>
          </p:cNvSpPr>
          <p:nvPr>
            <p:ph type="subTitle" idx="4294967295"/>
          </p:nvPr>
        </p:nvSpPr>
        <p:spPr>
          <a:xfrm flipH="1">
            <a:off x="6214562" y="2156931"/>
            <a:ext cx="1610041" cy="970500"/>
          </a:xfrm>
          <a:prstGeom prst="rect">
            <a:avLst/>
          </a:prstGeom>
        </p:spPr>
        <p:txBody>
          <a:bodyPr spcFirstLastPara="1" wrap="square" lIns="91425" tIns="91425" rIns="91425" bIns="91425" anchor="t" anchorCtr="0">
            <a:noAutofit/>
          </a:bodyPr>
          <a:lstStyle/>
          <a:p>
            <a:pPr marL="0" lvl="0" indent="0" algn="ctr" rtl="0">
              <a:buNone/>
            </a:pPr>
            <a:r>
              <a:rPr lang="es" sz="1000" b="0" i="0" u="none" baseline="0" dirty="0">
                <a:latin typeface="+mn-lt"/>
                <a:ea typeface="+mn-lt"/>
                <a:cs typeface="+mn-lt"/>
                <a:sym typeface="+mn-lt"/>
              </a:rPr>
              <a:t>Los PA frecuentemente suelen ser uno de los principales profesionales en el mundo de la atención médica.</a:t>
            </a:r>
            <a:endParaRPr sz="700" dirty="0">
              <a:latin typeface="+mn-lt"/>
            </a:endParaRPr>
          </a:p>
        </p:txBody>
      </p:sp>
      <p:sp>
        <p:nvSpPr>
          <p:cNvPr id="172" name="Google Shape;172;p24"/>
          <p:cNvSpPr/>
          <p:nvPr/>
        </p:nvSpPr>
        <p:spPr>
          <a:xfrm rot="5400000">
            <a:off x="7282972" y="-391616"/>
            <a:ext cx="3262631" cy="1970235"/>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rgbClr val="467BBE"/>
          </a:solidFill>
          <a:ln w="19050" cap="flat" cmpd="sng">
            <a:solidFill>
              <a:srgbClr val="467B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2;p23">
            <a:extLst>
              <a:ext uri="{FF2B5EF4-FFF2-40B4-BE49-F238E27FC236}">
                <a16:creationId xmlns:a16="http://schemas.microsoft.com/office/drawing/2014/main" id="{F15020E1-B275-49C6-9690-9D7964A38B31}"/>
              </a:ext>
            </a:extLst>
          </p:cNvPr>
          <p:cNvSpPr txBox="1">
            <a:spLocks/>
          </p:cNvSpPr>
          <p:nvPr/>
        </p:nvSpPr>
        <p:spPr>
          <a:xfrm>
            <a:off x="247924" y="267295"/>
            <a:ext cx="7143476" cy="5376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mj-lt"/>
                <a:ea typeface="Nunito Sans ExtraBold"/>
                <a:cs typeface="Nunito Sans ExtraBold"/>
                <a:sym typeface="Nunito Sans ExtraBold"/>
              </a:defRPr>
            </a:lvl1pPr>
            <a:lvl2pPr marR="0" lvl="1"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2pPr>
            <a:lvl3pPr marR="0" lvl="2"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3pPr>
            <a:lvl4pPr marR="0" lvl="3"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4pPr>
            <a:lvl5pPr marR="0" lvl="4"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5pPr>
            <a:lvl6pPr marR="0" lvl="5"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6pPr>
            <a:lvl7pPr marR="0" lvl="6"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7pPr>
            <a:lvl8pPr marR="0" lvl="7"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8pPr>
            <a:lvl9pPr marR="0" lvl="8"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9pPr>
          </a:lstStyle>
          <a:p>
            <a:pPr algn="l" rtl="0"/>
            <a:r>
              <a:rPr lang="es" sz="2800" b="0" i="0" u="none" baseline="0" dirty="0"/>
              <a:t>¿</a:t>
            </a:r>
            <a:r>
              <a:rPr lang="es-MX" sz="2800" b="0" i="0" u="none" baseline="0" dirty="0"/>
              <a:t>Por qué debo </a:t>
            </a:r>
            <a:r>
              <a:rPr lang="es-MX" sz="2800" dirty="0"/>
              <a:t>convertirme en un PA certificado</a:t>
            </a:r>
            <a:r>
              <a:rPr lang="es" sz="2800" b="0" i="0" u="none" baseline="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2CF024E-088C-43E3-A3A3-80BF6EA8FDE8}"/>
              </a:ext>
            </a:extLst>
          </p:cNvPr>
          <p:cNvSpPr/>
          <p:nvPr/>
        </p:nvSpPr>
        <p:spPr>
          <a:xfrm>
            <a:off x="-76200" y="-9154"/>
            <a:ext cx="9220200" cy="5143500"/>
          </a:xfrm>
          <a:prstGeom prst="rect">
            <a:avLst/>
          </a:prstGeom>
          <a:solidFill>
            <a:srgbClr val="FCB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sz="1013"/>
          </a:p>
        </p:txBody>
      </p:sp>
      <p:sp>
        <p:nvSpPr>
          <p:cNvPr id="7" name="Google Shape;160;p24">
            <a:extLst>
              <a:ext uri="{FF2B5EF4-FFF2-40B4-BE49-F238E27FC236}">
                <a16:creationId xmlns:a16="http://schemas.microsoft.com/office/drawing/2014/main" id="{D7434B6A-1869-4F14-8A49-E63569527BC9}"/>
              </a:ext>
            </a:extLst>
          </p:cNvPr>
          <p:cNvSpPr/>
          <p:nvPr/>
        </p:nvSpPr>
        <p:spPr>
          <a:xfrm>
            <a:off x="1968941" y="819150"/>
            <a:ext cx="2475309" cy="2190967"/>
          </a:xfrm>
          <a:prstGeom prst="hexagon">
            <a:avLst>
              <a:gd name="adj" fmla="val 25000"/>
              <a:gd name="vf" fmla="val 115470"/>
            </a:avLst>
          </a:prstGeom>
          <a:solidFill>
            <a:srgbClr val="EE31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3" name="TextBox 22">
            <a:extLst>
              <a:ext uri="{FF2B5EF4-FFF2-40B4-BE49-F238E27FC236}">
                <a16:creationId xmlns:a16="http://schemas.microsoft.com/office/drawing/2014/main" id="{11D737BA-9759-4530-81B5-CC9C2ACED630}"/>
              </a:ext>
            </a:extLst>
          </p:cNvPr>
          <p:cNvSpPr txBox="1"/>
          <p:nvPr/>
        </p:nvSpPr>
        <p:spPr>
          <a:xfrm>
            <a:off x="571499" y="3979823"/>
            <a:ext cx="8001000" cy="565539"/>
          </a:xfrm>
          <a:prstGeom prst="rect">
            <a:avLst/>
          </a:prstGeom>
          <a:noFill/>
        </p:spPr>
        <p:txBody>
          <a:bodyPr wrap="square" lIns="91440" tIns="45720" rIns="91440" bIns="45720" rtlCol="0" anchor="t">
            <a:spAutoFit/>
          </a:bodyPr>
          <a:lstStyle/>
          <a:p>
            <a:pPr algn="ctr" rtl="0">
              <a:lnSpc>
                <a:spcPct val="200000"/>
              </a:lnSpc>
            </a:pPr>
            <a:r>
              <a:rPr lang="es-ES" sz="1800" b="1" i="0" u="none" baseline="0" dirty="0">
                <a:solidFill>
                  <a:schemeClr val="bg1"/>
                </a:solidFill>
                <a:latin typeface="Roboto"/>
                <a:ea typeface="Roboto"/>
                <a:cs typeface="Open Sans"/>
              </a:rPr>
              <a:t>Considere la posibilidad de ser un PA</a:t>
            </a:r>
            <a:r>
              <a:rPr lang="es" sz="1200" b="1" i="0" u="none" baseline="0" dirty="0">
                <a:solidFill>
                  <a:schemeClr val="bg1"/>
                </a:solidFill>
                <a:latin typeface="Roboto"/>
                <a:ea typeface="Roboto"/>
                <a:cs typeface="Open Sans"/>
              </a:rPr>
              <a:t>.</a:t>
            </a:r>
            <a:endParaRPr lang="es" sz="1200" b="1" dirty="0">
              <a:solidFill>
                <a:schemeClr val="bg1"/>
              </a:solidFill>
              <a:latin typeface="Roboto"/>
              <a:ea typeface="Roboto"/>
              <a:cs typeface="Open Sans"/>
            </a:endParaRPr>
          </a:p>
        </p:txBody>
      </p:sp>
      <p:sp>
        <p:nvSpPr>
          <p:cNvPr id="8" name="Google Shape;162;p24">
            <a:extLst>
              <a:ext uri="{FF2B5EF4-FFF2-40B4-BE49-F238E27FC236}">
                <a16:creationId xmlns:a16="http://schemas.microsoft.com/office/drawing/2014/main" id="{F59C1C9B-DB8E-433C-B004-2C8AEFD73F18}"/>
              </a:ext>
            </a:extLst>
          </p:cNvPr>
          <p:cNvSpPr/>
          <p:nvPr/>
        </p:nvSpPr>
        <p:spPr>
          <a:xfrm>
            <a:off x="4708314" y="2015824"/>
            <a:ext cx="1933500" cy="1675200"/>
          </a:xfrm>
          <a:prstGeom prst="hexagon">
            <a:avLst>
              <a:gd name="adj" fmla="val 25000"/>
              <a:gd name="vf" fmla="val 115470"/>
            </a:avLst>
          </a:prstGeom>
          <a:solidFill>
            <a:srgbClr val="467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2" name="TextBox 21">
            <a:extLst>
              <a:ext uri="{FF2B5EF4-FFF2-40B4-BE49-F238E27FC236}">
                <a16:creationId xmlns:a16="http://schemas.microsoft.com/office/drawing/2014/main" id="{449CEA34-20A6-457B-A653-04EAAFE530BB}"/>
              </a:ext>
            </a:extLst>
          </p:cNvPr>
          <p:cNvSpPr txBox="1"/>
          <p:nvPr/>
        </p:nvSpPr>
        <p:spPr>
          <a:xfrm>
            <a:off x="1968941" y="1799243"/>
            <a:ext cx="5422459" cy="1815882"/>
          </a:xfrm>
          <a:prstGeom prst="rect">
            <a:avLst/>
          </a:prstGeom>
          <a:noFill/>
        </p:spPr>
        <p:txBody>
          <a:bodyPr wrap="square" lIns="91440" tIns="45720" rIns="91440" bIns="45720" rtlCol="0" anchor="t">
            <a:spAutoFit/>
          </a:bodyPr>
          <a:lstStyle/>
          <a:p>
            <a:pPr algn="ctr" rtl="0"/>
            <a:r>
              <a:rPr lang="es" sz="2800" b="0" i="0" u="none" baseline="0" dirty="0">
                <a:solidFill>
                  <a:schemeClr val="tx1"/>
                </a:solidFill>
                <a:latin typeface="Oswald"/>
                <a:cs typeface="Poppins SemiBold"/>
              </a:rPr>
              <a:t>168.318 PA certificados han respondido al llamado de esta vocación.</a:t>
            </a:r>
          </a:p>
          <a:p>
            <a:pPr algn="ctr" rtl="0"/>
            <a:endParaRPr lang="es" sz="2800" dirty="0">
              <a:solidFill>
                <a:schemeClr val="bg1"/>
              </a:solidFill>
              <a:latin typeface="Oswald" pitchFamily="2" charset="77"/>
              <a:cs typeface="Poppins SemiBold" panose="00000700000000000000" pitchFamily="2" charset="0"/>
            </a:endParaRPr>
          </a:p>
          <a:p>
            <a:pPr algn="ctr" rtl="0"/>
            <a:r>
              <a:rPr lang="es" sz="2800" b="1" i="0" u="none" baseline="0" dirty="0">
                <a:solidFill>
                  <a:schemeClr val="bg1"/>
                </a:solidFill>
                <a:latin typeface="Oswald"/>
                <a:cs typeface="Poppins SemiBold"/>
              </a:rPr>
              <a:t>¿Usted también lo hará?</a:t>
            </a:r>
            <a:endParaRPr lang="es" sz="2800" b="1" dirty="0">
              <a:solidFill>
                <a:schemeClr val="bg1"/>
              </a:solidFill>
              <a:latin typeface="Oswald"/>
              <a:cs typeface="Poppins SemiBold"/>
            </a:endParaRPr>
          </a:p>
        </p:txBody>
      </p:sp>
    </p:spTree>
    <p:extLst>
      <p:ext uri="{BB962C8B-B14F-4D97-AF65-F5344CB8AC3E}">
        <p14:creationId xmlns:p14="http://schemas.microsoft.com/office/powerpoint/2010/main" val="103592338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60;p24">
            <a:extLst>
              <a:ext uri="{FF2B5EF4-FFF2-40B4-BE49-F238E27FC236}">
                <a16:creationId xmlns:a16="http://schemas.microsoft.com/office/drawing/2014/main" id="{4C683D30-50BE-4FAC-B90A-D47E422389E4}"/>
              </a:ext>
            </a:extLst>
          </p:cNvPr>
          <p:cNvSpPr/>
          <p:nvPr/>
        </p:nvSpPr>
        <p:spPr>
          <a:xfrm>
            <a:off x="-1123757" y="514350"/>
            <a:ext cx="5695756" cy="4390924"/>
          </a:xfrm>
          <a:prstGeom prst="hexagon">
            <a:avLst>
              <a:gd name="adj" fmla="val 25000"/>
              <a:gd name="vf" fmla="val 115470"/>
            </a:avLst>
          </a:prstGeom>
          <a:solidFill>
            <a:srgbClr val="0A2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0" name="Google Shape;441;p38">
            <a:extLst>
              <a:ext uri="{FF2B5EF4-FFF2-40B4-BE49-F238E27FC236}">
                <a16:creationId xmlns:a16="http://schemas.microsoft.com/office/drawing/2014/main" id="{5DA9C197-5E3D-43BE-A336-864BE3CEBB9B}"/>
              </a:ext>
            </a:extLst>
          </p:cNvPr>
          <p:cNvSpPr txBox="1">
            <a:spLocks/>
          </p:cNvSpPr>
          <p:nvPr/>
        </p:nvSpPr>
        <p:spPr>
          <a:xfrm flipH="1">
            <a:off x="1828800" y="-54042"/>
            <a:ext cx="5991150" cy="64940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800"/>
              <a:buFont typeface="Nunito Sans ExtraBold"/>
              <a:buNone/>
              <a:defRPr sz="1800" b="0" i="0" u="none" strike="noStrike" cap="none">
                <a:solidFill>
                  <a:schemeClr val="dk1"/>
                </a:solidFill>
                <a:latin typeface="Nunito Sans ExtraBold"/>
                <a:ea typeface="Nunito Sans ExtraBold"/>
                <a:cs typeface="Nunito Sans ExtraBold"/>
                <a:sym typeface="Nunito Sans ExtraBold"/>
              </a:defRPr>
            </a:lvl1pPr>
            <a:lvl2pPr marR="0" lvl="1" algn="r" rtl="0">
              <a:lnSpc>
                <a:spcPct val="100000"/>
              </a:lnSpc>
              <a:spcBef>
                <a:spcPts val="0"/>
              </a:spcBef>
              <a:spcAft>
                <a:spcPts val="0"/>
              </a:spcAft>
              <a:buClr>
                <a:schemeClr val="dk1"/>
              </a:buClr>
              <a:buSzPts val="1100"/>
              <a:buFont typeface="Nunito Sans ExtraBold"/>
              <a:buNone/>
              <a:defRPr sz="1100" b="0" i="0" u="none" strike="noStrike" cap="none">
                <a:solidFill>
                  <a:schemeClr val="dk1"/>
                </a:solidFill>
                <a:latin typeface="Nunito Sans ExtraBold"/>
                <a:ea typeface="Nunito Sans ExtraBold"/>
                <a:cs typeface="Nunito Sans ExtraBold"/>
                <a:sym typeface="Nunito Sans ExtraBold"/>
              </a:defRPr>
            </a:lvl2pPr>
            <a:lvl3pPr marR="0" lvl="2" algn="r" rtl="0">
              <a:lnSpc>
                <a:spcPct val="100000"/>
              </a:lnSpc>
              <a:spcBef>
                <a:spcPts val="0"/>
              </a:spcBef>
              <a:spcAft>
                <a:spcPts val="0"/>
              </a:spcAft>
              <a:buClr>
                <a:schemeClr val="dk1"/>
              </a:buClr>
              <a:buSzPts val="1100"/>
              <a:buFont typeface="Nunito Sans ExtraBold"/>
              <a:buNone/>
              <a:defRPr sz="1100" b="0" i="0" u="none" strike="noStrike" cap="none">
                <a:solidFill>
                  <a:schemeClr val="dk1"/>
                </a:solidFill>
                <a:latin typeface="Nunito Sans ExtraBold"/>
                <a:ea typeface="Nunito Sans ExtraBold"/>
                <a:cs typeface="Nunito Sans ExtraBold"/>
                <a:sym typeface="Nunito Sans ExtraBold"/>
              </a:defRPr>
            </a:lvl3pPr>
            <a:lvl4pPr marR="0" lvl="3" algn="r" rtl="0">
              <a:lnSpc>
                <a:spcPct val="100000"/>
              </a:lnSpc>
              <a:spcBef>
                <a:spcPts val="0"/>
              </a:spcBef>
              <a:spcAft>
                <a:spcPts val="0"/>
              </a:spcAft>
              <a:buClr>
                <a:schemeClr val="dk1"/>
              </a:buClr>
              <a:buSzPts val="1100"/>
              <a:buFont typeface="Nunito Sans ExtraBold"/>
              <a:buNone/>
              <a:defRPr sz="1100" b="0" i="0" u="none" strike="noStrike" cap="none">
                <a:solidFill>
                  <a:schemeClr val="dk1"/>
                </a:solidFill>
                <a:latin typeface="Nunito Sans ExtraBold"/>
                <a:ea typeface="Nunito Sans ExtraBold"/>
                <a:cs typeface="Nunito Sans ExtraBold"/>
                <a:sym typeface="Nunito Sans ExtraBold"/>
              </a:defRPr>
            </a:lvl4pPr>
            <a:lvl5pPr marR="0" lvl="4" algn="r" rtl="0">
              <a:lnSpc>
                <a:spcPct val="100000"/>
              </a:lnSpc>
              <a:spcBef>
                <a:spcPts val="0"/>
              </a:spcBef>
              <a:spcAft>
                <a:spcPts val="0"/>
              </a:spcAft>
              <a:buClr>
                <a:schemeClr val="dk1"/>
              </a:buClr>
              <a:buSzPts val="1100"/>
              <a:buFont typeface="Nunito Sans ExtraBold"/>
              <a:buNone/>
              <a:defRPr sz="1100" b="0" i="0" u="none" strike="noStrike" cap="none">
                <a:solidFill>
                  <a:schemeClr val="dk1"/>
                </a:solidFill>
                <a:latin typeface="Nunito Sans ExtraBold"/>
                <a:ea typeface="Nunito Sans ExtraBold"/>
                <a:cs typeface="Nunito Sans ExtraBold"/>
                <a:sym typeface="Nunito Sans ExtraBold"/>
              </a:defRPr>
            </a:lvl5pPr>
            <a:lvl6pPr marR="0" lvl="5" algn="r" rtl="0">
              <a:lnSpc>
                <a:spcPct val="100000"/>
              </a:lnSpc>
              <a:spcBef>
                <a:spcPts val="0"/>
              </a:spcBef>
              <a:spcAft>
                <a:spcPts val="0"/>
              </a:spcAft>
              <a:buClr>
                <a:schemeClr val="dk1"/>
              </a:buClr>
              <a:buSzPts val="1100"/>
              <a:buFont typeface="Nunito Sans ExtraBold"/>
              <a:buNone/>
              <a:defRPr sz="1100" b="0" i="0" u="none" strike="noStrike" cap="none">
                <a:solidFill>
                  <a:schemeClr val="dk1"/>
                </a:solidFill>
                <a:latin typeface="Nunito Sans ExtraBold"/>
                <a:ea typeface="Nunito Sans ExtraBold"/>
                <a:cs typeface="Nunito Sans ExtraBold"/>
                <a:sym typeface="Nunito Sans ExtraBold"/>
              </a:defRPr>
            </a:lvl6pPr>
            <a:lvl7pPr marR="0" lvl="6" algn="r" rtl="0">
              <a:lnSpc>
                <a:spcPct val="100000"/>
              </a:lnSpc>
              <a:spcBef>
                <a:spcPts val="0"/>
              </a:spcBef>
              <a:spcAft>
                <a:spcPts val="0"/>
              </a:spcAft>
              <a:buClr>
                <a:schemeClr val="dk1"/>
              </a:buClr>
              <a:buSzPts val="1100"/>
              <a:buFont typeface="Nunito Sans ExtraBold"/>
              <a:buNone/>
              <a:defRPr sz="1100" b="0" i="0" u="none" strike="noStrike" cap="none">
                <a:solidFill>
                  <a:schemeClr val="dk1"/>
                </a:solidFill>
                <a:latin typeface="Nunito Sans ExtraBold"/>
                <a:ea typeface="Nunito Sans ExtraBold"/>
                <a:cs typeface="Nunito Sans ExtraBold"/>
                <a:sym typeface="Nunito Sans ExtraBold"/>
              </a:defRPr>
            </a:lvl7pPr>
            <a:lvl8pPr marR="0" lvl="7" algn="r" rtl="0">
              <a:lnSpc>
                <a:spcPct val="100000"/>
              </a:lnSpc>
              <a:spcBef>
                <a:spcPts val="0"/>
              </a:spcBef>
              <a:spcAft>
                <a:spcPts val="0"/>
              </a:spcAft>
              <a:buClr>
                <a:schemeClr val="dk1"/>
              </a:buClr>
              <a:buSzPts val="1100"/>
              <a:buFont typeface="Nunito Sans ExtraBold"/>
              <a:buNone/>
              <a:defRPr sz="1100" b="0" i="0" u="none" strike="noStrike" cap="none">
                <a:solidFill>
                  <a:schemeClr val="dk1"/>
                </a:solidFill>
                <a:latin typeface="Nunito Sans ExtraBold"/>
                <a:ea typeface="Nunito Sans ExtraBold"/>
                <a:cs typeface="Nunito Sans ExtraBold"/>
                <a:sym typeface="Nunito Sans ExtraBold"/>
              </a:defRPr>
            </a:lvl8pPr>
            <a:lvl9pPr marR="0" lvl="8" algn="r" rtl="0">
              <a:lnSpc>
                <a:spcPct val="100000"/>
              </a:lnSpc>
              <a:spcBef>
                <a:spcPts val="0"/>
              </a:spcBef>
              <a:spcAft>
                <a:spcPts val="0"/>
              </a:spcAft>
              <a:buClr>
                <a:schemeClr val="dk1"/>
              </a:buClr>
              <a:buSzPts val="1100"/>
              <a:buFont typeface="Nunito Sans ExtraBold"/>
              <a:buNone/>
              <a:defRPr sz="1100" b="0" i="0" u="none" strike="noStrike" cap="none">
                <a:solidFill>
                  <a:schemeClr val="dk1"/>
                </a:solidFill>
                <a:latin typeface="Nunito Sans ExtraBold"/>
                <a:ea typeface="Nunito Sans ExtraBold"/>
                <a:cs typeface="Nunito Sans ExtraBold"/>
                <a:sym typeface="Nunito Sans ExtraBold"/>
              </a:defRPr>
            </a:lvl9pPr>
          </a:lstStyle>
          <a:p>
            <a:pPr algn="ctr" rtl="0"/>
            <a:r>
              <a:rPr lang="es" sz="3200" b="0" i="0" u="none" baseline="0" dirty="0">
                <a:solidFill>
                  <a:schemeClr val="tx1"/>
                </a:solidFill>
                <a:latin typeface="+mj-lt"/>
                <a:ea typeface="+mj-lt"/>
                <a:cs typeface="+mj-lt"/>
                <a:sym typeface="+mj-lt"/>
              </a:rPr>
              <a:t>¡Conozca más sobre la profesión!</a:t>
            </a:r>
          </a:p>
        </p:txBody>
      </p:sp>
      <p:sp>
        <p:nvSpPr>
          <p:cNvPr id="21" name="Google Shape;442;p38">
            <a:extLst>
              <a:ext uri="{FF2B5EF4-FFF2-40B4-BE49-F238E27FC236}">
                <a16:creationId xmlns:a16="http://schemas.microsoft.com/office/drawing/2014/main" id="{5B23CB7C-F31C-45FB-8566-D7E3F85EF43A}"/>
              </a:ext>
            </a:extLst>
          </p:cNvPr>
          <p:cNvSpPr txBox="1">
            <a:spLocks/>
          </p:cNvSpPr>
          <p:nvPr/>
        </p:nvSpPr>
        <p:spPr>
          <a:xfrm>
            <a:off x="-68889" y="162910"/>
            <a:ext cx="2743200" cy="374599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1300"/>
              <a:buFont typeface="Nunito Sans"/>
              <a:buNone/>
              <a:defRPr sz="1300" b="1" i="0" u="none" strike="noStrike" cap="none">
                <a:solidFill>
                  <a:schemeClr val="dk1"/>
                </a:solidFill>
                <a:latin typeface="+mj-lt"/>
                <a:ea typeface="Nunito Sans"/>
                <a:cs typeface="Nunito Sans"/>
                <a:sym typeface="Nunito Sans"/>
              </a:defRPr>
            </a:lvl1pPr>
            <a:lvl2pPr marR="0" lvl="1" algn="r"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2pPr>
            <a:lvl3pPr marR="0" lvl="2" algn="r"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3pPr>
            <a:lvl4pPr marR="0" lvl="3" algn="r"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4pPr>
            <a:lvl5pPr marR="0" lvl="4" algn="r"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5pPr>
            <a:lvl6pPr marR="0" lvl="5" algn="r"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6pPr>
            <a:lvl7pPr marR="0" lvl="6" algn="r"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7pPr>
            <a:lvl8pPr marR="0" lvl="7" algn="r"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8pPr>
            <a:lvl9pPr marR="0" lvl="8" algn="r" rtl="0">
              <a:lnSpc>
                <a:spcPct val="100000"/>
              </a:lnSpc>
              <a:spcBef>
                <a:spcPts val="0"/>
              </a:spcBef>
              <a:spcAft>
                <a:spcPts val="0"/>
              </a:spcAft>
              <a:buClr>
                <a:schemeClr val="dk1"/>
              </a:buClr>
              <a:buSzPts val="1400"/>
              <a:buFont typeface="Nunito Sans"/>
              <a:buNone/>
              <a:defRPr sz="1400" b="1" i="0" u="none" strike="noStrike" cap="none">
                <a:solidFill>
                  <a:schemeClr val="dk1"/>
                </a:solidFill>
                <a:latin typeface="Nunito Sans"/>
                <a:ea typeface="Nunito Sans"/>
                <a:cs typeface="Nunito Sans"/>
                <a:sym typeface="Nunito Sans"/>
              </a:defRPr>
            </a:lvl9pPr>
          </a:lstStyle>
          <a:p>
            <a:pPr marL="285750" indent="-285750" algn="l" rtl="0">
              <a:buClr>
                <a:srgbClr val="FCBB46"/>
              </a:buClr>
              <a:buFont typeface="Wingdings" panose="05000000000000000000" pitchFamily="2" charset="2"/>
              <a:buChar char="v"/>
            </a:pPr>
            <a:r>
              <a:rPr lang="es" sz="1400" b="1" i="0" u="none" baseline="0" dirty="0">
                <a:solidFill>
                  <a:schemeClr val="bg1"/>
                </a:solidFill>
                <a:latin typeface="+mn-lt"/>
                <a:ea typeface="+mn-lt"/>
                <a:cs typeface="+mn-lt"/>
                <a:sym typeface="+mn-lt"/>
              </a:rPr>
              <a:t>PAsDoThat</a:t>
            </a:r>
            <a:br>
              <a:rPr lang="es" sz="1400" dirty="0">
                <a:solidFill>
                  <a:schemeClr val="bg1"/>
                </a:solidFill>
                <a:latin typeface="+mn-lt"/>
              </a:rPr>
            </a:br>
            <a:r>
              <a:rPr lang="es" sz="1400" b="0" i="0" u="none" baseline="0" dirty="0">
                <a:solidFill>
                  <a:schemeClr val="bg1"/>
                </a:solidFill>
                <a:latin typeface="+mn-lt"/>
                <a:ea typeface="+mn-lt"/>
                <a:cs typeface="+mn-lt"/>
                <a:sym typeface="+mn-lt"/>
              </a:rPr>
              <a:t>pasdothat.net</a:t>
            </a:r>
            <a:br>
              <a:rPr lang="es" sz="1400" dirty="0">
                <a:solidFill>
                  <a:schemeClr val="bg1"/>
                </a:solidFill>
                <a:latin typeface="+mn-lt"/>
              </a:rPr>
            </a:br>
            <a:endParaRPr lang="es" sz="1400" dirty="0">
              <a:solidFill>
                <a:schemeClr val="bg1"/>
              </a:solidFill>
              <a:latin typeface="+mn-lt"/>
            </a:endParaRPr>
          </a:p>
          <a:p>
            <a:pPr marL="285750" indent="-285750" algn="l" rtl="0">
              <a:buClr>
                <a:srgbClr val="FCBB46"/>
              </a:buClr>
              <a:buFont typeface="Wingdings" panose="05000000000000000000" pitchFamily="2" charset="2"/>
              <a:buChar char="v"/>
            </a:pPr>
            <a:r>
              <a:rPr lang="es" sz="1400" b="1" i="0" u="none" baseline="0" dirty="0">
                <a:solidFill>
                  <a:schemeClr val="bg1"/>
                </a:solidFill>
                <a:latin typeface="+mn-lt"/>
                <a:ea typeface="+mn-lt"/>
                <a:cs typeface="+mn-lt"/>
                <a:sym typeface="+mn-lt"/>
              </a:rPr>
              <a:t>National Commission on Certification of Physician Assistants</a:t>
            </a:r>
            <a:br>
              <a:rPr lang="es" sz="1400" dirty="0">
                <a:solidFill>
                  <a:schemeClr val="bg1"/>
                </a:solidFill>
                <a:latin typeface="+mn-lt"/>
              </a:rPr>
            </a:br>
            <a:r>
              <a:rPr lang="es" sz="1400" b="0" i="0" u="none" baseline="0" dirty="0">
                <a:solidFill>
                  <a:schemeClr val="bg1"/>
                </a:solidFill>
                <a:latin typeface="+mn-lt"/>
                <a:ea typeface="+mn-lt"/>
                <a:cs typeface="+mn-lt"/>
                <a:sym typeface="+mn-lt"/>
              </a:rPr>
              <a:t>nccpa.net</a:t>
            </a:r>
            <a:br>
              <a:rPr lang="es" sz="1400" dirty="0">
                <a:solidFill>
                  <a:schemeClr val="bg1"/>
                </a:solidFill>
                <a:latin typeface="+mn-lt"/>
              </a:rPr>
            </a:br>
            <a:endParaRPr lang="es" sz="1400" dirty="0">
              <a:solidFill>
                <a:schemeClr val="bg1"/>
              </a:solidFill>
              <a:latin typeface="+mn-lt"/>
            </a:endParaRPr>
          </a:p>
          <a:p>
            <a:pPr marL="285750" indent="-285750" algn="l" rtl="0">
              <a:buClr>
                <a:srgbClr val="FCBB46"/>
              </a:buClr>
              <a:buFont typeface="Wingdings" panose="05000000000000000000" pitchFamily="2" charset="2"/>
              <a:buChar char="v"/>
            </a:pPr>
            <a:r>
              <a:rPr lang="es" sz="1400" b="1" i="0" u="none" baseline="0" dirty="0">
                <a:solidFill>
                  <a:schemeClr val="bg1"/>
                </a:solidFill>
                <a:latin typeface="+mn-lt"/>
                <a:ea typeface="+mn-lt"/>
                <a:cs typeface="+mn-lt"/>
                <a:sym typeface="+mn-lt"/>
              </a:rPr>
              <a:t>American Academy of PAs</a:t>
            </a:r>
            <a:br>
              <a:rPr lang="es" sz="1400" dirty="0">
                <a:solidFill>
                  <a:schemeClr val="bg1"/>
                </a:solidFill>
                <a:latin typeface="+mn-lt"/>
              </a:rPr>
            </a:br>
            <a:r>
              <a:rPr lang="es" sz="1400" b="0" i="0" u="none" baseline="0" dirty="0">
                <a:solidFill>
                  <a:schemeClr val="bg1"/>
                </a:solidFill>
                <a:latin typeface="+mn-lt"/>
                <a:ea typeface="+mn-lt"/>
                <a:cs typeface="+mn-lt"/>
                <a:sym typeface="+mn-lt"/>
              </a:rPr>
              <a:t>aapa.org</a:t>
            </a:r>
            <a:br>
              <a:rPr lang="es" sz="1400" dirty="0">
                <a:solidFill>
                  <a:schemeClr val="bg1"/>
                </a:solidFill>
                <a:latin typeface="+mn-lt"/>
              </a:rPr>
            </a:br>
            <a:endParaRPr lang="es" sz="1400" dirty="0">
              <a:solidFill>
                <a:schemeClr val="bg1"/>
              </a:solidFill>
              <a:latin typeface="+mn-lt"/>
            </a:endParaRPr>
          </a:p>
          <a:p>
            <a:pPr marL="285750" indent="-285750" algn="l" rtl="0">
              <a:buClr>
                <a:srgbClr val="FCBB46"/>
              </a:buClr>
              <a:buFont typeface="Wingdings" panose="05000000000000000000" pitchFamily="2" charset="2"/>
              <a:buChar char="v"/>
            </a:pPr>
            <a:r>
              <a:rPr lang="es" sz="1400" b="1" i="0" u="none" baseline="0" dirty="0">
                <a:solidFill>
                  <a:schemeClr val="bg1"/>
                </a:solidFill>
                <a:latin typeface="+mn-lt"/>
                <a:ea typeface="+mn-lt"/>
                <a:cs typeface="+mn-lt"/>
                <a:sym typeface="+mn-lt"/>
              </a:rPr>
              <a:t>PA History Society</a:t>
            </a:r>
            <a:br>
              <a:rPr lang="es" sz="1400" dirty="0">
                <a:solidFill>
                  <a:schemeClr val="bg1"/>
                </a:solidFill>
                <a:latin typeface="+mn-lt"/>
              </a:rPr>
            </a:br>
            <a:r>
              <a:rPr lang="es" sz="1400" b="0" i="0" u="none" baseline="0" dirty="0">
                <a:solidFill>
                  <a:schemeClr val="bg1"/>
                </a:solidFill>
                <a:latin typeface="+mn-lt"/>
                <a:ea typeface="+mn-lt"/>
                <a:cs typeface="+mn-lt"/>
                <a:sym typeface="+mn-lt"/>
              </a:rPr>
              <a:t>pahx.org </a:t>
            </a:r>
          </a:p>
          <a:p>
            <a:pPr marL="285750" indent="-285750" algn="l" rtl="0">
              <a:buClr>
                <a:srgbClr val="FCBB46"/>
              </a:buClr>
              <a:buFont typeface="Wingdings" panose="05000000000000000000" pitchFamily="2" charset="2"/>
              <a:buChar char="v"/>
            </a:pPr>
            <a:endParaRPr lang="es" dirty="0">
              <a:solidFill>
                <a:schemeClr val="bg1"/>
              </a:solidFill>
              <a:latin typeface="+mn-lt"/>
            </a:endParaRPr>
          </a:p>
          <a:p>
            <a:pPr marL="285750" indent="-285750" algn="r" rtl="0">
              <a:buClr>
                <a:srgbClr val="FCBB46"/>
              </a:buClr>
              <a:buFont typeface="Wingdings" panose="05000000000000000000" pitchFamily="2" charset="2"/>
              <a:buChar char="v"/>
            </a:pPr>
            <a:endParaRPr lang="es" dirty="0">
              <a:solidFill>
                <a:schemeClr val="bg1"/>
              </a:solidFill>
            </a:endParaRPr>
          </a:p>
        </p:txBody>
      </p:sp>
      <p:pic>
        <p:nvPicPr>
          <p:cNvPr id="13" name="Picture 12">
            <a:extLst>
              <a:ext uri="{FF2B5EF4-FFF2-40B4-BE49-F238E27FC236}">
                <a16:creationId xmlns:a16="http://schemas.microsoft.com/office/drawing/2014/main" id="{9740C47A-9093-5304-7BFB-B2E92C7D697C}"/>
              </a:ext>
            </a:extLst>
          </p:cNvPr>
          <p:cNvPicPr>
            <a:picLocks noChangeAspect="1"/>
          </p:cNvPicPr>
          <p:nvPr/>
        </p:nvPicPr>
        <p:blipFill>
          <a:blip r:embed="rId3"/>
          <a:stretch>
            <a:fillRect/>
          </a:stretch>
        </p:blipFill>
        <p:spPr>
          <a:xfrm>
            <a:off x="3179062" y="514350"/>
            <a:ext cx="6064562" cy="3321221"/>
          </a:xfrm>
          <a:prstGeom prst="rect">
            <a:avLst/>
          </a:prstGeom>
        </p:spPr>
      </p:pic>
      <p:pic>
        <p:nvPicPr>
          <p:cNvPr id="16" name="Picture 15">
            <a:extLst>
              <a:ext uri="{FF2B5EF4-FFF2-40B4-BE49-F238E27FC236}">
                <a16:creationId xmlns:a16="http://schemas.microsoft.com/office/drawing/2014/main" id="{16D64F64-50C5-DDBA-5F35-2B6AE19296BD}"/>
              </a:ext>
            </a:extLst>
          </p:cNvPr>
          <p:cNvPicPr>
            <a:picLocks noChangeAspect="1"/>
          </p:cNvPicPr>
          <p:nvPr/>
        </p:nvPicPr>
        <p:blipFill>
          <a:blip r:embed="rId4"/>
          <a:stretch>
            <a:fillRect/>
          </a:stretch>
        </p:blipFill>
        <p:spPr>
          <a:xfrm>
            <a:off x="1219200" y="3295555"/>
            <a:ext cx="6197919" cy="1847945"/>
          </a:xfrm>
          <a:prstGeom prst="rect">
            <a:avLst/>
          </a:prstGeom>
        </p:spPr>
      </p:pic>
    </p:spTree>
    <p:extLst>
      <p:ext uri="{BB962C8B-B14F-4D97-AF65-F5344CB8AC3E}">
        <p14:creationId xmlns:p14="http://schemas.microsoft.com/office/powerpoint/2010/main" val="1400242734"/>
      </p:ext>
    </p:extLst>
  </p:cSld>
  <p:clrMapOvr>
    <a:masterClrMapping/>
  </p:clrMapOvr>
  <mc:AlternateContent xmlns:mc="http://schemas.openxmlformats.org/markup-compatibility/2006" xmlns:p14="http://schemas.microsoft.com/office/powerpoint/2010/main">
    <mc:Choice Requires="p14">
      <p:transition spd="slow" p14:dur="1400" advTm="2000">
        <p14:doors dir="vert"/>
      </p:transition>
    </mc:Choice>
    <mc:Fallback xmlns="">
      <p:transition spd="slow"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7" name="Picture Placeholder 6" descr="A picture containing person, indoor&#10;&#10;Description automatically generated">
            <a:extLst>
              <a:ext uri="{FF2B5EF4-FFF2-40B4-BE49-F238E27FC236}">
                <a16:creationId xmlns:a16="http://schemas.microsoft.com/office/drawing/2014/main" id="{630999BD-8C57-4780-8CBB-14083A84C9F7}"/>
              </a:ext>
            </a:extLst>
          </p:cNvPr>
          <p:cNvPicPr>
            <a:picLocks noGrp="1" noChangeAspect="1"/>
          </p:cNvPicPr>
          <p:nvPr>
            <p:ph type="pic" sz="quarter" idx="10"/>
          </p:nvPr>
        </p:nvPicPr>
        <p:blipFill>
          <a:blip r:embed="rId3">
            <a:extLst>
              <a:ext uri="{28A0092B-C50C-407E-A947-70E740481C1C}">
                <a14:useLocalDpi xmlns:a14="http://schemas.microsoft.com/office/drawing/2010/main"/>
              </a:ext>
            </a:extLst>
          </a:blip>
          <a:srcRect/>
          <a:stretch>
            <a:fillRect/>
          </a:stretch>
        </p:blipFill>
        <p:spPr/>
      </p:pic>
      <p:sp>
        <p:nvSpPr>
          <p:cNvPr id="152" name="Google Shape;152;p23"/>
          <p:cNvSpPr txBox="1">
            <a:spLocks noGrp="1"/>
          </p:cNvSpPr>
          <p:nvPr>
            <p:ph type="ctrTitle"/>
          </p:nvPr>
        </p:nvSpPr>
        <p:spPr>
          <a:xfrm>
            <a:off x="187647" y="563148"/>
            <a:ext cx="2863958" cy="1523351"/>
          </a:xfrm>
        </p:spPr>
        <p:txBody>
          <a:bodyPr/>
          <a:lstStyle/>
          <a:p>
            <a:pPr algn="l" rtl="0"/>
            <a:r>
              <a:rPr lang="es" sz="2800" b="0" i="0" u="none" baseline="0" dirty="0">
                <a:solidFill>
                  <a:schemeClr val="tx1"/>
                </a:solidFill>
              </a:rPr>
              <a:t>¿Qué es un asociado médico (</a:t>
            </a:r>
            <a:r>
              <a:rPr lang="es" sz="2800" b="0" i="0" u="none" baseline="0" dirty="0" err="1">
                <a:solidFill>
                  <a:schemeClr val="tx1"/>
                </a:solidFill>
              </a:rPr>
              <a:t>Physician</a:t>
            </a:r>
            <a:r>
              <a:rPr lang="es" sz="2800" b="0" i="0" u="none" baseline="0" dirty="0">
                <a:solidFill>
                  <a:schemeClr val="tx1"/>
                </a:solidFill>
              </a:rPr>
              <a:t> Assistant/Associate, PA)? </a:t>
            </a:r>
          </a:p>
        </p:txBody>
      </p:sp>
      <p:sp>
        <p:nvSpPr>
          <p:cNvPr id="153" name="Google Shape;153;p23"/>
          <p:cNvSpPr txBox="1">
            <a:spLocks noGrp="1"/>
          </p:cNvSpPr>
          <p:nvPr>
            <p:ph type="subTitle" idx="1"/>
          </p:nvPr>
        </p:nvSpPr>
        <p:spPr>
          <a:xfrm>
            <a:off x="-126678" y="2086499"/>
            <a:ext cx="4546278" cy="2923651"/>
          </a:xfrm>
        </p:spPr>
        <p:txBody>
          <a:bodyPr/>
          <a:lstStyle/>
          <a:p>
            <a:pPr marL="285750" lvl="0" indent="-285750">
              <a:buFont typeface="Arial" panose="020B0604020202020204" pitchFamily="34" charset="0"/>
              <a:buChar char="•"/>
            </a:pPr>
            <a:r>
              <a:rPr lang="es-ES" sz="1600" dirty="0">
                <a:solidFill>
                  <a:schemeClr val="tx1"/>
                </a:solidFill>
                <a:latin typeface="arial"/>
              </a:rPr>
              <a:t>El </a:t>
            </a:r>
            <a:r>
              <a:rPr lang="es-ES" sz="1600" b="1" dirty="0">
                <a:solidFill>
                  <a:schemeClr val="tx1"/>
                </a:solidFill>
                <a:latin typeface="arial"/>
              </a:rPr>
              <a:t>asociado</a:t>
            </a:r>
            <a:r>
              <a:rPr lang="es-ES" sz="1600" dirty="0">
                <a:solidFill>
                  <a:schemeClr val="tx1"/>
                </a:solidFill>
                <a:latin typeface="arial"/>
              </a:rPr>
              <a:t> </a:t>
            </a:r>
            <a:r>
              <a:rPr lang="es-ES" sz="1600" b="1" dirty="0">
                <a:solidFill>
                  <a:schemeClr val="tx1"/>
                </a:solidFill>
                <a:latin typeface="arial"/>
              </a:rPr>
              <a:t>médico</a:t>
            </a:r>
            <a:r>
              <a:rPr lang="es-ES" sz="1600" dirty="0">
                <a:solidFill>
                  <a:schemeClr val="tx1"/>
                </a:solidFill>
                <a:latin typeface="arial"/>
              </a:rPr>
              <a:t> es un profesional que está preparado, tanto académica como clínicamente, para brindar servicios de atención médica bajo la dirección y supervisión responsable de un médico (MD) o un osteópata (DO).</a:t>
            </a:r>
          </a:p>
          <a:p>
            <a:pPr marL="0" lvl="0" indent="0"/>
            <a:endParaRPr lang="es-ES" sz="1600" dirty="0">
              <a:solidFill>
                <a:schemeClr val="tx1"/>
              </a:solidFill>
              <a:latin typeface="arial" panose="020B0604020202020204" pitchFamily="34" charset="0"/>
            </a:endParaRPr>
          </a:p>
          <a:p>
            <a:pPr marL="285750" lvl="0" indent="-285750">
              <a:buFont typeface="Arial" panose="020B0604020202020204" pitchFamily="34" charset="0"/>
              <a:buChar char="•"/>
            </a:pPr>
            <a:r>
              <a:rPr lang="es" sz="1600" b="0" i="0" u="none" baseline="0" dirty="0">
                <a:solidFill>
                  <a:schemeClr val="tx1"/>
                </a:solidFill>
              </a:rPr>
              <a:t>Los PA culminan los programas de PA acreditados y tienen certificación nacional y estatal para practicar la medicina.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doctor smiling at the camera&#10;&#10;Description automatically generated with low confidence">
            <a:extLst>
              <a:ext uri="{FF2B5EF4-FFF2-40B4-BE49-F238E27FC236}">
                <a16:creationId xmlns:a16="http://schemas.microsoft.com/office/drawing/2014/main" id="{7F51BF72-2424-0C4A-98BB-56863BFE0364}"/>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t="-1870"/>
          <a:stretch/>
        </p:blipFill>
        <p:spPr>
          <a:xfrm>
            <a:off x="539201" y="-95250"/>
            <a:ext cx="3048494" cy="5246240"/>
          </a:xfrm>
        </p:spPr>
      </p:pic>
      <p:sp>
        <p:nvSpPr>
          <p:cNvPr id="13" name="Rectangle: Single Corner Rounded 12">
            <a:extLst>
              <a:ext uri="{FF2B5EF4-FFF2-40B4-BE49-F238E27FC236}">
                <a16:creationId xmlns:a16="http://schemas.microsoft.com/office/drawing/2014/main" id="{9F7FC224-9E71-4CDF-81FE-08D4C0D87F55}"/>
              </a:ext>
            </a:extLst>
          </p:cNvPr>
          <p:cNvSpPr/>
          <p:nvPr/>
        </p:nvSpPr>
        <p:spPr>
          <a:xfrm rot="5400000" flipH="1">
            <a:off x="-561728" y="999878"/>
            <a:ext cx="5238750" cy="3048494"/>
          </a:xfrm>
          <a:prstGeom prst="round1Rect">
            <a:avLst>
              <a:gd name="adj" fmla="val 12575"/>
            </a:avLst>
          </a:prstGeom>
          <a:solidFill>
            <a:srgbClr val="467BB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sz="1013" dirty="0"/>
          </a:p>
        </p:txBody>
      </p:sp>
      <p:sp>
        <p:nvSpPr>
          <p:cNvPr id="4" name="Slide Number Placeholder 3">
            <a:extLst>
              <a:ext uri="{FF2B5EF4-FFF2-40B4-BE49-F238E27FC236}">
                <a16:creationId xmlns:a16="http://schemas.microsoft.com/office/drawing/2014/main" id="{892887A5-3153-412F-AC49-6248600FD1EB}"/>
              </a:ext>
            </a:extLst>
          </p:cNvPr>
          <p:cNvSpPr>
            <a:spLocks noGrp="1"/>
          </p:cNvSpPr>
          <p:nvPr>
            <p:ph type="sldNum" sz="quarter" idx="12"/>
          </p:nvPr>
        </p:nvSpPr>
        <p:spPr/>
        <p:txBody>
          <a:bodyPr/>
          <a:lstStyle/>
          <a:p>
            <a:pPr rtl="0"/>
            <a:fld id="{E3813BF9-5145-4417-B95D-FA8627973885}" type="slidenum">
              <a:rPr/>
              <a:pPr/>
              <a:t>3</a:t>
            </a:fld>
            <a:endParaRPr lang="es"/>
          </a:p>
        </p:txBody>
      </p:sp>
      <p:sp>
        <p:nvSpPr>
          <p:cNvPr id="5" name="Title 4">
            <a:extLst>
              <a:ext uri="{FF2B5EF4-FFF2-40B4-BE49-F238E27FC236}">
                <a16:creationId xmlns:a16="http://schemas.microsoft.com/office/drawing/2014/main" id="{C35EC48D-E2B6-43AC-A175-4C73F1EC9C2E}"/>
              </a:ext>
            </a:extLst>
          </p:cNvPr>
          <p:cNvSpPr>
            <a:spLocks noGrp="1"/>
          </p:cNvSpPr>
          <p:nvPr>
            <p:ph type="ctrTitle"/>
          </p:nvPr>
        </p:nvSpPr>
        <p:spPr>
          <a:xfrm>
            <a:off x="3971159" y="225632"/>
            <a:ext cx="4156687" cy="1444899"/>
          </a:xfrm>
        </p:spPr>
        <p:txBody>
          <a:bodyPr/>
          <a:lstStyle/>
          <a:p>
            <a:pPr algn="l" rtl="0"/>
            <a:r>
              <a:rPr lang="es" sz="2800" b="0" i="0" u="none" baseline="0" dirty="0">
                <a:latin typeface="Oswald"/>
                <a:ea typeface="Oswald"/>
                <a:cs typeface="Oswald"/>
                <a:sym typeface="Oswald"/>
              </a:rPr>
              <a:t>Línea de tiempo de la historia de los PA</a:t>
            </a:r>
          </a:p>
        </p:txBody>
      </p:sp>
      <p:cxnSp>
        <p:nvCxnSpPr>
          <p:cNvPr id="44" name="Straight Connector 43">
            <a:extLst>
              <a:ext uri="{FF2B5EF4-FFF2-40B4-BE49-F238E27FC236}">
                <a16:creationId xmlns:a16="http://schemas.microsoft.com/office/drawing/2014/main" id="{4B95A0DE-FBAF-46E0-A9C4-8CC8DDE25747}"/>
              </a:ext>
            </a:extLst>
          </p:cNvPr>
          <p:cNvCxnSpPr>
            <a:cxnSpLocks/>
          </p:cNvCxnSpPr>
          <p:nvPr/>
        </p:nvCxnSpPr>
        <p:spPr>
          <a:xfrm flipH="1" flipV="1">
            <a:off x="685800" y="1547933"/>
            <a:ext cx="11828" cy="3603057"/>
          </a:xfrm>
          <a:prstGeom prst="line">
            <a:avLst/>
          </a:prstGeom>
          <a:ln w="38100">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5663503-CC4B-4266-AF95-476714A4212B}"/>
              </a:ext>
            </a:extLst>
          </p:cNvPr>
          <p:cNvCxnSpPr>
            <a:cxnSpLocks/>
          </p:cNvCxnSpPr>
          <p:nvPr/>
        </p:nvCxnSpPr>
        <p:spPr>
          <a:xfrm>
            <a:off x="685800" y="3638550"/>
            <a:ext cx="1609994" cy="0"/>
          </a:xfrm>
          <a:prstGeom prst="line">
            <a:avLst/>
          </a:prstGeom>
          <a:ln w="38100">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FAB7D9-E9AF-47D6-B946-B64838C60F03}"/>
              </a:ext>
            </a:extLst>
          </p:cNvPr>
          <p:cNvCxnSpPr>
            <a:cxnSpLocks/>
          </p:cNvCxnSpPr>
          <p:nvPr/>
        </p:nvCxnSpPr>
        <p:spPr>
          <a:xfrm>
            <a:off x="730987" y="4941690"/>
            <a:ext cx="1609994" cy="0"/>
          </a:xfrm>
          <a:prstGeom prst="line">
            <a:avLst/>
          </a:prstGeom>
          <a:ln w="38100">
            <a:solidFill>
              <a:schemeClr val="bg2"/>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DC25B98-088F-4560-B56B-4D4B03053E95}"/>
              </a:ext>
            </a:extLst>
          </p:cNvPr>
          <p:cNvCxnSpPr>
            <a:cxnSpLocks/>
          </p:cNvCxnSpPr>
          <p:nvPr/>
        </p:nvCxnSpPr>
        <p:spPr>
          <a:xfrm>
            <a:off x="697627" y="1825316"/>
            <a:ext cx="318528" cy="0"/>
          </a:xfrm>
          <a:prstGeom prst="line">
            <a:avLst/>
          </a:prstGeom>
          <a:ln w="38100">
            <a:solidFill>
              <a:schemeClr val="bg2"/>
            </a:solidFill>
            <a:tailEnd type="ova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D1099D60-A416-4808-97B5-59CA6739B4A7}"/>
              </a:ext>
            </a:extLst>
          </p:cNvPr>
          <p:cNvSpPr/>
          <p:nvPr/>
        </p:nvSpPr>
        <p:spPr>
          <a:xfrm flipH="1">
            <a:off x="745339" y="2022724"/>
            <a:ext cx="2129414" cy="1277273"/>
          </a:xfrm>
          <a:prstGeom prst="rect">
            <a:avLst/>
          </a:prstGeom>
        </p:spPr>
        <p:txBody>
          <a:bodyPr wrap="square" lIns="91440" tIns="45720" rIns="91440" bIns="45720" anchor="t">
            <a:spAutoFit/>
          </a:bodyPr>
          <a:lstStyle/>
          <a:p>
            <a:pPr algn="l" rtl="0">
              <a:lnSpc>
                <a:spcPct val="150000"/>
              </a:lnSpc>
              <a:buClr>
                <a:schemeClr val="bg1"/>
              </a:buClr>
            </a:pPr>
            <a:r>
              <a:rPr lang="es" sz="1050" b="0" i="0" u="none" baseline="0" dirty="0">
                <a:solidFill>
                  <a:schemeClr val="bg1"/>
                </a:solidFill>
                <a:latin typeface="Roboto" panose="02000000000000000000" pitchFamily="2" charset="0"/>
                <a:ea typeface="Roboto" panose="02000000000000000000" pitchFamily="2" charset="0"/>
                <a:cs typeface="Raleway"/>
              </a:rPr>
              <a:t>Servicios de salud en manos de médicos privados. Con enfermeras y médicos </a:t>
            </a:r>
            <a:r>
              <a:rPr lang="es" sz="1050" b="0" i="1" u="none" baseline="0" dirty="0">
                <a:solidFill>
                  <a:schemeClr val="bg1"/>
                </a:solidFill>
                <a:latin typeface="Roboto" panose="02000000000000000000" pitchFamily="2" charset="0"/>
                <a:ea typeface="Roboto" panose="02000000000000000000" pitchFamily="2" charset="0"/>
                <a:cs typeface="Raleway"/>
              </a:rPr>
              <a:t>in situ</a:t>
            </a:r>
            <a:r>
              <a:rPr lang="es" sz="1050" b="0" i="0" u="none" baseline="0" dirty="0">
                <a:solidFill>
                  <a:schemeClr val="bg1"/>
                </a:solidFill>
                <a:latin typeface="Roboto" panose="02000000000000000000" pitchFamily="2" charset="0"/>
                <a:ea typeface="Roboto" panose="02000000000000000000" pitchFamily="2" charset="0"/>
                <a:cs typeface="Raleway"/>
              </a:rPr>
              <a:t> y médicos privados que atendían a sus propios pacientes. </a:t>
            </a:r>
            <a:endParaRPr lang="es" sz="1050" dirty="0">
              <a:solidFill>
                <a:schemeClr val="bg1"/>
              </a:solidFill>
              <a:latin typeface="Roboto" panose="02000000000000000000" pitchFamily="2" charset="0"/>
              <a:ea typeface="Roboto" panose="02000000000000000000" pitchFamily="2" charset="0"/>
            </a:endParaRPr>
          </a:p>
        </p:txBody>
      </p:sp>
      <p:sp>
        <p:nvSpPr>
          <p:cNvPr id="58" name="TextBox 57">
            <a:extLst>
              <a:ext uri="{FF2B5EF4-FFF2-40B4-BE49-F238E27FC236}">
                <a16:creationId xmlns:a16="http://schemas.microsoft.com/office/drawing/2014/main" id="{BF3F512E-451A-46C3-9690-F75599CC53CD}"/>
              </a:ext>
            </a:extLst>
          </p:cNvPr>
          <p:cNvSpPr txBox="1"/>
          <p:nvPr/>
        </p:nvSpPr>
        <p:spPr>
          <a:xfrm flipH="1">
            <a:off x="2295794" y="3469694"/>
            <a:ext cx="762000" cy="338554"/>
          </a:xfrm>
          <a:prstGeom prst="rect">
            <a:avLst/>
          </a:prstGeom>
          <a:noFill/>
        </p:spPr>
        <p:txBody>
          <a:bodyPr wrap="square" rtlCol="0">
            <a:spAutoFit/>
          </a:bodyPr>
          <a:lstStyle/>
          <a:p>
            <a:pPr algn="l" rtl="0"/>
            <a:r>
              <a:rPr lang="es" sz="1600" b="0" i="0" u="none" baseline="0">
                <a:solidFill>
                  <a:schemeClr val="bg2"/>
                </a:solidFill>
                <a:latin typeface="Oswald" pitchFamily="2" charset="77"/>
                <a:ea typeface="Oswald" pitchFamily="2" charset="77"/>
                <a:cs typeface="Oswald" pitchFamily="2" charset="77"/>
                <a:sym typeface="Oswald" pitchFamily="2" charset="77"/>
              </a:rPr>
              <a:t>1965</a:t>
            </a:r>
            <a:endParaRPr lang="es" sz="1600" dirty="0">
              <a:solidFill>
                <a:schemeClr val="bg2"/>
              </a:solidFill>
              <a:latin typeface="Oswald" pitchFamily="2" charset="77"/>
            </a:endParaRPr>
          </a:p>
        </p:txBody>
      </p:sp>
      <p:sp>
        <p:nvSpPr>
          <p:cNvPr id="59" name="Rectangle 58">
            <a:extLst>
              <a:ext uri="{FF2B5EF4-FFF2-40B4-BE49-F238E27FC236}">
                <a16:creationId xmlns:a16="http://schemas.microsoft.com/office/drawing/2014/main" id="{1C98633B-80CE-4C0D-94CA-09327ACD88D0}"/>
              </a:ext>
            </a:extLst>
          </p:cNvPr>
          <p:cNvSpPr/>
          <p:nvPr/>
        </p:nvSpPr>
        <p:spPr>
          <a:xfrm flipH="1">
            <a:off x="749338" y="3522967"/>
            <a:ext cx="2790704" cy="1277273"/>
          </a:xfrm>
          <a:prstGeom prst="rect">
            <a:avLst/>
          </a:prstGeom>
        </p:spPr>
        <p:txBody>
          <a:bodyPr wrap="square" lIns="91440" tIns="45720" rIns="91440" bIns="45720" anchor="t">
            <a:spAutoFit/>
          </a:bodyPr>
          <a:lstStyle/>
          <a:p>
            <a:pPr marL="171450" indent="-171450" algn="l" rtl="0">
              <a:lnSpc>
                <a:spcPct val="150000"/>
              </a:lnSpc>
              <a:buClr>
                <a:schemeClr val="bg1"/>
              </a:buClr>
              <a:buFont typeface="Arial" panose="020B0604020202020204" pitchFamily="34" charset="0"/>
              <a:buChar char="•"/>
            </a:pPr>
            <a:endParaRPr lang="es" sz="1050" dirty="0">
              <a:solidFill>
                <a:schemeClr val="bg1"/>
              </a:solidFill>
              <a:latin typeface="Roboto" panose="02000000000000000000" pitchFamily="2" charset="0"/>
              <a:ea typeface="Roboto" panose="02000000000000000000" pitchFamily="2" charset="0"/>
            </a:endParaRPr>
          </a:p>
          <a:p>
            <a:pPr algn="l" rtl="0">
              <a:lnSpc>
                <a:spcPct val="150000"/>
              </a:lnSpc>
              <a:buClr>
                <a:schemeClr val="bg1"/>
              </a:buClr>
            </a:pPr>
            <a:r>
              <a:rPr lang="es" sz="1050" b="0" i="0" u="none" baseline="0" dirty="0">
                <a:solidFill>
                  <a:schemeClr val="bg1"/>
                </a:solidFill>
                <a:latin typeface="Roboto"/>
                <a:ea typeface="Roboto"/>
                <a:cs typeface="Roboto"/>
                <a:sym typeface="Roboto" panose="02000000000000000000" pitchFamily="2" charset="0"/>
              </a:rPr>
              <a:t>El Dr. Stead anuncia el primer programa educativo para “</a:t>
            </a:r>
            <a:r>
              <a:rPr lang="es" sz="1050" dirty="0">
                <a:solidFill>
                  <a:schemeClr val="bg1"/>
                </a:solidFill>
                <a:latin typeface="Roboto"/>
                <a:ea typeface="Roboto"/>
                <a:cs typeface="Roboto"/>
                <a:sym typeface="Roboto" panose="02000000000000000000" pitchFamily="2" charset="0"/>
              </a:rPr>
              <a:t>asociados</a:t>
            </a:r>
            <a:r>
              <a:rPr lang="es" sz="1050" b="0" i="0" u="none" baseline="0" dirty="0">
                <a:solidFill>
                  <a:schemeClr val="bg1"/>
                </a:solidFill>
                <a:latin typeface="Roboto"/>
                <a:ea typeface="Roboto"/>
                <a:cs typeface="Roboto"/>
                <a:sym typeface="Roboto" panose="02000000000000000000" pitchFamily="2" charset="0"/>
              </a:rPr>
              <a:t> médicos” en la Universidad Duke. El programa acepta cuatro exenfermeros de la Marina.</a:t>
            </a:r>
            <a:endParaRPr lang="es" sz="1050" b="0" i="0" u="none" baseline="0" dirty="0">
              <a:solidFill>
                <a:schemeClr val="bg1"/>
              </a:solidFill>
              <a:latin typeface="Roboto"/>
              <a:ea typeface="Roboto"/>
              <a:cs typeface="Roboto"/>
            </a:endParaRPr>
          </a:p>
        </p:txBody>
      </p:sp>
      <p:sp>
        <p:nvSpPr>
          <p:cNvPr id="60" name="TextBox 59">
            <a:extLst>
              <a:ext uri="{FF2B5EF4-FFF2-40B4-BE49-F238E27FC236}">
                <a16:creationId xmlns:a16="http://schemas.microsoft.com/office/drawing/2014/main" id="{726A369C-4761-4B9E-A59A-85A384AC5E69}"/>
              </a:ext>
            </a:extLst>
          </p:cNvPr>
          <p:cNvSpPr txBox="1"/>
          <p:nvPr/>
        </p:nvSpPr>
        <p:spPr>
          <a:xfrm flipH="1">
            <a:off x="1016154" y="1665615"/>
            <a:ext cx="1562817" cy="338554"/>
          </a:xfrm>
          <a:prstGeom prst="rect">
            <a:avLst/>
          </a:prstGeom>
          <a:noFill/>
        </p:spPr>
        <p:txBody>
          <a:bodyPr wrap="square" rtlCol="0">
            <a:spAutoFit/>
          </a:bodyPr>
          <a:lstStyle/>
          <a:p>
            <a:pPr algn="l" rtl="0"/>
            <a:r>
              <a:rPr lang="es" sz="1600" b="0" i="0" u="none" baseline="0" dirty="0">
                <a:solidFill>
                  <a:schemeClr val="bg2"/>
                </a:solidFill>
                <a:latin typeface="Oswald" pitchFamily="2" charset="77"/>
                <a:ea typeface="Oswald" pitchFamily="2" charset="77"/>
                <a:cs typeface="Oswald" pitchFamily="2" charset="77"/>
                <a:sym typeface="Oswald" pitchFamily="2" charset="77"/>
              </a:rPr>
              <a:t>Década de 1960</a:t>
            </a:r>
            <a:endParaRPr lang="es" sz="1600" dirty="0">
              <a:solidFill>
                <a:schemeClr val="bg2"/>
              </a:solidFill>
              <a:latin typeface="Oswald" pitchFamily="2" charset="77"/>
            </a:endParaRPr>
          </a:p>
        </p:txBody>
      </p:sp>
      <p:sp>
        <p:nvSpPr>
          <p:cNvPr id="72" name="TextBox 71">
            <a:extLst>
              <a:ext uri="{FF2B5EF4-FFF2-40B4-BE49-F238E27FC236}">
                <a16:creationId xmlns:a16="http://schemas.microsoft.com/office/drawing/2014/main" id="{4E5226F0-7EF0-4659-9784-11BAFD838F67}"/>
              </a:ext>
            </a:extLst>
          </p:cNvPr>
          <p:cNvSpPr txBox="1"/>
          <p:nvPr/>
        </p:nvSpPr>
        <p:spPr>
          <a:xfrm>
            <a:off x="3971159" y="1609317"/>
            <a:ext cx="3048493" cy="338554"/>
          </a:xfrm>
          <a:prstGeom prst="rect">
            <a:avLst/>
          </a:prstGeom>
          <a:noFill/>
        </p:spPr>
        <p:txBody>
          <a:bodyPr wrap="square" rtlCol="0">
            <a:spAutoFit/>
          </a:bodyPr>
          <a:lstStyle/>
          <a:p>
            <a:pPr algn="l" rtl="0"/>
            <a:r>
              <a:rPr lang="es" sz="1600" b="0" i="0" u="none" baseline="0">
                <a:solidFill>
                  <a:srgbClr val="EE3155"/>
                </a:solidFill>
                <a:latin typeface="+mj-lt"/>
                <a:ea typeface="+mj-lt"/>
                <a:cs typeface="+mj-lt"/>
                <a:sym typeface="+mj-lt"/>
              </a:rPr>
              <a:t>El porqué de los PA</a:t>
            </a:r>
          </a:p>
        </p:txBody>
      </p:sp>
      <p:sp>
        <p:nvSpPr>
          <p:cNvPr id="75" name="Rectangle 74">
            <a:extLst>
              <a:ext uri="{FF2B5EF4-FFF2-40B4-BE49-F238E27FC236}">
                <a16:creationId xmlns:a16="http://schemas.microsoft.com/office/drawing/2014/main" id="{C91EF927-3FC0-4E4E-A1CE-827EC3D96B0B}"/>
              </a:ext>
            </a:extLst>
          </p:cNvPr>
          <p:cNvSpPr/>
          <p:nvPr/>
        </p:nvSpPr>
        <p:spPr>
          <a:xfrm>
            <a:off x="3971159" y="1823321"/>
            <a:ext cx="3496441" cy="528350"/>
          </a:xfrm>
          <a:prstGeom prst="rect">
            <a:avLst/>
          </a:prstGeom>
        </p:spPr>
        <p:txBody>
          <a:bodyPr wrap="square">
            <a:spAutoFit/>
          </a:bodyPr>
          <a:lstStyle/>
          <a:p>
            <a:pPr marL="128588" indent="-128588" algn="l" rtl="0">
              <a:lnSpc>
                <a:spcPct val="150000"/>
              </a:lnSpc>
              <a:buFont typeface="Arial" panose="020B0604020202020204" pitchFamily="34" charset="0"/>
              <a:buChar char="•"/>
            </a:pPr>
            <a:r>
              <a:rPr lang="es" sz="1000" b="0" i="0" u="none" baseline="0" dirty="0">
                <a:latin typeface="Roboto" panose="02000000000000000000" pitchFamily="2" charset="0"/>
                <a:ea typeface="Roboto" panose="02000000000000000000" pitchFamily="2" charset="0"/>
                <a:cs typeface="Raleway" panose="020B0503030101060003" pitchFamily="34" charset="0"/>
              </a:rPr>
              <a:t>Demanda para acceder a la atención médica.</a:t>
            </a:r>
          </a:p>
          <a:p>
            <a:pPr marL="128588" indent="-128588" algn="l" rtl="0">
              <a:lnSpc>
                <a:spcPct val="150000"/>
              </a:lnSpc>
              <a:buFont typeface="Arial" panose="020B0604020202020204" pitchFamily="34" charset="0"/>
              <a:buChar char="•"/>
            </a:pPr>
            <a:r>
              <a:rPr lang="es" sz="1000" b="0" i="0" u="none" baseline="0" dirty="0">
                <a:latin typeface="Roboto" panose="02000000000000000000" pitchFamily="2" charset="0"/>
                <a:ea typeface="Roboto" panose="02000000000000000000" pitchFamily="2" charset="0"/>
                <a:cs typeface="Roboto" panose="02000000000000000000" pitchFamily="2" charset="0"/>
                <a:sym typeface="Roboto" panose="02000000000000000000" pitchFamily="2" charset="0"/>
              </a:rPr>
              <a:t>Oferta de personal médico exmilitar.</a:t>
            </a:r>
          </a:p>
        </p:txBody>
      </p:sp>
      <p:sp>
        <p:nvSpPr>
          <p:cNvPr id="30" name="Rectangle: Rounded Corners 15">
            <a:extLst>
              <a:ext uri="{FF2B5EF4-FFF2-40B4-BE49-F238E27FC236}">
                <a16:creationId xmlns:a16="http://schemas.microsoft.com/office/drawing/2014/main" id="{603AD856-97E6-EF45-91DF-81B94653E4A0}"/>
              </a:ext>
            </a:extLst>
          </p:cNvPr>
          <p:cNvSpPr/>
          <p:nvPr/>
        </p:nvSpPr>
        <p:spPr>
          <a:xfrm>
            <a:off x="5351508" y="2519056"/>
            <a:ext cx="2496515" cy="2422634"/>
          </a:xfrm>
          <a:prstGeom prst="roundRect">
            <a:avLst>
              <a:gd name="adj" fmla="val 10261"/>
            </a:avLst>
          </a:prstGeom>
          <a:solidFill>
            <a:srgbClr val="0A2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sz="1013"/>
          </a:p>
        </p:txBody>
      </p:sp>
      <p:sp>
        <p:nvSpPr>
          <p:cNvPr id="31" name="Rectangle 30">
            <a:extLst>
              <a:ext uri="{FF2B5EF4-FFF2-40B4-BE49-F238E27FC236}">
                <a16:creationId xmlns:a16="http://schemas.microsoft.com/office/drawing/2014/main" id="{EC5B9245-2751-D14C-8EE6-AB4A14225967}"/>
              </a:ext>
            </a:extLst>
          </p:cNvPr>
          <p:cNvSpPr/>
          <p:nvPr/>
        </p:nvSpPr>
        <p:spPr>
          <a:xfrm>
            <a:off x="5477361" y="2562639"/>
            <a:ext cx="2342058" cy="2375009"/>
          </a:xfrm>
          <a:prstGeom prst="rect">
            <a:avLst/>
          </a:prstGeom>
        </p:spPr>
        <p:txBody>
          <a:bodyPr wrap="square" lIns="91440" tIns="45720" rIns="91440" bIns="45720" anchor="t">
            <a:spAutoFit/>
          </a:bodyPr>
          <a:lstStyle/>
          <a:p>
            <a:pPr algn="l" rtl="0">
              <a:lnSpc>
                <a:spcPct val="150000"/>
              </a:lnSpc>
            </a:pPr>
            <a:r>
              <a:rPr lang="es" sz="1000" b="0" i="0" u="none" baseline="0" dirty="0">
                <a:solidFill>
                  <a:schemeClr val="bg1"/>
                </a:solidFill>
                <a:latin typeface="Roboto"/>
                <a:ea typeface="Roboto"/>
                <a:cs typeface="Raleway" panose="020B0503030101060003" pitchFamily="34" charset="0"/>
              </a:rPr>
              <a:t>El Dr. Eugene A. Stead Jr. envía una carta al Hospital Duke para anunciar su intención de desarrollar un programa para </a:t>
            </a:r>
            <a:r>
              <a:rPr lang="es" sz="1000" dirty="0">
                <a:solidFill>
                  <a:schemeClr val="bg1"/>
                </a:solidFill>
                <a:latin typeface="Roboto"/>
                <a:ea typeface="Roboto"/>
                <a:cs typeface="Raleway" panose="020B0503030101060003" pitchFamily="34" charset="0"/>
              </a:rPr>
              <a:t>asociados</a:t>
            </a:r>
            <a:r>
              <a:rPr lang="es" sz="1000" b="0" i="0" u="none" baseline="0" dirty="0">
                <a:solidFill>
                  <a:schemeClr val="bg1"/>
                </a:solidFill>
                <a:latin typeface="Roboto"/>
                <a:ea typeface="Roboto"/>
                <a:cs typeface="Raleway" panose="020B0503030101060003" pitchFamily="34" charset="0"/>
              </a:rPr>
              <a:t> médicos. El programa utilizaría exenfermeros militares y se crearía sobre la base de la relación entre los médicos y el equipo de </a:t>
            </a:r>
            <a:r>
              <a:rPr lang="es" sz="1000" dirty="0">
                <a:solidFill>
                  <a:schemeClr val="bg1"/>
                </a:solidFill>
                <a:latin typeface="Roboto"/>
                <a:ea typeface="Roboto"/>
                <a:cs typeface="Raleway" panose="020B0503030101060003" pitchFamily="34" charset="0"/>
              </a:rPr>
              <a:t>asociados</a:t>
            </a:r>
            <a:r>
              <a:rPr lang="es" sz="1000" b="0" i="0" u="none" baseline="0" dirty="0">
                <a:solidFill>
                  <a:schemeClr val="bg1"/>
                </a:solidFill>
                <a:latin typeface="Roboto"/>
                <a:ea typeface="Roboto"/>
                <a:cs typeface="Raleway" panose="020B0503030101060003" pitchFamily="34" charset="0"/>
              </a:rPr>
              <a:t>, que ya era muy conocida en la comunidad de Carolina del Norte</a:t>
            </a:r>
            <a:r>
              <a:rPr lang="es" sz="900" b="0" i="0" u="none" baseline="0" dirty="0">
                <a:solidFill>
                  <a:schemeClr val="bg1"/>
                </a:solidFill>
                <a:latin typeface="Roboto"/>
                <a:ea typeface="Roboto"/>
                <a:cs typeface="Raleway" panose="020B0503030101060003" pitchFamily="34" charset="0"/>
              </a:rPr>
              <a:t>.</a:t>
            </a:r>
            <a:endParaRPr lang="es" sz="900" dirty="0">
              <a:solidFill>
                <a:schemeClr val="bg1"/>
              </a:solidFill>
              <a:latin typeface="Roboto"/>
              <a:ea typeface="Roboto"/>
            </a:endParaRPr>
          </a:p>
        </p:txBody>
      </p:sp>
      <p:pic>
        <p:nvPicPr>
          <p:cNvPr id="36" name="Picture Placeholder 9" descr="A person in a suit and tie&#10;&#10;Description automatically generated with medium confidence">
            <a:extLst>
              <a:ext uri="{FF2B5EF4-FFF2-40B4-BE49-F238E27FC236}">
                <a16:creationId xmlns:a16="http://schemas.microsoft.com/office/drawing/2014/main" id="{98E54794-ED2C-0946-98C0-C59B726C8784}"/>
              </a:ext>
            </a:extLst>
          </p:cNvPr>
          <p:cNvPicPr>
            <a:picLocks noChangeAspect="1"/>
          </p:cNvPicPr>
          <p:nvPr/>
        </p:nvPicPr>
        <p:blipFill>
          <a:blip r:embed="rId4">
            <a:extLst>
              <a:ext uri="{28A0092B-C50C-407E-A947-70E740481C1C}">
                <a14:useLocalDpi xmlns:a14="http://schemas.microsoft.com/office/drawing/2010/main"/>
              </a:ext>
            </a:extLst>
          </a:blip>
          <a:srcRect t="10413" b="10413"/>
          <a:stretch>
            <a:fillRect/>
          </a:stretch>
        </p:blipFill>
        <p:spPr>
          <a:xfrm>
            <a:off x="4000929" y="2654046"/>
            <a:ext cx="1457325" cy="1482329"/>
          </a:xfrm>
          <a:prstGeom prst="roundRect">
            <a:avLst>
              <a:gd name="adj" fmla="val 10027"/>
            </a:avLst>
          </a:prstGeom>
        </p:spPr>
      </p:pic>
      <p:sp>
        <p:nvSpPr>
          <p:cNvPr id="37" name="Rectangle: Rounded Corners 15">
            <a:extLst>
              <a:ext uri="{FF2B5EF4-FFF2-40B4-BE49-F238E27FC236}">
                <a16:creationId xmlns:a16="http://schemas.microsoft.com/office/drawing/2014/main" id="{54CC5A13-3E44-2247-BC43-1D773247BDBC}"/>
              </a:ext>
            </a:extLst>
          </p:cNvPr>
          <p:cNvSpPr/>
          <p:nvPr/>
        </p:nvSpPr>
        <p:spPr>
          <a:xfrm>
            <a:off x="4000929" y="2654046"/>
            <a:ext cx="1466822" cy="1479371"/>
          </a:xfrm>
          <a:prstGeom prst="roundRect">
            <a:avLst>
              <a:gd name="adj" fmla="val 9354"/>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 sz="1013"/>
          </a:p>
        </p:txBody>
      </p:sp>
    </p:spTree>
    <p:extLst>
      <p:ext uri="{BB962C8B-B14F-4D97-AF65-F5344CB8AC3E}">
        <p14:creationId xmlns:p14="http://schemas.microsoft.com/office/powerpoint/2010/main" val="293821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0"/>
          <p:cNvSpPr/>
          <p:nvPr/>
        </p:nvSpPr>
        <p:spPr>
          <a:xfrm>
            <a:off x="118000" y="1080595"/>
            <a:ext cx="3979200" cy="3447600"/>
          </a:xfrm>
          <a:prstGeom prst="hexagon">
            <a:avLst>
              <a:gd name="adj" fmla="val 25000"/>
              <a:gd name="vf" fmla="val 115470"/>
            </a:avLst>
          </a:prstGeom>
          <a:solidFill>
            <a:srgbClr val="467BBE"/>
          </a:solidFill>
          <a:ln w="19050" cap="flat" cmpd="sng">
            <a:solidFill>
              <a:srgbClr val="467B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0"/>
          <p:cNvSpPr/>
          <p:nvPr/>
        </p:nvSpPr>
        <p:spPr>
          <a:xfrm>
            <a:off x="2722732" y="1536841"/>
            <a:ext cx="2769000" cy="2399100"/>
          </a:xfrm>
          <a:prstGeom prst="hexagon">
            <a:avLst>
              <a:gd name="adj" fmla="val 25000"/>
              <a:gd name="vf" fmla="val 11547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4" name="Google Shape;284;p30"/>
          <p:cNvSpPr/>
          <p:nvPr/>
        </p:nvSpPr>
        <p:spPr>
          <a:xfrm>
            <a:off x="5174227" y="911554"/>
            <a:ext cx="1933500" cy="1675200"/>
          </a:xfrm>
          <a:prstGeom prst="hexagon">
            <a:avLst>
              <a:gd name="adj" fmla="val 25000"/>
              <a:gd name="vf" fmla="val 115470"/>
            </a:avLst>
          </a:prstGeom>
          <a:solidFill>
            <a:schemeClr val="lt1"/>
          </a:solidFill>
          <a:ln w="19050" cap="flat" cmpd="sng">
            <a:solidFill>
              <a:srgbClr val="EE31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a:off x="5174196" y="2859741"/>
            <a:ext cx="1933500" cy="1675200"/>
          </a:xfrm>
          <a:prstGeom prst="hexagon">
            <a:avLst>
              <a:gd name="adj" fmla="val 25000"/>
              <a:gd name="vf" fmla="val 115470"/>
            </a:avLst>
          </a:prstGeom>
          <a:solidFill>
            <a:schemeClr val="lt1"/>
          </a:solidFill>
          <a:ln w="19050" cap="flat" cmpd="sng">
            <a:solidFill>
              <a:srgbClr val="FCBB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0" name="Google Shape;330;p30"/>
          <p:cNvSpPr txBox="1">
            <a:spLocks noGrp="1"/>
          </p:cNvSpPr>
          <p:nvPr>
            <p:ph type="subTitle" idx="4294967295"/>
          </p:nvPr>
        </p:nvSpPr>
        <p:spPr>
          <a:xfrm flipH="1">
            <a:off x="3282141" y="3151663"/>
            <a:ext cx="1734000" cy="435950"/>
          </a:xfrm>
          <a:prstGeom prst="rect">
            <a:avLst/>
          </a:prstGeom>
        </p:spPr>
        <p:txBody>
          <a:bodyPr spcFirstLastPara="1" wrap="square" lIns="91425" tIns="91425" rIns="91425" bIns="91425" anchor="t" anchorCtr="0">
            <a:noAutofit/>
          </a:bodyPr>
          <a:lstStyle/>
          <a:p>
            <a:pPr marL="0" lvl="0" indent="0" algn="ctr" rtl="0">
              <a:lnSpc>
                <a:spcPct val="100000"/>
              </a:lnSpc>
              <a:spcAft>
                <a:spcPts val="1600"/>
              </a:spcAft>
              <a:buNone/>
            </a:pPr>
            <a:r>
              <a:rPr lang="es" sz="1100" b="0" i="0" u="none" baseline="0" dirty="0">
                <a:solidFill>
                  <a:schemeClr val="bg1"/>
                </a:solidFill>
                <a:latin typeface="+mn-lt"/>
                <a:ea typeface="+mn-lt"/>
                <a:cs typeface="+mn-lt"/>
                <a:sym typeface="+mn-lt"/>
              </a:rPr>
              <a:t>Recetan medicamentos</a:t>
            </a:r>
          </a:p>
          <a:p>
            <a:pPr marL="0" lvl="0" indent="0" algn="ctr" rtl="0">
              <a:spcBef>
                <a:spcPts val="1600"/>
              </a:spcBef>
              <a:spcAft>
                <a:spcPts val="1600"/>
              </a:spcAft>
              <a:buNone/>
            </a:pPr>
            <a:endParaRPr sz="1100" dirty="0">
              <a:solidFill>
                <a:schemeClr val="lt1"/>
              </a:solidFill>
            </a:endParaRPr>
          </a:p>
        </p:txBody>
      </p:sp>
      <p:sp>
        <p:nvSpPr>
          <p:cNvPr id="332" name="Google Shape;332;p30"/>
          <p:cNvSpPr txBox="1">
            <a:spLocks noGrp="1"/>
          </p:cNvSpPr>
          <p:nvPr>
            <p:ph type="subTitle" idx="4294967295"/>
          </p:nvPr>
        </p:nvSpPr>
        <p:spPr>
          <a:xfrm flipH="1">
            <a:off x="5391844" y="3815252"/>
            <a:ext cx="1498200" cy="61033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s" sz="1100" b="0" i="0" u="none" baseline="0" dirty="0">
                <a:latin typeface="+mn-lt"/>
                <a:ea typeface="+mn-lt"/>
                <a:cs typeface="+mn-lt"/>
                <a:sym typeface="+mn-lt"/>
              </a:rPr>
              <a:t>Controlan y tratan a pacientes hospitalizados</a:t>
            </a:r>
            <a:endParaRPr sz="1100" dirty="0">
              <a:latin typeface="+mn-lt"/>
            </a:endParaRPr>
          </a:p>
        </p:txBody>
      </p:sp>
      <p:sp>
        <p:nvSpPr>
          <p:cNvPr id="334" name="Google Shape;334;p30"/>
          <p:cNvSpPr txBox="1">
            <a:spLocks noGrp="1"/>
          </p:cNvSpPr>
          <p:nvPr>
            <p:ph type="subTitle" idx="4294967295"/>
          </p:nvPr>
        </p:nvSpPr>
        <p:spPr>
          <a:xfrm flipH="1">
            <a:off x="5392464" y="2005532"/>
            <a:ext cx="1498200" cy="596785"/>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s" sz="1100" b="0" i="0" u="none" baseline="0" dirty="0">
                <a:latin typeface="+mn-lt"/>
                <a:ea typeface="+mn-lt"/>
                <a:cs typeface="+mn-lt"/>
                <a:sym typeface="+mn-lt"/>
              </a:rPr>
              <a:t>Se encargan de cirugías menores</a:t>
            </a:r>
            <a:endParaRPr sz="1100" dirty="0">
              <a:latin typeface="+mn-lt"/>
            </a:endParaRPr>
          </a:p>
        </p:txBody>
      </p:sp>
      <p:sp>
        <p:nvSpPr>
          <p:cNvPr id="335" name="Google Shape;335;p30"/>
          <p:cNvSpPr/>
          <p:nvPr/>
        </p:nvSpPr>
        <p:spPr>
          <a:xfrm>
            <a:off x="6904927" y="1891017"/>
            <a:ext cx="1933500" cy="1675200"/>
          </a:xfrm>
          <a:prstGeom prst="hexagon">
            <a:avLst>
              <a:gd name="adj" fmla="val 25000"/>
              <a:gd name="vf" fmla="val 115470"/>
            </a:avLst>
          </a:prstGeom>
          <a:solidFill>
            <a:schemeClr val="lt1"/>
          </a:solidFill>
          <a:ln w="19050" cap="flat" cmpd="sng">
            <a:solidFill>
              <a:srgbClr val="467B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txBox="1">
            <a:spLocks noGrp="1"/>
          </p:cNvSpPr>
          <p:nvPr>
            <p:ph type="subTitle" idx="4294967295"/>
          </p:nvPr>
        </p:nvSpPr>
        <p:spPr>
          <a:xfrm flipH="1">
            <a:off x="7123164" y="2973720"/>
            <a:ext cx="1498200" cy="608059"/>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s" sz="1100" b="0" i="0" u="none" baseline="0" dirty="0">
                <a:latin typeface="+mn-lt"/>
                <a:ea typeface="+mn-lt"/>
                <a:cs typeface="+mn-lt"/>
                <a:sym typeface="+mn-lt"/>
              </a:rPr>
              <a:t>Asisten en cirugías mayores</a:t>
            </a:r>
            <a:endParaRPr sz="1100" dirty="0">
              <a:latin typeface="+mn-lt"/>
            </a:endParaRPr>
          </a:p>
        </p:txBody>
      </p:sp>
      <p:sp>
        <p:nvSpPr>
          <p:cNvPr id="66" name="Google Shape;152;p23">
            <a:extLst>
              <a:ext uri="{FF2B5EF4-FFF2-40B4-BE49-F238E27FC236}">
                <a16:creationId xmlns:a16="http://schemas.microsoft.com/office/drawing/2014/main" id="{D0F6B4EE-0B55-4F6D-A8D8-9398F5A8AD98}"/>
              </a:ext>
            </a:extLst>
          </p:cNvPr>
          <p:cNvSpPr txBox="1">
            <a:spLocks/>
          </p:cNvSpPr>
          <p:nvPr/>
        </p:nvSpPr>
        <p:spPr>
          <a:xfrm>
            <a:off x="483654" y="208229"/>
            <a:ext cx="6111773" cy="6878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mj-lt"/>
                <a:ea typeface="Nunito Sans ExtraBold"/>
                <a:cs typeface="Nunito Sans ExtraBold"/>
                <a:sym typeface="Nunito Sans ExtraBold"/>
              </a:defRPr>
            </a:lvl1pPr>
            <a:lvl2pPr marR="0" lvl="1"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2pPr>
            <a:lvl3pPr marR="0" lvl="2"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3pPr>
            <a:lvl4pPr marR="0" lvl="3"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4pPr>
            <a:lvl5pPr marR="0" lvl="4"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5pPr>
            <a:lvl6pPr marR="0" lvl="5"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6pPr>
            <a:lvl7pPr marR="0" lvl="6"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7pPr>
            <a:lvl8pPr marR="0" lvl="7"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8pPr>
            <a:lvl9pPr marR="0" lvl="8"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9pPr>
          </a:lstStyle>
          <a:p>
            <a:pPr algn="l" rtl="0"/>
            <a:r>
              <a:rPr lang="es" sz="2800" b="0" i="0" u="none" baseline="0"/>
              <a:t>¿Qué hacen los PA? </a:t>
            </a:r>
            <a:endParaRPr lang="es" sz="3600" dirty="0"/>
          </a:p>
        </p:txBody>
      </p:sp>
      <p:sp>
        <p:nvSpPr>
          <p:cNvPr id="67" name="Google Shape;330;p30">
            <a:extLst>
              <a:ext uri="{FF2B5EF4-FFF2-40B4-BE49-F238E27FC236}">
                <a16:creationId xmlns:a16="http://schemas.microsoft.com/office/drawing/2014/main" id="{436613E8-8CED-4163-8D44-62A999C0BFD2}"/>
              </a:ext>
            </a:extLst>
          </p:cNvPr>
          <p:cNvSpPr txBox="1">
            <a:spLocks/>
          </p:cNvSpPr>
          <p:nvPr/>
        </p:nvSpPr>
        <p:spPr>
          <a:xfrm flipH="1">
            <a:off x="1053850" y="3372890"/>
            <a:ext cx="1883259" cy="7475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1pPr>
            <a:lvl2pPr marL="914400" marR="0" lvl="1"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2pPr>
            <a:lvl3pPr marL="1371600" marR="0" lvl="2"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3pPr>
            <a:lvl4pPr marL="1828800" marR="0" lvl="3"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4pPr>
            <a:lvl5pPr marL="2286000" marR="0" lvl="4"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5pPr>
            <a:lvl6pPr marL="2743200" marR="0" lvl="5"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6pPr>
            <a:lvl7pPr marL="3200400" marR="0" lvl="6"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7pPr>
            <a:lvl8pPr marL="3657600" marR="0" lvl="7"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8pPr>
            <a:lvl9pPr marL="4114800" marR="0" lvl="8" indent="-304800" algn="l" rtl="0">
              <a:lnSpc>
                <a:spcPct val="115000"/>
              </a:lnSpc>
              <a:spcBef>
                <a:spcPts val="1600"/>
              </a:spcBef>
              <a:spcAft>
                <a:spcPts val="160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9pPr>
          </a:lstStyle>
          <a:p>
            <a:pPr marL="0" indent="0" algn="ctr" rtl="0">
              <a:lnSpc>
                <a:spcPct val="100000"/>
              </a:lnSpc>
              <a:buFont typeface="Assistant ExtraLight"/>
              <a:buNone/>
            </a:pPr>
            <a:r>
              <a:rPr lang="es" sz="1100" b="0" i="0" u="none" baseline="0" dirty="0">
                <a:solidFill>
                  <a:schemeClr val="lt1"/>
                </a:solidFill>
                <a:latin typeface="+mn-lt"/>
                <a:ea typeface="+mn-lt"/>
                <a:cs typeface="+mn-lt"/>
                <a:sym typeface="+mn-lt"/>
              </a:rPr>
              <a:t>Diagnostican y tratan enfermedades, incluidas las enfermedades crónicas como Diabetes,</a:t>
            </a:r>
            <a:r>
              <a:rPr lang="es" sz="1100" b="0" i="0" u="none" dirty="0">
                <a:solidFill>
                  <a:schemeClr val="lt1"/>
                </a:solidFill>
                <a:latin typeface="+mn-lt"/>
                <a:ea typeface="+mn-lt"/>
                <a:cs typeface="+mn-lt"/>
                <a:sym typeface="+mn-lt"/>
              </a:rPr>
              <a:t> Presion arterila elevada y mas.</a:t>
            </a:r>
            <a:endParaRPr lang="es" sz="1100" b="0" i="0" u="none" baseline="0" dirty="0">
              <a:solidFill>
                <a:schemeClr val="lt1"/>
              </a:solidFill>
              <a:latin typeface="+mn-lt"/>
              <a:ea typeface="+mn-lt"/>
              <a:cs typeface="+mn-lt"/>
              <a:sym typeface="+mn-lt"/>
            </a:endParaRPr>
          </a:p>
          <a:p>
            <a:pPr marL="0" indent="0" algn="ctr" rtl="0">
              <a:spcBef>
                <a:spcPts val="1600"/>
              </a:spcBef>
              <a:spcAft>
                <a:spcPts val="1600"/>
              </a:spcAft>
              <a:buFont typeface="Assistant ExtraLight"/>
              <a:buNone/>
            </a:pPr>
            <a:endParaRPr lang="es" sz="1100" dirty="0">
              <a:solidFill>
                <a:schemeClr val="lt1"/>
              </a:solidFill>
            </a:endParaRPr>
          </a:p>
        </p:txBody>
      </p:sp>
      <p:pic>
        <p:nvPicPr>
          <p:cNvPr id="3" name="Picture 2" descr="Icon&#10;&#10;Description automatically generated">
            <a:extLst>
              <a:ext uri="{FF2B5EF4-FFF2-40B4-BE49-F238E27FC236}">
                <a16:creationId xmlns:a16="http://schemas.microsoft.com/office/drawing/2014/main" id="{7C21BCA1-86C0-485F-9D52-053A4316FCCC}"/>
              </a:ext>
            </a:extLst>
          </p:cNvPr>
          <p:cNvPicPr>
            <a:picLocks noChangeAspect="1"/>
          </p:cNvPicPr>
          <p:nvPr/>
        </p:nvPicPr>
        <p:blipFill>
          <a:blip r:embed="rId3"/>
          <a:stretch>
            <a:fillRect/>
          </a:stretch>
        </p:blipFill>
        <p:spPr>
          <a:xfrm>
            <a:off x="3539541" y="2009289"/>
            <a:ext cx="1219200" cy="1219200"/>
          </a:xfrm>
          <a:prstGeom prst="rect">
            <a:avLst/>
          </a:prstGeom>
        </p:spPr>
      </p:pic>
      <p:pic>
        <p:nvPicPr>
          <p:cNvPr id="5" name="Picture 4" descr="Icon&#10;&#10;Description automatically generated">
            <a:extLst>
              <a:ext uri="{FF2B5EF4-FFF2-40B4-BE49-F238E27FC236}">
                <a16:creationId xmlns:a16="http://schemas.microsoft.com/office/drawing/2014/main" id="{4646443D-2D35-44E8-BEFE-C998F8A37DE2}"/>
              </a:ext>
            </a:extLst>
          </p:cNvPr>
          <p:cNvPicPr>
            <a:picLocks noChangeAspect="1"/>
          </p:cNvPicPr>
          <p:nvPr/>
        </p:nvPicPr>
        <p:blipFill>
          <a:blip r:embed="rId4"/>
          <a:stretch>
            <a:fillRect/>
          </a:stretch>
        </p:blipFill>
        <p:spPr>
          <a:xfrm>
            <a:off x="1099997" y="1645430"/>
            <a:ext cx="1641707" cy="1641707"/>
          </a:xfrm>
          <a:prstGeom prst="rect">
            <a:avLst/>
          </a:prstGeom>
        </p:spPr>
      </p:pic>
      <p:pic>
        <p:nvPicPr>
          <p:cNvPr id="7" name="Picture 6" descr="Icon&#10;&#10;Description automatically generated">
            <a:extLst>
              <a:ext uri="{FF2B5EF4-FFF2-40B4-BE49-F238E27FC236}">
                <a16:creationId xmlns:a16="http://schemas.microsoft.com/office/drawing/2014/main" id="{1C685C9C-56E8-4E21-9137-D0790F8D8967}"/>
              </a:ext>
            </a:extLst>
          </p:cNvPr>
          <p:cNvPicPr>
            <a:picLocks noChangeAspect="1"/>
          </p:cNvPicPr>
          <p:nvPr/>
        </p:nvPicPr>
        <p:blipFill>
          <a:blip r:embed="rId5"/>
          <a:stretch>
            <a:fillRect/>
          </a:stretch>
        </p:blipFill>
        <p:spPr>
          <a:xfrm>
            <a:off x="5836764" y="1280506"/>
            <a:ext cx="609600" cy="609600"/>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C5098F6D-2069-4DA4-9CC7-E4E089E441B9}"/>
              </a:ext>
            </a:extLst>
          </p:cNvPr>
          <p:cNvPicPr>
            <a:picLocks noChangeAspect="1"/>
          </p:cNvPicPr>
          <p:nvPr/>
        </p:nvPicPr>
        <p:blipFill>
          <a:blip r:embed="rId6"/>
          <a:stretch>
            <a:fillRect/>
          </a:stretch>
        </p:blipFill>
        <p:spPr>
          <a:xfrm>
            <a:off x="5836144" y="3189848"/>
            <a:ext cx="609600" cy="609600"/>
          </a:xfrm>
          <a:prstGeom prst="rect">
            <a:avLst/>
          </a:prstGeom>
        </p:spPr>
      </p:pic>
      <p:pic>
        <p:nvPicPr>
          <p:cNvPr id="11" name="Picture 10">
            <a:extLst>
              <a:ext uri="{FF2B5EF4-FFF2-40B4-BE49-F238E27FC236}">
                <a16:creationId xmlns:a16="http://schemas.microsoft.com/office/drawing/2014/main" id="{4B1E2653-6C96-4FBE-8E64-968FEE6BAE3D}"/>
              </a:ext>
            </a:extLst>
          </p:cNvPr>
          <p:cNvPicPr>
            <a:picLocks noChangeAspect="1"/>
          </p:cNvPicPr>
          <p:nvPr/>
        </p:nvPicPr>
        <p:blipFill>
          <a:blip r:embed="rId7"/>
          <a:stretch>
            <a:fillRect/>
          </a:stretch>
        </p:blipFill>
        <p:spPr>
          <a:xfrm>
            <a:off x="7567464" y="2303924"/>
            <a:ext cx="609600" cy="609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0"/>
          <p:cNvSpPr/>
          <p:nvPr/>
        </p:nvSpPr>
        <p:spPr>
          <a:xfrm>
            <a:off x="-64880" y="1080595"/>
            <a:ext cx="3979200" cy="3447600"/>
          </a:xfrm>
          <a:prstGeom prst="hexagon">
            <a:avLst>
              <a:gd name="adj" fmla="val 25000"/>
              <a:gd name="vf" fmla="val 115470"/>
            </a:avLst>
          </a:prstGeom>
          <a:solidFill>
            <a:srgbClr val="EE3155"/>
          </a:solidFill>
          <a:ln w="19050" cap="flat" cmpd="sng">
            <a:solidFill>
              <a:srgbClr val="EE31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0"/>
          <p:cNvSpPr/>
          <p:nvPr/>
        </p:nvSpPr>
        <p:spPr>
          <a:xfrm>
            <a:off x="2453745" y="1536841"/>
            <a:ext cx="2769000" cy="2399100"/>
          </a:xfrm>
          <a:prstGeom prst="hexagon">
            <a:avLst>
              <a:gd name="adj" fmla="val 25000"/>
              <a:gd name="vf" fmla="val 115470"/>
            </a:avLst>
          </a:prstGeom>
          <a:solidFill>
            <a:srgbClr val="0A2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284" name="Google Shape;284;p30"/>
          <p:cNvSpPr/>
          <p:nvPr/>
        </p:nvSpPr>
        <p:spPr>
          <a:xfrm>
            <a:off x="4991347" y="911554"/>
            <a:ext cx="1933500" cy="1675200"/>
          </a:xfrm>
          <a:prstGeom prst="hexagon">
            <a:avLst>
              <a:gd name="adj" fmla="val 25000"/>
              <a:gd name="vf" fmla="val 115470"/>
            </a:avLst>
          </a:prstGeom>
          <a:solidFill>
            <a:schemeClr val="lt1"/>
          </a:solidFill>
          <a:ln w="19050" cap="flat" cmpd="sng">
            <a:solidFill>
              <a:srgbClr val="467BB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a:off x="4991316" y="2859741"/>
            <a:ext cx="1933500" cy="1675200"/>
          </a:xfrm>
          <a:prstGeom prst="hexagon">
            <a:avLst>
              <a:gd name="adj" fmla="val 25000"/>
              <a:gd name="vf" fmla="val 115470"/>
            </a:avLst>
          </a:prstGeom>
          <a:solidFill>
            <a:schemeClr val="lt1"/>
          </a:solidFill>
          <a:ln w="19050" cap="flat" cmpd="sng">
            <a:solidFill>
              <a:srgbClr val="FCBB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330" name="Google Shape;330;p30"/>
          <p:cNvSpPr txBox="1">
            <a:spLocks noGrp="1"/>
          </p:cNvSpPr>
          <p:nvPr>
            <p:ph type="subTitle" idx="4294967295"/>
          </p:nvPr>
        </p:nvSpPr>
        <p:spPr>
          <a:xfrm flipH="1">
            <a:off x="2971245" y="3261391"/>
            <a:ext cx="1734000" cy="435950"/>
          </a:xfrm>
          <a:prstGeom prst="rect">
            <a:avLst/>
          </a:prstGeom>
        </p:spPr>
        <p:txBody>
          <a:bodyPr spcFirstLastPara="1" wrap="square" lIns="91425" tIns="91425" rIns="91425" bIns="91425" anchor="t" anchorCtr="0">
            <a:noAutofit/>
          </a:bodyPr>
          <a:lstStyle/>
          <a:p>
            <a:pPr marL="0" lvl="0" indent="0" algn="ctr" rtl="0">
              <a:lnSpc>
                <a:spcPct val="100000"/>
              </a:lnSpc>
              <a:spcAft>
                <a:spcPts val="1600"/>
              </a:spcAft>
              <a:buNone/>
            </a:pPr>
            <a:r>
              <a:rPr lang="es" sz="1100" b="0" i="0" u="none" baseline="0">
                <a:solidFill>
                  <a:schemeClr val="bg1"/>
                </a:solidFill>
                <a:latin typeface="+mn-lt"/>
                <a:ea typeface="+mn-lt"/>
                <a:cs typeface="+mn-lt"/>
                <a:sym typeface="+mn-lt"/>
              </a:rPr>
              <a:t>Piden e interpretan las pruebas de laboratorio</a:t>
            </a:r>
          </a:p>
          <a:p>
            <a:pPr marL="0" lvl="0" indent="0" algn="ctr" rtl="0">
              <a:spcBef>
                <a:spcPts val="1600"/>
              </a:spcBef>
              <a:spcAft>
                <a:spcPts val="1600"/>
              </a:spcAft>
              <a:buNone/>
            </a:pPr>
            <a:endParaRPr sz="1100" dirty="0">
              <a:solidFill>
                <a:schemeClr val="lt1"/>
              </a:solidFill>
            </a:endParaRPr>
          </a:p>
        </p:txBody>
      </p:sp>
      <p:sp>
        <p:nvSpPr>
          <p:cNvPr id="332" name="Google Shape;332;p30"/>
          <p:cNvSpPr txBox="1">
            <a:spLocks noGrp="1"/>
          </p:cNvSpPr>
          <p:nvPr>
            <p:ph type="subTitle" idx="4294967295"/>
          </p:nvPr>
        </p:nvSpPr>
        <p:spPr>
          <a:xfrm flipH="1">
            <a:off x="5208964" y="3935941"/>
            <a:ext cx="1498200" cy="61033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s" sz="1100" b="0" i="0" u="none" baseline="0" dirty="0">
                <a:latin typeface="+mn-lt"/>
                <a:ea typeface="+mn-lt"/>
                <a:cs typeface="+mn-lt"/>
                <a:sym typeface="+mn-lt"/>
              </a:rPr>
              <a:t>Obtienen los historiales médicos</a:t>
            </a:r>
            <a:endParaRPr sz="1100" dirty="0">
              <a:latin typeface="+mn-lt"/>
            </a:endParaRPr>
          </a:p>
        </p:txBody>
      </p:sp>
      <p:sp>
        <p:nvSpPr>
          <p:cNvPr id="334" name="Google Shape;334;p30"/>
          <p:cNvSpPr txBox="1">
            <a:spLocks noGrp="1"/>
          </p:cNvSpPr>
          <p:nvPr>
            <p:ph type="subTitle" idx="4294967295"/>
          </p:nvPr>
        </p:nvSpPr>
        <p:spPr>
          <a:xfrm flipH="1">
            <a:off x="5209584" y="2005532"/>
            <a:ext cx="1498200" cy="596785"/>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s" sz="1100" b="0" i="0" u="none" baseline="0" dirty="0">
                <a:latin typeface="+mn-lt"/>
                <a:ea typeface="+mn-lt"/>
                <a:cs typeface="+mn-lt"/>
                <a:sym typeface="+mn-lt"/>
              </a:rPr>
              <a:t>Se encargan de exámenes físicos</a:t>
            </a:r>
            <a:endParaRPr sz="1100" dirty="0">
              <a:latin typeface="+mn-lt"/>
            </a:endParaRPr>
          </a:p>
        </p:txBody>
      </p:sp>
      <p:sp>
        <p:nvSpPr>
          <p:cNvPr id="335" name="Google Shape;335;p30"/>
          <p:cNvSpPr/>
          <p:nvPr/>
        </p:nvSpPr>
        <p:spPr>
          <a:xfrm>
            <a:off x="6719805" y="1917368"/>
            <a:ext cx="1933500" cy="1675200"/>
          </a:xfrm>
          <a:prstGeom prst="hexagon">
            <a:avLst>
              <a:gd name="adj" fmla="val 25000"/>
              <a:gd name="vf" fmla="val 115470"/>
            </a:avLst>
          </a:prstGeom>
          <a:solidFill>
            <a:schemeClr val="lt1"/>
          </a:solidFill>
          <a:ln w="19050" cap="flat" cmpd="sng">
            <a:solidFill>
              <a:srgbClr val="EE31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txBox="1">
            <a:spLocks noGrp="1"/>
          </p:cNvSpPr>
          <p:nvPr>
            <p:ph type="subTitle" idx="4294967295"/>
          </p:nvPr>
        </p:nvSpPr>
        <p:spPr>
          <a:xfrm flipH="1">
            <a:off x="6924816" y="2660603"/>
            <a:ext cx="1497060" cy="608059"/>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s" sz="1100" b="0" i="0" u="none" baseline="0" dirty="0">
                <a:latin typeface="+mn-lt"/>
                <a:ea typeface="+mn-lt"/>
                <a:cs typeface="+mn-lt"/>
                <a:sym typeface="+mn-lt"/>
              </a:rPr>
              <a:t>Educan a los pacientes sobre los tratamientos y el cuidado de la salud</a:t>
            </a:r>
            <a:endParaRPr sz="1100" dirty="0">
              <a:latin typeface="+mn-lt"/>
            </a:endParaRPr>
          </a:p>
        </p:txBody>
      </p:sp>
      <p:sp>
        <p:nvSpPr>
          <p:cNvPr id="66" name="Google Shape;152;p23">
            <a:extLst>
              <a:ext uri="{FF2B5EF4-FFF2-40B4-BE49-F238E27FC236}">
                <a16:creationId xmlns:a16="http://schemas.microsoft.com/office/drawing/2014/main" id="{D0F6B4EE-0B55-4F6D-A8D8-9398F5A8AD98}"/>
              </a:ext>
            </a:extLst>
          </p:cNvPr>
          <p:cNvSpPr txBox="1">
            <a:spLocks/>
          </p:cNvSpPr>
          <p:nvPr/>
        </p:nvSpPr>
        <p:spPr>
          <a:xfrm>
            <a:off x="170154" y="135281"/>
            <a:ext cx="6724421" cy="5376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mj-lt"/>
                <a:ea typeface="Nunito Sans ExtraBold"/>
                <a:cs typeface="Nunito Sans ExtraBold"/>
                <a:sym typeface="Nunito Sans ExtraBold"/>
              </a:defRPr>
            </a:lvl1pPr>
            <a:lvl2pPr marR="0" lvl="1"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2pPr>
            <a:lvl3pPr marR="0" lvl="2"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3pPr>
            <a:lvl4pPr marR="0" lvl="3"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4pPr>
            <a:lvl5pPr marR="0" lvl="4"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5pPr>
            <a:lvl6pPr marR="0" lvl="5"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6pPr>
            <a:lvl7pPr marR="0" lvl="6"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7pPr>
            <a:lvl8pPr marR="0" lvl="7"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8pPr>
            <a:lvl9pPr marR="0" lvl="8"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9pPr>
          </a:lstStyle>
          <a:p>
            <a:pPr algn="l" rtl="0"/>
            <a:r>
              <a:rPr lang="es" sz="2800" b="0" i="0" u="none" baseline="0"/>
              <a:t>¿Qué hacen los PA?</a:t>
            </a:r>
          </a:p>
        </p:txBody>
      </p:sp>
      <p:pic>
        <p:nvPicPr>
          <p:cNvPr id="3" name="Picture 2" descr="Icon&#10;&#10;Description automatically generated">
            <a:extLst>
              <a:ext uri="{FF2B5EF4-FFF2-40B4-BE49-F238E27FC236}">
                <a16:creationId xmlns:a16="http://schemas.microsoft.com/office/drawing/2014/main" id="{3082ADBC-2903-49B9-AF63-D457621DD160}"/>
              </a:ext>
            </a:extLst>
          </p:cNvPr>
          <p:cNvPicPr>
            <a:picLocks noChangeAspect="1"/>
          </p:cNvPicPr>
          <p:nvPr/>
        </p:nvPicPr>
        <p:blipFill>
          <a:blip r:embed="rId3"/>
          <a:stretch>
            <a:fillRect/>
          </a:stretch>
        </p:blipFill>
        <p:spPr>
          <a:xfrm>
            <a:off x="3228645" y="1962150"/>
            <a:ext cx="1219200" cy="1219200"/>
          </a:xfrm>
          <a:prstGeom prst="rect">
            <a:avLst/>
          </a:prstGeom>
        </p:spPr>
      </p:pic>
      <p:pic>
        <p:nvPicPr>
          <p:cNvPr id="5" name="Picture 4" descr="Qr code&#10;&#10;Description automatically generated">
            <a:extLst>
              <a:ext uri="{FF2B5EF4-FFF2-40B4-BE49-F238E27FC236}">
                <a16:creationId xmlns:a16="http://schemas.microsoft.com/office/drawing/2014/main" id="{1E90FA81-AE81-401E-9442-4D91935F209E}"/>
              </a:ext>
            </a:extLst>
          </p:cNvPr>
          <p:cNvPicPr>
            <a:picLocks noChangeAspect="1"/>
          </p:cNvPicPr>
          <p:nvPr/>
        </p:nvPicPr>
        <p:blipFill>
          <a:blip r:embed="rId4"/>
          <a:stretch>
            <a:fillRect/>
          </a:stretch>
        </p:blipFill>
        <p:spPr>
          <a:xfrm>
            <a:off x="7369116" y="2120993"/>
            <a:ext cx="609600" cy="609600"/>
          </a:xfrm>
          <a:prstGeom prst="rect">
            <a:avLst/>
          </a:prstGeom>
        </p:spPr>
      </p:pic>
      <p:pic>
        <p:nvPicPr>
          <p:cNvPr id="7" name="Picture 6" descr="Icon&#10;&#10;Description automatically generated">
            <a:extLst>
              <a:ext uri="{FF2B5EF4-FFF2-40B4-BE49-F238E27FC236}">
                <a16:creationId xmlns:a16="http://schemas.microsoft.com/office/drawing/2014/main" id="{0262A6B8-DFA5-4D9A-8437-514BC677D969}"/>
              </a:ext>
            </a:extLst>
          </p:cNvPr>
          <p:cNvPicPr>
            <a:picLocks noChangeAspect="1"/>
          </p:cNvPicPr>
          <p:nvPr/>
        </p:nvPicPr>
        <p:blipFill>
          <a:blip r:embed="rId5"/>
          <a:stretch>
            <a:fillRect/>
          </a:stretch>
        </p:blipFill>
        <p:spPr>
          <a:xfrm>
            <a:off x="5653264" y="3300054"/>
            <a:ext cx="609600" cy="609600"/>
          </a:xfrm>
          <a:prstGeom prst="rect">
            <a:avLst/>
          </a:prstGeom>
        </p:spPr>
      </p:pic>
      <p:pic>
        <p:nvPicPr>
          <p:cNvPr id="9" name="Picture 8" descr="Qr code&#10;&#10;Description automatically generated">
            <a:extLst>
              <a:ext uri="{FF2B5EF4-FFF2-40B4-BE49-F238E27FC236}">
                <a16:creationId xmlns:a16="http://schemas.microsoft.com/office/drawing/2014/main" id="{1C92270F-F79E-4985-B8A2-9F6DF7411AEF}"/>
              </a:ext>
            </a:extLst>
          </p:cNvPr>
          <p:cNvPicPr>
            <a:picLocks noChangeAspect="1"/>
          </p:cNvPicPr>
          <p:nvPr/>
        </p:nvPicPr>
        <p:blipFill>
          <a:blip r:embed="rId6"/>
          <a:stretch>
            <a:fillRect/>
          </a:stretch>
        </p:blipFill>
        <p:spPr>
          <a:xfrm>
            <a:off x="5653884" y="1354663"/>
            <a:ext cx="609600" cy="609600"/>
          </a:xfrm>
          <a:prstGeom prst="rect">
            <a:avLst/>
          </a:prstGeom>
        </p:spPr>
      </p:pic>
      <p:pic>
        <p:nvPicPr>
          <p:cNvPr id="11" name="Picture 10" descr="Icon&#10;&#10;Description automatically generated">
            <a:extLst>
              <a:ext uri="{FF2B5EF4-FFF2-40B4-BE49-F238E27FC236}">
                <a16:creationId xmlns:a16="http://schemas.microsoft.com/office/drawing/2014/main" id="{C1F41F44-D592-4BE7-9537-1ADE22C14AE0}"/>
              </a:ext>
            </a:extLst>
          </p:cNvPr>
          <p:cNvPicPr>
            <a:picLocks noChangeAspect="1"/>
          </p:cNvPicPr>
          <p:nvPr/>
        </p:nvPicPr>
        <p:blipFill>
          <a:blip r:embed="rId7"/>
          <a:stretch>
            <a:fillRect/>
          </a:stretch>
        </p:blipFill>
        <p:spPr>
          <a:xfrm>
            <a:off x="751674" y="1749154"/>
            <a:ext cx="1720187" cy="1720187"/>
          </a:xfrm>
          <a:prstGeom prst="rect">
            <a:avLst/>
          </a:prstGeom>
        </p:spPr>
      </p:pic>
    </p:spTree>
    <p:extLst>
      <p:ext uri="{BB962C8B-B14F-4D97-AF65-F5344CB8AC3E}">
        <p14:creationId xmlns:p14="http://schemas.microsoft.com/office/powerpoint/2010/main" val="1636926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0870" y="405336"/>
            <a:ext cx="3275329" cy="946200"/>
          </a:xfrm>
        </p:spPr>
        <p:txBody>
          <a:bodyPr/>
          <a:lstStyle/>
          <a:p>
            <a:r>
              <a:rPr lang="en-US" dirty="0"/>
              <a:t> </a:t>
            </a:r>
            <a:r>
              <a:rPr lang="en-US" sz="2800" dirty="0"/>
              <a:t>NCCPA </a:t>
            </a:r>
            <a:r>
              <a:rPr lang="es-MX" sz="2800" dirty="0"/>
              <a:t>quienes</a:t>
            </a:r>
            <a:r>
              <a:rPr lang="en-US" sz="2800" dirty="0"/>
              <a:t> son?</a:t>
            </a:r>
          </a:p>
        </p:txBody>
      </p:sp>
      <p:sp>
        <p:nvSpPr>
          <p:cNvPr id="4" name="Text Placeholder 3"/>
          <p:cNvSpPr>
            <a:spLocks noGrp="1"/>
          </p:cNvSpPr>
          <p:nvPr>
            <p:ph type="body" sz="quarter" idx="11"/>
          </p:nvPr>
        </p:nvSpPr>
        <p:spPr>
          <a:xfrm>
            <a:off x="4953000" y="666750"/>
            <a:ext cx="3359150" cy="3429000"/>
          </a:xfrm>
        </p:spPr>
        <p:txBody>
          <a:bodyPr/>
          <a:lstStyle/>
          <a:p>
            <a:endParaRPr lang="en-US" dirty="0"/>
          </a:p>
          <a:p>
            <a:r>
              <a:rPr lang="es-MX" sz="1800" dirty="0"/>
              <a:t>La Comisión Nacional de certificación de asociados médicos (</a:t>
            </a:r>
            <a:r>
              <a:rPr lang="es-MX" sz="1800" dirty="0" err="1"/>
              <a:t>The</a:t>
            </a:r>
            <a:r>
              <a:rPr lang="es-MX" sz="1800" dirty="0"/>
              <a:t> </a:t>
            </a:r>
            <a:r>
              <a:rPr lang="es-MX" sz="1800" b="1" dirty="0" err="1"/>
              <a:t>National</a:t>
            </a:r>
            <a:r>
              <a:rPr lang="es-MX" sz="1800" b="1" dirty="0"/>
              <a:t> </a:t>
            </a:r>
            <a:r>
              <a:rPr lang="es-MX" sz="1800" b="1" dirty="0" err="1"/>
              <a:t>Commission</a:t>
            </a:r>
            <a:r>
              <a:rPr lang="es-MX" sz="1800" b="1" dirty="0"/>
              <a:t> </a:t>
            </a:r>
            <a:r>
              <a:rPr lang="es-MX" sz="1800" b="1" dirty="0" err="1"/>
              <a:t>on</a:t>
            </a:r>
            <a:r>
              <a:rPr lang="es-MX" sz="1800" b="1" dirty="0"/>
              <a:t> </a:t>
            </a:r>
            <a:r>
              <a:rPr lang="es-MX" sz="1800" b="1" dirty="0" err="1"/>
              <a:t>Certification</a:t>
            </a:r>
            <a:r>
              <a:rPr lang="es-MX" sz="1800" b="1" dirty="0"/>
              <a:t> </a:t>
            </a:r>
            <a:r>
              <a:rPr lang="es-MX" sz="1800" b="1" dirty="0" err="1"/>
              <a:t>of</a:t>
            </a:r>
            <a:r>
              <a:rPr lang="es-MX" sz="1800" b="1" dirty="0"/>
              <a:t> </a:t>
            </a:r>
            <a:r>
              <a:rPr lang="es-MX" sz="1800" b="1" dirty="0" err="1"/>
              <a:t>Physician</a:t>
            </a:r>
            <a:r>
              <a:rPr lang="es-MX" sz="1800" b="1" dirty="0"/>
              <a:t> </a:t>
            </a:r>
            <a:r>
              <a:rPr lang="es-MX" sz="1800" b="1" dirty="0" err="1"/>
              <a:t>Assistants</a:t>
            </a:r>
            <a:r>
              <a:rPr lang="es-MX" sz="1800" dirty="0"/>
              <a:t>) o NCCPA es la institución que certifica a todos los PA en los Estados Unidos.</a:t>
            </a:r>
          </a:p>
        </p:txBody>
      </p:sp>
      <p:pic>
        <p:nvPicPr>
          <p:cNvPr id="8" name="Picture Placeholder 7" descr="Back 2 School with NCCPA - NCCPA"/>
          <p:cNvPicPr>
            <a:picLocks noGrp="1" noChangeAspect="1"/>
          </p:cNvPicPr>
          <p:nvPr>
            <p:ph type="pic" sz="quarter" idx="12"/>
          </p:nvPr>
        </p:nvPicPr>
        <p:blipFill>
          <a:blip r:embed="rId2">
            <a:extLst>
              <a:ext uri="{28A0092B-C50C-407E-A947-70E740481C1C}">
                <a14:useLocalDpi xmlns:a14="http://schemas.microsoft.com/office/drawing/2010/main"/>
              </a:ext>
            </a:extLst>
          </a:blip>
          <a:srcRect t="5832" b="5832"/>
          <a:stretch>
            <a:fillRect/>
          </a:stretch>
        </p:blipFill>
        <p:spPr/>
      </p:pic>
    </p:spTree>
    <p:extLst>
      <p:ext uri="{BB962C8B-B14F-4D97-AF65-F5344CB8AC3E}">
        <p14:creationId xmlns:p14="http://schemas.microsoft.com/office/powerpoint/2010/main" val="376202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7" name="Google Shape;197;p27"/>
          <p:cNvSpPr/>
          <p:nvPr/>
        </p:nvSpPr>
        <p:spPr>
          <a:xfrm>
            <a:off x="-236550" y="-326787"/>
            <a:ext cx="4652175" cy="1932371"/>
          </a:xfrm>
          <a:custGeom>
            <a:avLst/>
            <a:gdLst/>
            <a:ahLst/>
            <a:cxnLst/>
            <a:rect l="l" t="t" r="r" b="b"/>
            <a:pathLst>
              <a:path w="34367" h="14275" extrusionOk="0">
                <a:moveTo>
                  <a:pt x="34342" y="1"/>
                </a:moveTo>
                <a:lnTo>
                  <a:pt x="13605" y="14227"/>
                </a:lnTo>
                <a:lnTo>
                  <a:pt x="13" y="10191"/>
                </a:lnTo>
                <a:lnTo>
                  <a:pt x="0" y="10231"/>
                </a:lnTo>
                <a:lnTo>
                  <a:pt x="13602" y="14272"/>
                </a:lnTo>
                <a:lnTo>
                  <a:pt x="13612" y="14275"/>
                </a:lnTo>
                <a:lnTo>
                  <a:pt x="34367" y="36"/>
                </a:lnTo>
                <a:lnTo>
                  <a:pt x="34342" y="1"/>
                </a:lnTo>
                <a:close/>
              </a:path>
            </a:pathLst>
          </a:custGeom>
          <a:solidFill>
            <a:srgbClr val="D9D9D9"/>
          </a:solidFill>
          <a:ln w="19050" cap="flat" cmpd="sng">
            <a:solidFill>
              <a:srgbClr val="FCBB4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txBox="1">
            <a:spLocks noGrp="1"/>
          </p:cNvSpPr>
          <p:nvPr>
            <p:ph type="subTitle" idx="1"/>
          </p:nvPr>
        </p:nvSpPr>
        <p:spPr>
          <a:xfrm flipH="1">
            <a:off x="348300" y="3867149"/>
            <a:ext cx="2127300" cy="1066801"/>
          </a:xfrm>
          <a:prstGeom prst="rect">
            <a:avLst/>
          </a:prstGeom>
        </p:spPr>
        <p:txBody>
          <a:bodyPr spcFirstLastPara="1" wrap="square" lIns="91425" tIns="91425" rIns="91425" bIns="91425" anchor="t" anchorCtr="0">
            <a:noAutofit/>
          </a:bodyPr>
          <a:lstStyle/>
          <a:p>
            <a:pPr marL="0" indent="0" algn="ctr" rtl="0"/>
            <a:r>
              <a:rPr lang="es" sz="1600" b="0" i="0" u="none" baseline="0" dirty="0">
                <a:solidFill>
                  <a:schemeClr val="tx1"/>
                </a:solidFill>
              </a:rPr>
              <a:t>PAs en los </a:t>
            </a:r>
          </a:p>
          <a:p>
            <a:pPr marL="0" indent="0" algn="ctr" rtl="0"/>
            <a:r>
              <a:rPr lang="es" sz="1600" b="0" i="0" u="none" baseline="0" dirty="0">
                <a:solidFill>
                  <a:schemeClr val="tx1"/>
                </a:solidFill>
              </a:rPr>
              <a:t>Estados</a:t>
            </a:r>
            <a:r>
              <a:rPr lang="es" sz="1600" b="0" i="0" u="none" dirty="0">
                <a:solidFill>
                  <a:schemeClr val="tx1"/>
                </a:solidFill>
              </a:rPr>
              <a:t> Unidos.</a:t>
            </a:r>
            <a:endParaRPr sz="1600" dirty="0">
              <a:solidFill>
                <a:schemeClr val="tx1"/>
              </a:solidFill>
            </a:endParaRPr>
          </a:p>
        </p:txBody>
      </p:sp>
      <p:sp>
        <p:nvSpPr>
          <p:cNvPr id="36" name="Google Shape;152;p23">
            <a:extLst>
              <a:ext uri="{FF2B5EF4-FFF2-40B4-BE49-F238E27FC236}">
                <a16:creationId xmlns:a16="http://schemas.microsoft.com/office/drawing/2014/main" id="{7AEF562E-ADB2-4A1F-94BA-B409B75A1A0C}"/>
              </a:ext>
            </a:extLst>
          </p:cNvPr>
          <p:cNvSpPr txBox="1">
            <a:spLocks/>
          </p:cNvSpPr>
          <p:nvPr/>
        </p:nvSpPr>
        <p:spPr>
          <a:xfrm>
            <a:off x="2916025" y="261208"/>
            <a:ext cx="6294893" cy="53767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mj-lt"/>
                <a:ea typeface="Nunito Sans ExtraBold"/>
                <a:cs typeface="Nunito Sans ExtraBold"/>
                <a:sym typeface="Nunito Sans ExtraBold"/>
              </a:defRPr>
            </a:lvl1pPr>
            <a:lvl2pPr marR="0" lvl="1"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2pPr>
            <a:lvl3pPr marR="0" lvl="2"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3pPr>
            <a:lvl4pPr marR="0" lvl="3"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4pPr>
            <a:lvl5pPr marR="0" lvl="4"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5pPr>
            <a:lvl6pPr marR="0" lvl="5"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6pPr>
            <a:lvl7pPr marR="0" lvl="6"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7pPr>
            <a:lvl8pPr marR="0" lvl="7"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8pPr>
            <a:lvl9pPr marR="0" lvl="8"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9pPr>
          </a:lstStyle>
          <a:p>
            <a:pPr algn="l" rtl="0"/>
            <a:r>
              <a:rPr lang="es" sz="2800" b="0" i="0" u="none" baseline="0" dirty="0">
                <a:solidFill>
                  <a:schemeClr val="tx1"/>
                </a:solidFill>
              </a:rPr>
              <a:t>¿Quiénes son los PA certificados</a:t>
            </a:r>
            <a:r>
              <a:rPr lang="es" sz="3600" b="0" i="0" u="none" baseline="0" dirty="0">
                <a:solidFill>
                  <a:schemeClr val="tx1"/>
                </a:solidFill>
              </a:rPr>
              <a:t> </a:t>
            </a:r>
            <a:r>
              <a:rPr lang="es" sz="2800" b="0" i="0" u="none" baseline="0" dirty="0">
                <a:solidFill>
                  <a:schemeClr val="tx1"/>
                </a:solidFill>
              </a:rPr>
              <a:t>por NCCPA?</a:t>
            </a:r>
          </a:p>
        </p:txBody>
      </p:sp>
      <p:sp>
        <p:nvSpPr>
          <p:cNvPr id="7" name="Title 6">
            <a:extLst>
              <a:ext uri="{FF2B5EF4-FFF2-40B4-BE49-F238E27FC236}">
                <a16:creationId xmlns:a16="http://schemas.microsoft.com/office/drawing/2014/main" id="{F6726C4A-D023-497F-859B-24417873814F}"/>
              </a:ext>
            </a:extLst>
          </p:cNvPr>
          <p:cNvSpPr>
            <a:spLocks noGrp="1"/>
          </p:cNvSpPr>
          <p:nvPr>
            <p:ph type="ctrTitle" idx="2"/>
          </p:nvPr>
        </p:nvSpPr>
        <p:spPr>
          <a:xfrm flipH="1">
            <a:off x="76200" y="3047061"/>
            <a:ext cx="2671500" cy="647700"/>
          </a:xfrm>
        </p:spPr>
        <p:txBody>
          <a:bodyPr/>
          <a:lstStyle/>
          <a:p>
            <a:pPr algn="ctr" rtl="0"/>
            <a:r>
              <a:rPr lang="es" sz="4400" b="0" i="0" u="none" baseline="0" dirty="0">
                <a:solidFill>
                  <a:schemeClr val="tx1"/>
                </a:solidFill>
              </a:rPr>
              <a:t>168.318</a:t>
            </a:r>
          </a:p>
        </p:txBody>
      </p:sp>
      <p:graphicFrame>
        <p:nvGraphicFramePr>
          <p:cNvPr id="2" name="Table 2">
            <a:extLst>
              <a:ext uri="{FF2B5EF4-FFF2-40B4-BE49-F238E27FC236}">
                <a16:creationId xmlns:a16="http://schemas.microsoft.com/office/drawing/2014/main" id="{00A949E3-E219-45D1-AF7D-90F543FCEA72}"/>
              </a:ext>
            </a:extLst>
          </p:cNvPr>
          <p:cNvGraphicFramePr>
            <a:graphicFrameLocks noGrp="1"/>
          </p:cNvGraphicFramePr>
          <p:nvPr>
            <p:extLst>
              <p:ext uri="{D42A27DB-BD31-4B8C-83A1-F6EECF244321}">
                <p14:modId xmlns:p14="http://schemas.microsoft.com/office/powerpoint/2010/main" val="312759296"/>
              </p:ext>
            </p:extLst>
          </p:nvPr>
        </p:nvGraphicFramePr>
        <p:xfrm>
          <a:off x="2997227" y="3429267"/>
          <a:ext cx="3065574" cy="1170479"/>
        </p:xfrm>
        <a:graphic>
          <a:graphicData uri="http://schemas.openxmlformats.org/drawingml/2006/table">
            <a:tbl>
              <a:tblPr firstRow="1" bandRow="1">
                <a:tableStyleId>{F5AB1C69-6EDB-4FF4-983F-18BD219EF322}</a:tableStyleId>
              </a:tblPr>
              <a:tblGrid>
                <a:gridCol w="1452506">
                  <a:extLst>
                    <a:ext uri="{9D8B030D-6E8A-4147-A177-3AD203B41FA5}">
                      <a16:colId xmlns:a16="http://schemas.microsoft.com/office/drawing/2014/main" val="2023283072"/>
                    </a:ext>
                  </a:extLst>
                </a:gridCol>
                <a:gridCol w="1613068">
                  <a:extLst>
                    <a:ext uri="{9D8B030D-6E8A-4147-A177-3AD203B41FA5}">
                      <a16:colId xmlns:a16="http://schemas.microsoft.com/office/drawing/2014/main" val="2869621267"/>
                    </a:ext>
                  </a:extLst>
                </a:gridCol>
              </a:tblGrid>
              <a:tr h="332633">
                <a:tc>
                  <a:txBody>
                    <a:bodyPr/>
                    <a:lstStyle/>
                    <a:p>
                      <a:pPr algn="ctr" rtl="0"/>
                      <a:r>
                        <a:rPr lang="es" sz="1200" b="1" i="0" u="none" baseline="0"/>
                        <a:t>Género</a:t>
                      </a:r>
                    </a:p>
                  </a:txBody>
                  <a:tcPr/>
                </a:tc>
                <a:tc>
                  <a:txBody>
                    <a:bodyPr/>
                    <a:lstStyle/>
                    <a:p>
                      <a:pPr algn="ctr" rtl="0"/>
                      <a:r>
                        <a:rPr lang="es" sz="1200" b="1" i="0" u="none" baseline="0"/>
                        <a:t>Porcentaje</a:t>
                      </a:r>
                    </a:p>
                  </a:txBody>
                  <a:tcPr/>
                </a:tc>
                <a:extLst>
                  <a:ext uri="{0D108BD9-81ED-4DB2-BD59-A6C34878D82A}">
                    <a16:rowId xmlns:a16="http://schemas.microsoft.com/office/drawing/2014/main" val="1534402303"/>
                  </a:ext>
                </a:extLst>
              </a:tr>
              <a:tr h="418923">
                <a:tc>
                  <a:txBody>
                    <a:bodyPr/>
                    <a:lstStyle/>
                    <a:p>
                      <a:pPr algn="ctr" rtl="0"/>
                      <a:r>
                        <a:rPr lang="es" sz="1200" b="0" i="0" u="none" baseline="0" dirty="0"/>
                        <a:t>Hombres</a:t>
                      </a:r>
                    </a:p>
                  </a:txBody>
                  <a:tcPr/>
                </a:tc>
                <a:tc>
                  <a:txBody>
                    <a:bodyPr/>
                    <a:lstStyle/>
                    <a:p>
                      <a:pPr algn="ctr" rtl="0"/>
                      <a:r>
                        <a:rPr lang="es" sz="1200" b="0" i="0" u="none" baseline="0" dirty="0"/>
                        <a:t>29,3 %</a:t>
                      </a:r>
                    </a:p>
                  </a:txBody>
                  <a:tcPr/>
                </a:tc>
                <a:extLst>
                  <a:ext uri="{0D108BD9-81ED-4DB2-BD59-A6C34878D82A}">
                    <a16:rowId xmlns:a16="http://schemas.microsoft.com/office/drawing/2014/main" val="1704149829"/>
                  </a:ext>
                </a:extLst>
              </a:tr>
              <a:tr h="418923">
                <a:tc>
                  <a:txBody>
                    <a:bodyPr/>
                    <a:lstStyle/>
                    <a:p>
                      <a:pPr algn="ctr" rtl="0"/>
                      <a:r>
                        <a:rPr lang="es" sz="1200" b="0" i="0" u="none" baseline="0"/>
                        <a:t>Mujeres</a:t>
                      </a:r>
                    </a:p>
                  </a:txBody>
                  <a:tcPr/>
                </a:tc>
                <a:tc>
                  <a:txBody>
                    <a:bodyPr/>
                    <a:lstStyle/>
                    <a:p>
                      <a:pPr algn="ctr" rtl="0"/>
                      <a:r>
                        <a:rPr lang="es" sz="1200" b="0" i="0" u="none" baseline="0" dirty="0"/>
                        <a:t>70,6 %</a:t>
                      </a:r>
                    </a:p>
                  </a:txBody>
                  <a:tcPr/>
                </a:tc>
                <a:extLst>
                  <a:ext uri="{0D108BD9-81ED-4DB2-BD59-A6C34878D82A}">
                    <a16:rowId xmlns:a16="http://schemas.microsoft.com/office/drawing/2014/main" val="3018873575"/>
                  </a:ext>
                </a:extLst>
              </a:tr>
            </a:tbl>
          </a:graphicData>
        </a:graphic>
      </p:graphicFrame>
      <p:graphicFrame>
        <p:nvGraphicFramePr>
          <p:cNvPr id="3" name="Table 3">
            <a:extLst>
              <a:ext uri="{FF2B5EF4-FFF2-40B4-BE49-F238E27FC236}">
                <a16:creationId xmlns:a16="http://schemas.microsoft.com/office/drawing/2014/main" id="{DA428D75-038B-45A0-8D65-05312F8F771A}"/>
              </a:ext>
            </a:extLst>
          </p:cNvPr>
          <p:cNvGraphicFramePr>
            <a:graphicFrameLocks noGrp="1"/>
          </p:cNvGraphicFramePr>
          <p:nvPr>
            <p:extLst>
              <p:ext uri="{D42A27DB-BD31-4B8C-83A1-F6EECF244321}">
                <p14:modId xmlns:p14="http://schemas.microsoft.com/office/powerpoint/2010/main" val="870010870"/>
              </p:ext>
            </p:extLst>
          </p:nvPr>
        </p:nvGraphicFramePr>
        <p:xfrm>
          <a:off x="2958363" y="1072552"/>
          <a:ext cx="3083146" cy="2236542"/>
        </p:xfrm>
        <a:graphic>
          <a:graphicData uri="http://schemas.openxmlformats.org/drawingml/2006/table">
            <a:tbl>
              <a:tblPr firstRow="1" bandRow="1">
                <a:tableStyleId>{F5AB1C69-6EDB-4FF4-983F-18BD219EF322}</a:tableStyleId>
              </a:tblPr>
              <a:tblGrid>
                <a:gridCol w="1383698">
                  <a:extLst>
                    <a:ext uri="{9D8B030D-6E8A-4147-A177-3AD203B41FA5}">
                      <a16:colId xmlns:a16="http://schemas.microsoft.com/office/drawing/2014/main" val="4233965154"/>
                    </a:ext>
                  </a:extLst>
                </a:gridCol>
                <a:gridCol w="1699448">
                  <a:extLst>
                    <a:ext uri="{9D8B030D-6E8A-4147-A177-3AD203B41FA5}">
                      <a16:colId xmlns:a16="http://schemas.microsoft.com/office/drawing/2014/main" val="232543985"/>
                    </a:ext>
                  </a:extLst>
                </a:gridCol>
              </a:tblGrid>
              <a:tr h="302582">
                <a:tc>
                  <a:txBody>
                    <a:bodyPr/>
                    <a:lstStyle/>
                    <a:p>
                      <a:pPr algn="ctr" rtl="0"/>
                      <a:r>
                        <a:rPr lang="es" sz="1200" b="1" i="0" u="none" baseline="0" dirty="0"/>
                        <a:t>Edad</a:t>
                      </a:r>
                    </a:p>
                  </a:txBody>
                  <a:tcPr/>
                </a:tc>
                <a:tc>
                  <a:txBody>
                    <a:bodyPr/>
                    <a:lstStyle/>
                    <a:p>
                      <a:pPr algn="ctr" rtl="0"/>
                      <a:r>
                        <a:rPr lang="es" sz="1200" b="1" i="0" u="none" baseline="0"/>
                        <a:t>Porcentaje</a:t>
                      </a:r>
                    </a:p>
                  </a:txBody>
                  <a:tcPr/>
                </a:tc>
                <a:extLst>
                  <a:ext uri="{0D108BD9-81ED-4DB2-BD59-A6C34878D82A}">
                    <a16:rowId xmlns:a16="http://schemas.microsoft.com/office/drawing/2014/main" val="2432473658"/>
                  </a:ext>
                </a:extLst>
              </a:tr>
              <a:tr h="386792">
                <a:tc>
                  <a:txBody>
                    <a:bodyPr/>
                    <a:lstStyle/>
                    <a:p>
                      <a:pPr algn="ctr" rtl="0"/>
                      <a:r>
                        <a:rPr lang="es" sz="1200" b="0" i="0" u="none" baseline="0"/>
                        <a:t>&lt;30</a:t>
                      </a:r>
                    </a:p>
                  </a:txBody>
                  <a:tcPr/>
                </a:tc>
                <a:tc>
                  <a:txBody>
                    <a:bodyPr/>
                    <a:lstStyle/>
                    <a:p>
                      <a:pPr algn="ctr" rtl="0"/>
                      <a:r>
                        <a:rPr lang="es" sz="1200" b="0" i="0" u="none" baseline="0" dirty="0"/>
                        <a:t>17,9 %</a:t>
                      </a:r>
                    </a:p>
                  </a:txBody>
                  <a:tcPr/>
                </a:tc>
                <a:extLst>
                  <a:ext uri="{0D108BD9-81ED-4DB2-BD59-A6C34878D82A}">
                    <a16:rowId xmlns:a16="http://schemas.microsoft.com/office/drawing/2014/main" val="1164004641"/>
                  </a:ext>
                </a:extLst>
              </a:tr>
              <a:tr h="386792">
                <a:tc>
                  <a:txBody>
                    <a:bodyPr/>
                    <a:lstStyle/>
                    <a:p>
                      <a:pPr algn="ctr" rtl="0"/>
                      <a:r>
                        <a:rPr lang="es" sz="1200" b="0" i="0" u="none" baseline="0" dirty="0"/>
                        <a:t>30-39</a:t>
                      </a:r>
                    </a:p>
                  </a:txBody>
                  <a:tcPr/>
                </a:tc>
                <a:tc>
                  <a:txBody>
                    <a:bodyPr/>
                    <a:lstStyle/>
                    <a:p>
                      <a:pPr algn="ctr" rtl="0"/>
                      <a:r>
                        <a:rPr lang="es" sz="1200" b="0" i="0" u="none" baseline="0" dirty="0"/>
                        <a:t>38,6 %</a:t>
                      </a:r>
                    </a:p>
                  </a:txBody>
                  <a:tcPr/>
                </a:tc>
                <a:extLst>
                  <a:ext uri="{0D108BD9-81ED-4DB2-BD59-A6C34878D82A}">
                    <a16:rowId xmlns:a16="http://schemas.microsoft.com/office/drawing/2014/main" val="1629282097"/>
                  </a:ext>
                </a:extLst>
              </a:tr>
              <a:tr h="386792">
                <a:tc>
                  <a:txBody>
                    <a:bodyPr/>
                    <a:lstStyle/>
                    <a:p>
                      <a:pPr algn="ctr" rtl="0"/>
                      <a:r>
                        <a:rPr lang="es" sz="1200" b="0" i="0" u="none" baseline="0"/>
                        <a:t>40-49</a:t>
                      </a:r>
                    </a:p>
                  </a:txBody>
                  <a:tcPr/>
                </a:tc>
                <a:tc>
                  <a:txBody>
                    <a:bodyPr/>
                    <a:lstStyle/>
                    <a:p>
                      <a:pPr algn="ctr" rtl="0"/>
                      <a:r>
                        <a:rPr lang="es" sz="1200" b="0" i="0" u="none" baseline="0" dirty="0"/>
                        <a:t>23 %</a:t>
                      </a:r>
                    </a:p>
                  </a:txBody>
                  <a:tcPr/>
                </a:tc>
                <a:extLst>
                  <a:ext uri="{0D108BD9-81ED-4DB2-BD59-A6C34878D82A}">
                    <a16:rowId xmlns:a16="http://schemas.microsoft.com/office/drawing/2014/main" val="4228138891"/>
                  </a:ext>
                </a:extLst>
              </a:tr>
              <a:tr h="386792">
                <a:tc>
                  <a:txBody>
                    <a:bodyPr/>
                    <a:lstStyle/>
                    <a:p>
                      <a:pPr algn="ctr" rtl="0"/>
                      <a:r>
                        <a:rPr lang="es" sz="1200" b="0" i="0" u="none" baseline="0"/>
                        <a:t>50-59</a:t>
                      </a:r>
                    </a:p>
                  </a:txBody>
                  <a:tcPr/>
                </a:tc>
                <a:tc>
                  <a:txBody>
                    <a:bodyPr/>
                    <a:lstStyle/>
                    <a:p>
                      <a:pPr algn="ctr" rtl="0"/>
                      <a:r>
                        <a:rPr lang="es" sz="1200" b="0" i="0" u="none" baseline="0" dirty="0"/>
                        <a:t>12,6 %</a:t>
                      </a:r>
                    </a:p>
                  </a:txBody>
                  <a:tcPr/>
                </a:tc>
                <a:extLst>
                  <a:ext uri="{0D108BD9-81ED-4DB2-BD59-A6C34878D82A}">
                    <a16:rowId xmlns:a16="http://schemas.microsoft.com/office/drawing/2014/main" val="1736039923"/>
                  </a:ext>
                </a:extLst>
              </a:tr>
              <a:tr h="386792">
                <a:tc>
                  <a:txBody>
                    <a:bodyPr/>
                    <a:lstStyle/>
                    <a:p>
                      <a:pPr algn="ctr" rtl="0"/>
                      <a:r>
                        <a:rPr lang="es" sz="1200" b="0" i="0" u="none" baseline="0"/>
                        <a:t>60+</a:t>
                      </a:r>
                    </a:p>
                  </a:txBody>
                  <a:tcPr/>
                </a:tc>
                <a:tc>
                  <a:txBody>
                    <a:bodyPr/>
                    <a:lstStyle/>
                    <a:p>
                      <a:pPr algn="ctr" rtl="0"/>
                      <a:r>
                        <a:rPr lang="es" sz="1200" b="0" i="0" u="none" baseline="0" dirty="0"/>
                        <a:t>7,9 %</a:t>
                      </a:r>
                    </a:p>
                  </a:txBody>
                  <a:tcPr/>
                </a:tc>
                <a:extLst>
                  <a:ext uri="{0D108BD9-81ED-4DB2-BD59-A6C34878D82A}">
                    <a16:rowId xmlns:a16="http://schemas.microsoft.com/office/drawing/2014/main" val="2877243222"/>
                  </a:ext>
                </a:extLst>
              </a:tr>
            </a:tbl>
          </a:graphicData>
        </a:graphic>
      </p:graphicFrame>
      <p:graphicFrame>
        <p:nvGraphicFramePr>
          <p:cNvPr id="4" name="Table 4">
            <a:extLst>
              <a:ext uri="{FF2B5EF4-FFF2-40B4-BE49-F238E27FC236}">
                <a16:creationId xmlns:a16="http://schemas.microsoft.com/office/drawing/2014/main" id="{E89BCDFB-C2E2-4BAE-879C-AED276794217}"/>
              </a:ext>
            </a:extLst>
          </p:cNvPr>
          <p:cNvGraphicFramePr>
            <a:graphicFrameLocks noGrp="1"/>
          </p:cNvGraphicFramePr>
          <p:nvPr>
            <p:extLst>
              <p:ext uri="{D42A27DB-BD31-4B8C-83A1-F6EECF244321}">
                <p14:modId xmlns:p14="http://schemas.microsoft.com/office/powerpoint/2010/main" val="397147474"/>
              </p:ext>
            </p:extLst>
          </p:nvPr>
        </p:nvGraphicFramePr>
        <p:xfrm>
          <a:off x="6124201" y="1079827"/>
          <a:ext cx="2671499" cy="2983846"/>
        </p:xfrm>
        <a:graphic>
          <a:graphicData uri="http://schemas.openxmlformats.org/drawingml/2006/table">
            <a:tbl>
              <a:tblPr firstRow="1" bandRow="1">
                <a:tableStyleId>{F5AB1C69-6EDB-4FF4-983F-18BD219EF322}</a:tableStyleId>
              </a:tblPr>
              <a:tblGrid>
                <a:gridCol w="1668238">
                  <a:extLst>
                    <a:ext uri="{9D8B030D-6E8A-4147-A177-3AD203B41FA5}">
                      <a16:colId xmlns:a16="http://schemas.microsoft.com/office/drawing/2014/main" val="4038284194"/>
                    </a:ext>
                  </a:extLst>
                </a:gridCol>
                <a:gridCol w="1003261">
                  <a:extLst>
                    <a:ext uri="{9D8B030D-6E8A-4147-A177-3AD203B41FA5}">
                      <a16:colId xmlns:a16="http://schemas.microsoft.com/office/drawing/2014/main" val="3411194843"/>
                    </a:ext>
                  </a:extLst>
                </a:gridCol>
              </a:tblGrid>
              <a:tr h="191494">
                <a:tc>
                  <a:txBody>
                    <a:bodyPr/>
                    <a:lstStyle/>
                    <a:p>
                      <a:pPr algn="ctr" rtl="0"/>
                      <a:r>
                        <a:rPr lang="es" sz="1200" b="1" i="0" u="none" baseline="0"/>
                        <a:t>Raza</a:t>
                      </a:r>
                    </a:p>
                  </a:txBody>
                  <a:tcPr/>
                </a:tc>
                <a:tc>
                  <a:txBody>
                    <a:bodyPr/>
                    <a:lstStyle/>
                    <a:p>
                      <a:pPr algn="ctr" rtl="0"/>
                      <a:r>
                        <a:rPr lang="es" sz="1200" b="1" i="0" u="none" baseline="0"/>
                        <a:t>Porcentaje</a:t>
                      </a:r>
                    </a:p>
                  </a:txBody>
                  <a:tcPr/>
                </a:tc>
                <a:extLst>
                  <a:ext uri="{0D108BD9-81ED-4DB2-BD59-A6C34878D82A}">
                    <a16:rowId xmlns:a16="http://schemas.microsoft.com/office/drawing/2014/main" val="3228829399"/>
                  </a:ext>
                </a:extLst>
              </a:tr>
              <a:tr h="232984">
                <a:tc>
                  <a:txBody>
                    <a:bodyPr/>
                    <a:lstStyle/>
                    <a:p>
                      <a:pPr algn="ctr" rtl="0"/>
                      <a:r>
                        <a:rPr lang="es" sz="1200" b="0" i="0" u="none" baseline="0"/>
                        <a:t>Blanca</a:t>
                      </a:r>
                    </a:p>
                  </a:txBody>
                  <a:tcPr/>
                </a:tc>
                <a:tc>
                  <a:txBody>
                    <a:bodyPr/>
                    <a:lstStyle/>
                    <a:p>
                      <a:pPr algn="ctr" rtl="0"/>
                      <a:r>
                        <a:rPr lang="es" sz="1200" b="0" i="0" u="none" baseline="0" dirty="0"/>
                        <a:t>80,3 %</a:t>
                      </a:r>
                    </a:p>
                  </a:txBody>
                  <a:tcPr/>
                </a:tc>
                <a:extLst>
                  <a:ext uri="{0D108BD9-81ED-4DB2-BD59-A6C34878D82A}">
                    <a16:rowId xmlns:a16="http://schemas.microsoft.com/office/drawing/2014/main" val="871686205"/>
                  </a:ext>
                </a:extLst>
              </a:tr>
              <a:tr h="316706">
                <a:tc>
                  <a:txBody>
                    <a:bodyPr/>
                    <a:lstStyle/>
                    <a:p>
                      <a:pPr algn="ctr" rtl="0"/>
                      <a:r>
                        <a:rPr lang="es" sz="1200" b="0" i="0" u="none" baseline="0" dirty="0"/>
                        <a:t>Negra / Afroestadounidense</a:t>
                      </a:r>
                    </a:p>
                  </a:txBody>
                  <a:tcPr/>
                </a:tc>
                <a:tc>
                  <a:txBody>
                    <a:bodyPr/>
                    <a:lstStyle/>
                    <a:p>
                      <a:pPr algn="ctr" rtl="0"/>
                      <a:r>
                        <a:rPr lang="es" sz="1200" b="0" i="0" u="none" baseline="0"/>
                        <a:t>3,3 %</a:t>
                      </a:r>
                    </a:p>
                  </a:txBody>
                  <a:tcPr/>
                </a:tc>
                <a:extLst>
                  <a:ext uri="{0D108BD9-81ED-4DB2-BD59-A6C34878D82A}">
                    <a16:rowId xmlns:a16="http://schemas.microsoft.com/office/drawing/2014/main" val="2494059631"/>
                  </a:ext>
                </a:extLst>
              </a:tr>
              <a:tr h="232984">
                <a:tc>
                  <a:txBody>
                    <a:bodyPr/>
                    <a:lstStyle/>
                    <a:p>
                      <a:pPr algn="ctr" rtl="0"/>
                      <a:r>
                        <a:rPr lang="es" sz="1200" b="0" i="0" u="none" baseline="0" dirty="0"/>
                        <a:t>Asiática</a:t>
                      </a:r>
                    </a:p>
                  </a:txBody>
                  <a:tcPr/>
                </a:tc>
                <a:tc>
                  <a:txBody>
                    <a:bodyPr/>
                    <a:lstStyle/>
                    <a:p>
                      <a:pPr algn="ctr" rtl="0"/>
                      <a:r>
                        <a:rPr lang="es" sz="1200" b="0" i="0" u="none" baseline="0" dirty="0"/>
                        <a:t>6,5 %</a:t>
                      </a:r>
                    </a:p>
                  </a:txBody>
                  <a:tcPr/>
                </a:tc>
                <a:extLst>
                  <a:ext uri="{0D108BD9-81ED-4DB2-BD59-A6C34878D82A}">
                    <a16:rowId xmlns:a16="http://schemas.microsoft.com/office/drawing/2014/main" val="2714427526"/>
                  </a:ext>
                </a:extLst>
              </a:tr>
              <a:tr h="577523">
                <a:tc>
                  <a:txBody>
                    <a:bodyPr/>
                    <a:lstStyle/>
                    <a:p>
                      <a:pPr algn="ctr" rtl="0"/>
                      <a:r>
                        <a:rPr lang="es" sz="1200" b="0" i="0" u="none" baseline="0"/>
                        <a:t>Nativos de Hawái / isleños del Pacífico</a:t>
                      </a:r>
                    </a:p>
                  </a:txBody>
                  <a:tcPr/>
                </a:tc>
                <a:tc>
                  <a:txBody>
                    <a:bodyPr/>
                    <a:lstStyle/>
                    <a:p>
                      <a:pPr algn="ctr" rtl="0"/>
                      <a:r>
                        <a:rPr lang="es" sz="1200" b="0" i="0" u="none" baseline="0"/>
                        <a:t>0,3 %</a:t>
                      </a:r>
                    </a:p>
                  </a:txBody>
                  <a:tcPr/>
                </a:tc>
                <a:extLst>
                  <a:ext uri="{0D108BD9-81ED-4DB2-BD59-A6C34878D82A}">
                    <a16:rowId xmlns:a16="http://schemas.microsoft.com/office/drawing/2014/main" val="1335992465"/>
                  </a:ext>
                </a:extLst>
              </a:tr>
              <a:tr h="577523">
                <a:tc>
                  <a:txBody>
                    <a:bodyPr/>
                    <a:lstStyle/>
                    <a:p>
                      <a:pPr algn="ctr" rtl="0"/>
                      <a:r>
                        <a:rPr lang="es" sz="1200" b="0" i="0" u="none" baseline="0"/>
                        <a:t>Nativos de los EUA o nativos de Alaska</a:t>
                      </a:r>
                    </a:p>
                  </a:txBody>
                  <a:tcPr/>
                </a:tc>
                <a:tc>
                  <a:txBody>
                    <a:bodyPr/>
                    <a:lstStyle/>
                    <a:p>
                      <a:pPr algn="ctr" rtl="0"/>
                      <a:r>
                        <a:rPr lang="es" sz="1200" b="0" i="0" u="none" baseline="0" dirty="0"/>
                        <a:t>0,3 %</a:t>
                      </a:r>
                    </a:p>
                  </a:txBody>
                  <a:tcPr/>
                </a:tc>
                <a:extLst>
                  <a:ext uri="{0D108BD9-81ED-4DB2-BD59-A6C34878D82A}">
                    <a16:rowId xmlns:a16="http://schemas.microsoft.com/office/drawing/2014/main" val="1208996324"/>
                  </a:ext>
                </a:extLst>
              </a:tr>
              <a:tr h="232984">
                <a:tc>
                  <a:txBody>
                    <a:bodyPr/>
                    <a:lstStyle/>
                    <a:p>
                      <a:pPr algn="ctr" rtl="0"/>
                      <a:r>
                        <a:rPr lang="es" sz="1200" b="0" i="0" u="none" baseline="0"/>
                        <a:t>Otros</a:t>
                      </a:r>
                    </a:p>
                  </a:txBody>
                  <a:tcPr/>
                </a:tc>
                <a:tc>
                  <a:txBody>
                    <a:bodyPr/>
                    <a:lstStyle/>
                    <a:p>
                      <a:pPr algn="ctr" rtl="0"/>
                      <a:r>
                        <a:rPr lang="es" sz="1200" b="0" i="0" u="none" baseline="0" dirty="0"/>
                        <a:t>2,7 %</a:t>
                      </a:r>
                    </a:p>
                  </a:txBody>
                  <a:tcPr/>
                </a:tc>
                <a:extLst>
                  <a:ext uri="{0D108BD9-81ED-4DB2-BD59-A6C34878D82A}">
                    <a16:rowId xmlns:a16="http://schemas.microsoft.com/office/drawing/2014/main" val="1706335417"/>
                  </a:ext>
                </a:extLst>
              </a:tr>
              <a:tr h="232984">
                <a:tc>
                  <a:txBody>
                    <a:bodyPr/>
                    <a:lstStyle/>
                    <a:p>
                      <a:pPr algn="ctr" rtl="0"/>
                      <a:r>
                        <a:rPr lang="es" sz="1200" b="0" i="0" u="none" baseline="0" dirty="0"/>
                        <a:t>Multi-raza</a:t>
                      </a:r>
                    </a:p>
                  </a:txBody>
                  <a:tcPr/>
                </a:tc>
                <a:tc>
                  <a:txBody>
                    <a:bodyPr/>
                    <a:lstStyle/>
                    <a:p>
                      <a:pPr algn="ctr" rtl="0"/>
                      <a:r>
                        <a:rPr lang="es" sz="1200" b="0" i="0" u="none" baseline="0" dirty="0"/>
                        <a:t>2,3 %</a:t>
                      </a:r>
                    </a:p>
                  </a:txBody>
                  <a:tcPr/>
                </a:tc>
                <a:extLst>
                  <a:ext uri="{0D108BD9-81ED-4DB2-BD59-A6C34878D82A}">
                    <a16:rowId xmlns:a16="http://schemas.microsoft.com/office/drawing/2014/main" val="1591659530"/>
                  </a:ext>
                </a:extLst>
              </a:tr>
            </a:tbl>
          </a:graphicData>
        </a:graphic>
      </p:graphicFrame>
      <p:pic>
        <p:nvPicPr>
          <p:cNvPr id="9" name="Picture 8">
            <a:extLst>
              <a:ext uri="{FF2B5EF4-FFF2-40B4-BE49-F238E27FC236}">
                <a16:creationId xmlns:a16="http://schemas.microsoft.com/office/drawing/2014/main" id="{88405A51-CA0F-44F2-AFE4-EAA6227605CA}"/>
              </a:ext>
            </a:extLst>
          </p:cNvPr>
          <p:cNvPicPr>
            <a:picLocks noChangeAspect="1"/>
          </p:cNvPicPr>
          <p:nvPr/>
        </p:nvPicPr>
        <p:blipFill>
          <a:blip r:embed="rId3"/>
          <a:stretch>
            <a:fillRect/>
          </a:stretch>
        </p:blipFill>
        <p:spPr>
          <a:xfrm>
            <a:off x="787339" y="1605584"/>
            <a:ext cx="1219200" cy="1219200"/>
          </a:xfrm>
          <a:prstGeom prst="rect">
            <a:avLst/>
          </a:prstGeom>
        </p:spPr>
      </p:pic>
      <p:sp>
        <p:nvSpPr>
          <p:cNvPr id="10" name="TextBox 9">
            <a:extLst>
              <a:ext uri="{FF2B5EF4-FFF2-40B4-BE49-F238E27FC236}">
                <a16:creationId xmlns:a16="http://schemas.microsoft.com/office/drawing/2014/main" id="{2178A8C6-86D0-8BC6-FD38-03ED35D6224A}"/>
              </a:ext>
            </a:extLst>
          </p:cNvPr>
          <p:cNvSpPr txBox="1"/>
          <p:nvPr/>
        </p:nvSpPr>
        <p:spPr>
          <a:xfrm>
            <a:off x="6041509" y="4185105"/>
            <a:ext cx="2878389" cy="461665"/>
          </a:xfrm>
          <a:prstGeom prst="rect">
            <a:avLst/>
          </a:prstGeom>
          <a:noFill/>
        </p:spPr>
        <p:txBody>
          <a:bodyPr wrap="square" rtlCol="0">
            <a:spAutoFit/>
          </a:bodyPr>
          <a:lstStyle/>
          <a:p>
            <a:r>
              <a:rPr lang="en-US" sz="1200" b="1" dirty="0">
                <a:latin typeface="+mn-lt"/>
              </a:rPr>
              <a:t>**7 % </a:t>
            </a:r>
            <a:r>
              <a:rPr lang="es-ES" sz="1200" b="1" dirty="0">
                <a:latin typeface="+mn-lt"/>
              </a:rPr>
              <a:t>de </a:t>
            </a:r>
            <a:r>
              <a:rPr lang="es-ES" sz="1200" b="1" dirty="0" err="1">
                <a:latin typeface="+mn-lt"/>
              </a:rPr>
              <a:t>PAs</a:t>
            </a:r>
            <a:r>
              <a:rPr lang="es-ES" sz="1200" b="1" dirty="0">
                <a:latin typeface="+mn-lt"/>
              </a:rPr>
              <a:t> indicaron que son hispanos</a:t>
            </a:r>
            <a:r>
              <a:rPr lang="en-US" sz="1200" b="1" dirty="0">
                <a:latin typeface="+mn-lt"/>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a:ext>
            </a:extLst>
          </a:blip>
          <a:srcRect/>
          <a:stretch>
            <a:fillRect l="22000"/>
          </a:stretch>
        </a:blipFill>
        <a:effectLst/>
      </p:bgPr>
    </p:bg>
    <p:spTree>
      <p:nvGrpSpPr>
        <p:cNvPr id="1" name="Shape 228"/>
        <p:cNvGrpSpPr/>
        <p:nvPr/>
      </p:nvGrpSpPr>
      <p:grpSpPr>
        <a:xfrm>
          <a:off x="0" y="0"/>
          <a:ext cx="0" cy="0"/>
          <a:chOff x="0" y="0"/>
          <a:chExt cx="0" cy="0"/>
        </a:xfrm>
      </p:grpSpPr>
      <p:sp>
        <p:nvSpPr>
          <p:cNvPr id="260" name="Google Shape;260;p28"/>
          <p:cNvSpPr txBox="1">
            <a:spLocks noGrp="1"/>
          </p:cNvSpPr>
          <p:nvPr>
            <p:ph type="ctrTitle" idx="2"/>
          </p:nvPr>
        </p:nvSpPr>
        <p:spPr>
          <a:xfrm flipH="1">
            <a:off x="1025387" y="2228850"/>
            <a:ext cx="1374300" cy="64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sz="2800" b="1" i="0" u="none" baseline="0" dirty="0">
                <a:solidFill>
                  <a:schemeClr val="lt1"/>
                </a:solidFill>
              </a:rPr>
              <a:t>40</a:t>
            </a:r>
            <a:endParaRPr sz="2800" dirty="0">
              <a:solidFill>
                <a:schemeClr val="lt1"/>
              </a:solidFill>
            </a:endParaRPr>
          </a:p>
        </p:txBody>
      </p:sp>
      <p:sp>
        <p:nvSpPr>
          <p:cNvPr id="261" name="Google Shape;261;p28"/>
          <p:cNvSpPr txBox="1">
            <a:spLocks noGrp="1"/>
          </p:cNvSpPr>
          <p:nvPr>
            <p:ph type="subTitle" idx="1"/>
          </p:nvPr>
        </p:nvSpPr>
        <p:spPr>
          <a:xfrm flipH="1">
            <a:off x="719987" y="3068050"/>
            <a:ext cx="1985100" cy="970500"/>
          </a:xfrm>
          <a:prstGeom prst="rect">
            <a:avLst/>
          </a:prstGeom>
        </p:spPr>
        <p:txBody>
          <a:bodyPr spcFirstLastPara="1" wrap="square" lIns="91425" tIns="91425" rIns="91425" bIns="91425" anchor="t" anchorCtr="0">
            <a:noAutofit/>
          </a:bodyPr>
          <a:lstStyle/>
          <a:p>
            <a:pPr marL="0" indent="0" algn="ctr" rtl="0"/>
            <a:r>
              <a:rPr lang="es" sz="1400" b="0" i="0" u="none" baseline="0" dirty="0">
                <a:latin typeface="+mn-lt"/>
                <a:ea typeface="+mn-lt"/>
                <a:cs typeface="+mn-lt"/>
                <a:sym typeface="+mn-lt"/>
              </a:rPr>
              <a:t>El promedio de horas trabajadas por los PAs.</a:t>
            </a:r>
            <a:endParaRPr dirty="0">
              <a:solidFill>
                <a:schemeClr val="lt1"/>
              </a:solidFill>
            </a:endParaRPr>
          </a:p>
          <a:p>
            <a:pPr marL="0" lvl="0" indent="0" algn="l" rtl="0">
              <a:spcBef>
                <a:spcPts val="0"/>
              </a:spcBef>
              <a:spcAft>
                <a:spcPts val="0"/>
              </a:spcAft>
              <a:buNone/>
            </a:pPr>
            <a:endParaRPr dirty="0">
              <a:solidFill>
                <a:schemeClr val="lt1"/>
              </a:solidFill>
            </a:endParaRPr>
          </a:p>
        </p:txBody>
      </p:sp>
      <p:sp>
        <p:nvSpPr>
          <p:cNvPr id="262" name="Google Shape;262;p28"/>
          <p:cNvSpPr txBox="1">
            <a:spLocks noGrp="1"/>
          </p:cNvSpPr>
          <p:nvPr>
            <p:ph type="ctrTitle" idx="3"/>
          </p:nvPr>
        </p:nvSpPr>
        <p:spPr>
          <a:xfrm flipH="1">
            <a:off x="3884850" y="2228850"/>
            <a:ext cx="1374300" cy="647700"/>
          </a:xfrm>
          <a:prstGeom prst="rect">
            <a:avLst/>
          </a:prstGeom>
          <a:solidFill>
            <a:srgbClr val="FCBB46"/>
          </a:solidFill>
        </p:spPr>
        <p:txBody>
          <a:bodyPr spcFirstLastPara="1" wrap="square" lIns="91425" tIns="91425" rIns="91425" bIns="91425" anchor="b" anchorCtr="0">
            <a:noAutofit/>
          </a:bodyPr>
          <a:lstStyle/>
          <a:p>
            <a:pPr marL="0" lvl="0" indent="0" algn="ctr" rtl="0">
              <a:spcBef>
                <a:spcPts val="0"/>
              </a:spcBef>
              <a:spcAft>
                <a:spcPts val="0"/>
              </a:spcAft>
              <a:buNone/>
            </a:pPr>
            <a:r>
              <a:rPr lang="es" sz="2800" b="1" i="0" u="none" baseline="0" dirty="0">
                <a:solidFill>
                  <a:schemeClr val="lt1"/>
                </a:solidFill>
              </a:rPr>
              <a:t>70</a:t>
            </a:r>
            <a:endParaRPr sz="2800" dirty="0">
              <a:solidFill>
                <a:schemeClr val="lt1"/>
              </a:solidFill>
            </a:endParaRPr>
          </a:p>
        </p:txBody>
      </p:sp>
      <p:sp>
        <p:nvSpPr>
          <p:cNvPr id="263" name="Google Shape;263;p28"/>
          <p:cNvSpPr txBox="1">
            <a:spLocks noGrp="1"/>
          </p:cNvSpPr>
          <p:nvPr>
            <p:ph type="subTitle" idx="4"/>
          </p:nvPr>
        </p:nvSpPr>
        <p:spPr>
          <a:xfrm flipH="1">
            <a:off x="3579450" y="3068050"/>
            <a:ext cx="1985100" cy="1256300"/>
          </a:xfrm>
          <a:prstGeom prst="rect">
            <a:avLst/>
          </a:prstGeom>
          <a:solidFill>
            <a:srgbClr val="FCBB46"/>
          </a:solidFill>
        </p:spPr>
        <p:txBody>
          <a:bodyPr spcFirstLastPara="1" wrap="square" lIns="91425" tIns="91425" rIns="91425" bIns="91425" anchor="t" anchorCtr="0">
            <a:noAutofit/>
          </a:bodyPr>
          <a:lstStyle/>
          <a:p>
            <a:pPr marL="0" indent="0" rtl="0"/>
            <a:r>
              <a:rPr lang="es" sz="1400" b="0" i="0" u="none" baseline="0" dirty="0">
                <a:solidFill>
                  <a:schemeClr val="lt1"/>
                </a:solidFill>
              </a:rPr>
              <a:t>El promedio de pacientes atendidos por los PAs c</a:t>
            </a:r>
            <a:r>
              <a:rPr lang="es" sz="1400" dirty="0">
                <a:solidFill>
                  <a:schemeClr val="lt1"/>
                </a:solidFill>
              </a:rPr>
              <a:t>ada </a:t>
            </a:r>
            <a:r>
              <a:rPr lang="es" sz="1400" b="0" i="0" u="none" baseline="0" dirty="0">
                <a:solidFill>
                  <a:schemeClr val="lt1"/>
                </a:solidFill>
              </a:rPr>
              <a:t>semana en los </a:t>
            </a:r>
            <a:r>
              <a:rPr lang="es" sz="1400" dirty="0">
                <a:solidFill>
                  <a:schemeClr val="lt1"/>
                </a:solidFill>
              </a:rPr>
              <a:t>Estados Unidos.</a:t>
            </a:r>
            <a:endParaRPr sz="1400" dirty="0">
              <a:solidFill>
                <a:schemeClr val="lt1"/>
              </a:solidFill>
            </a:endParaRPr>
          </a:p>
        </p:txBody>
      </p:sp>
      <p:sp>
        <p:nvSpPr>
          <p:cNvPr id="264" name="Google Shape;264;p28"/>
          <p:cNvSpPr txBox="1">
            <a:spLocks noGrp="1"/>
          </p:cNvSpPr>
          <p:nvPr>
            <p:ph type="ctrTitle" idx="5"/>
          </p:nvPr>
        </p:nvSpPr>
        <p:spPr>
          <a:xfrm flipH="1">
            <a:off x="6766014" y="2228850"/>
            <a:ext cx="1696564" cy="647700"/>
          </a:xfrm>
          <a:prstGeom prst="rect">
            <a:avLst/>
          </a:prstGeom>
          <a:solidFill>
            <a:srgbClr val="EE3155"/>
          </a:solidFill>
        </p:spPr>
        <p:txBody>
          <a:bodyPr spcFirstLastPara="1" wrap="square" lIns="91425" tIns="91425" rIns="91425" bIns="91425" anchor="b" anchorCtr="0">
            <a:noAutofit/>
          </a:bodyPr>
          <a:lstStyle/>
          <a:p>
            <a:pPr marL="0" lvl="0" indent="0" algn="ctr" rtl="0">
              <a:spcBef>
                <a:spcPts val="0"/>
              </a:spcBef>
              <a:spcAft>
                <a:spcPts val="0"/>
              </a:spcAft>
              <a:buNone/>
            </a:pPr>
            <a:r>
              <a:rPr lang="es" sz="2800" b="1" i="0" u="none" baseline="0" dirty="0">
                <a:solidFill>
                  <a:schemeClr val="bg1"/>
                </a:solidFill>
              </a:rPr>
              <a:t>$120.204</a:t>
            </a:r>
            <a:endParaRPr sz="2800" dirty="0">
              <a:solidFill>
                <a:schemeClr val="bg1"/>
              </a:solidFill>
            </a:endParaRPr>
          </a:p>
        </p:txBody>
      </p:sp>
      <p:sp>
        <p:nvSpPr>
          <p:cNvPr id="47" name="Google Shape;152;p23">
            <a:extLst>
              <a:ext uri="{FF2B5EF4-FFF2-40B4-BE49-F238E27FC236}">
                <a16:creationId xmlns:a16="http://schemas.microsoft.com/office/drawing/2014/main" id="{14618344-F112-49AF-9A6A-66E99E7EA1FC}"/>
              </a:ext>
            </a:extLst>
          </p:cNvPr>
          <p:cNvSpPr txBox="1">
            <a:spLocks/>
          </p:cNvSpPr>
          <p:nvPr/>
        </p:nvSpPr>
        <p:spPr>
          <a:xfrm>
            <a:off x="99258" y="791558"/>
            <a:ext cx="3228975" cy="17607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mj-lt"/>
                <a:ea typeface="Nunito Sans ExtraBold"/>
                <a:cs typeface="Nunito Sans ExtraBold"/>
                <a:sym typeface="Nunito Sans ExtraBold"/>
              </a:defRPr>
            </a:lvl1pPr>
            <a:lvl2pPr marR="0" lvl="1"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2pPr>
            <a:lvl3pPr marR="0" lvl="2"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3pPr>
            <a:lvl4pPr marR="0" lvl="3"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4pPr>
            <a:lvl5pPr marR="0" lvl="4"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5pPr>
            <a:lvl6pPr marR="0" lvl="5"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6pPr>
            <a:lvl7pPr marR="0" lvl="6"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7pPr>
            <a:lvl8pPr marR="0" lvl="7"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8pPr>
            <a:lvl9pPr marR="0" lvl="8"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9pPr>
          </a:lstStyle>
          <a:p>
            <a:pPr algn="l" rtl="0"/>
            <a:r>
              <a:rPr lang="es" sz="2800" b="0" i="0" u="none" baseline="0" dirty="0">
                <a:solidFill>
                  <a:schemeClr val="bg1"/>
                </a:solidFill>
              </a:rPr>
              <a:t>¿Quiénes son los PA certificados por la NCCPA?</a:t>
            </a:r>
            <a:r>
              <a:rPr lang="es" sz="3600" b="0" i="0" u="none" baseline="0" dirty="0">
                <a:solidFill>
                  <a:schemeClr val="bg1"/>
                </a:solidFill>
              </a:rPr>
              <a:t> </a:t>
            </a:r>
          </a:p>
        </p:txBody>
      </p:sp>
      <p:sp>
        <p:nvSpPr>
          <p:cNvPr id="4" name="Rectangle 3">
            <a:extLst>
              <a:ext uri="{FF2B5EF4-FFF2-40B4-BE49-F238E27FC236}">
                <a16:creationId xmlns:a16="http://schemas.microsoft.com/office/drawing/2014/main" id="{C46B8BB9-679D-9BE9-D42B-63B392FB3F22}"/>
              </a:ext>
            </a:extLst>
          </p:cNvPr>
          <p:cNvSpPr/>
          <p:nvPr/>
        </p:nvSpPr>
        <p:spPr>
          <a:xfrm>
            <a:off x="6621746" y="3069595"/>
            <a:ext cx="1985100" cy="803862"/>
          </a:xfrm>
          <a:prstGeom prst="rect">
            <a:avLst/>
          </a:prstGeom>
          <a:solidFill>
            <a:srgbClr val="EE31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
          </a:p>
        </p:txBody>
      </p:sp>
      <p:sp>
        <p:nvSpPr>
          <p:cNvPr id="3" name="Google Shape;261;p28">
            <a:extLst>
              <a:ext uri="{FF2B5EF4-FFF2-40B4-BE49-F238E27FC236}">
                <a16:creationId xmlns:a16="http://schemas.microsoft.com/office/drawing/2014/main" id="{D2641052-3455-9446-55CE-5CB566526990}"/>
              </a:ext>
            </a:extLst>
          </p:cNvPr>
          <p:cNvSpPr txBox="1">
            <a:spLocks/>
          </p:cNvSpPr>
          <p:nvPr/>
        </p:nvSpPr>
        <p:spPr>
          <a:xfrm flipH="1">
            <a:off x="6621746" y="3144250"/>
            <a:ext cx="1985100" cy="6681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900"/>
              <a:buFont typeface="Assistant ExtraLight"/>
              <a:buNone/>
              <a:defRPr sz="900" b="0" i="0" u="none" strike="noStrike" cap="none">
                <a:solidFill>
                  <a:schemeClr val="lt1"/>
                </a:solidFill>
                <a:latin typeface="Assistant ExtraLight"/>
                <a:ea typeface="Assistant ExtraLight"/>
                <a:cs typeface="Assistant ExtraLight"/>
                <a:sym typeface="Assistant ExtraLight"/>
              </a:defRPr>
            </a:lvl1pPr>
            <a:lvl2pPr marL="914400" marR="0" lvl="1" indent="-304800" algn="l" rtl="0">
              <a:lnSpc>
                <a:spcPct val="100000"/>
              </a:lnSpc>
              <a:spcBef>
                <a:spcPts val="0"/>
              </a:spcBef>
              <a:spcAft>
                <a:spcPts val="0"/>
              </a:spcAft>
              <a:buClr>
                <a:schemeClr val="lt1"/>
              </a:buClr>
              <a:buSzPts val="900"/>
              <a:buFont typeface="Assistant ExtraLight"/>
              <a:buNone/>
              <a:defRPr sz="900" b="0" i="0" u="none" strike="noStrike" cap="none">
                <a:solidFill>
                  <a:schemeClr val="lt1"/>
                </a:solidFill>
                <a:latin typeface="Assistant ExtraLight"/>
                <a:ea typeface="Assistant ExtraLight"/>
                <a:cs typeface="Assistant ExtraLight"/>
                <a:sym typeface="Assistant ExtraLight"/>
              </a:defRPr>
            </a:lvl2pPr>
            <a:lvl3pPr marL="1371600" marR="0" lvl="2" indent="-304800" algn="l" rtl="0">
              <a:lnSpc>
                <a:spcPct val="100000"/>
              </a:lnSpc>
              <a:spcBef>
                <a:spcPts val="0"/>
              </a:spcBef>
              <a:spcAft>
                <a:spcPts val="0"/>
              </a:spcAft>
              <a:buClr>
                <a:schemeClr val="lt1"/>
              </a:buClr>
              <a:buSzPts val="900"/>
              <a:buFont typeface="Assistant ExtraLight"/>
              <a:buNone/>
              <a:defRPr sz="900" b="0" i="0" u="none" strike="noStrike" cap="none">
                <a:solidFill>
                  <a:schemeClr val="lt1"/>
                </a:solidFill>
                <a:latin typeface="Assistant ExtraLight"/>
                <a:ea typeface="Assistant ExtraLight"/>
                <a:cs typeface="Assistant ExtraLight"/>
                <a:sym typeface="Assistant ExtraLight"/>
              </a:defRPr>
            </a:lvl3pPr>
            <a:lvl4pPr marL="1828800" marR="0" lvl="3" indent="-304800" algn="l" rtl="0">
              <a:lnSpc>
                <a:spcPct val="100000"/>
              </a:lnSpc>
              <a:spcBef>
                <a:spcPts val="0"/>
              </a:spcBef>
              <a:spcAft>
                <a:spcPts val="0"/>
              </a:spcAft>
              <a:buClr>
                <a:schemeClr val="lt1"/>
              </a:buClr>
              <a:buSzPts val="900"/>
              <a:buFont typeface="Assistant ExtraLight"/>
              <a:buNone/>
              <a:defRPr sz="900" b="0" i="0" u="none" strike="noStrike" cap="none">
                <a:solidFill>
                  <a:schemeClr val="lt1"/>
                </a:solidFill>
                <a:latin typeface="Assistant ExtraLight"/>
                <a:ea typeface="Assistant ExtraLight"/>
                <a:cs typeface="Assistant ExtraLight"/>
                <a:sym typeface="Assistant ExtraLight"/>
              </a:defRPr>
            </a:lvl4pPr>
            <a:lvl5pPr marL="2286000" marR="0" lvl="4" indent="-304800" algn="l" rtl="0">
              <a:lnSpc>
                <a:spcPct val="100000"/>
              </a:lnSpc>
              <a:spcBef>
                <a:spcPts val="0"/>
              </a:spcBef>
              <a:spcAft>
                <a:spcPts val="0"/>
              </a:spcAft>
              <a:buClr>
                <a:schemeClr val="lt1"/>
              </a:buClr>
              <a:buSzPts val="900"/>
              <a:buFont typeface="Assistant ExtraLight"/>
              <a:buNone/>
              <a:defRPr sz="900" b="0" i="0" u="none" strike="noStrike" cap="none">
                <a:solidFill>
                  <a:schemeClr val="lt1"/>
                </a:solidFill>
                <a:latin typeface="Assistant ExtraLight"/>
                <a:ea typeface="Assistant ExtraLight"/>
                <a:cs typeface="Assistant ExtraLight"/>
                <a:sym typeface="Assistant ExtraLight"/>
              </a:defRPr>
            </a:lvl5pPr>
            <a:lvl6pPr marL="2743200" marR="0" lvl="5" indent="-304800" algn="l" rtl="0">
              <a:lnSpc>
                <a:spcPct val="100000"/>
              </a:lnSpc>
              <a:spcBef>
                <a:spcPts val="0"/>
              </a:spcBef>
              <a:spcAft>
                <a:spcPts val="0"/>
              </a:spcAft>
              <a:buClr>
                <a:schemeClr val="lt1"/>
              </a:buClr>
              <a:buSzPts val="900"/>
              <a:buFont typeface="Assistant ExtraLight"/>
              <a:buNone/>
              <a:defRPr sz="900" b="0" i="0" u="none" strike="noStrike" cap="none">
                <a:solidFill>
                  <a:schemeClr val="lt1"/>
                </a:solidFill>
                <a:latin typeface="Assistant ExtraLight"/>
                <a:ea typeface="Assistant ExtraLight"/>
                <a:cs typeface="Assistant ExtraLight"/>
                <a:sym typeface="Assistant ExtraLight"/>
              </a:defRPr>
            </a:lvl6pPr>
            <a:lvl7pPr marL="3200400" marR="0" lvl="6" indent="-304800" algn="l" rtl="0">
              <a:lnSpc>
                <a:spcPct val="100000"/>
              </a:lnSpc>
              <a:spcBef>
                <a:spcPts val="0"/>
              </a:spcBef>
              <a:spcAft>
                <a:spcPts val="0"/>
              </a:spcAft>
              <a:buClr>
                <a:schemeClr val="lt1"/>
              </a:buClr>
              <a:buSzPts val="900"/>
              <a:buFont typeface="Assistant ExtraLight"/>
              <a:buNone/>
              <a:defRPr sz="900" b="0" i="0" u="none" strike="noStrike" cap="none">
                <a:solidFill>
                  <a:schemeClr val="lt1"/>
                </a:solidFill>
                <a:latin typeface="Assistant ExtraLight"/>
                <a:ea typeface="Assistant ExtraLight"/>
                <a:cs typeface="Assistant ExtraLight"/>
                <a:sym typeface="Assistant ExtraLight"/>
              </a:defRPr>
            </a:lvl7pPr>
            <a:lvl8pPr marL="3657600" marR="0" lvl="7" indent="-304800" algn="l" rtl="0">
              <a:lnSpc>
                <a:spcPct val="100000"/>
              </a:lnSpc>
              <a:spcBef>
                <a:spcPts val="0"/>
              </a:spcBef>
              <a:spcAft>
                <a:spcPts val="0"/>
              </a:spcAft>
              <a:buClr>
                <a:schemeClr val="lt1"/>
              </a:buClr>
              <a:buSzPts val="900"/>
              <a:buFont typeface="Assistant ExtraLight"/>
              <a:buNone/>
              <a:defRPr sz="900" b="0" i="0" u="none" strike="noStrike" cap="none">
                <a:solidFill>
                  <a:schemeClr val="lt1"/>
                </a:solidFill>
                <a:latin typeface="Assistant ExtraLight"/>
                <a:ea typeface="Assistant ExtraLight"/>
                <a:cs typeface="Assistant ExtraLight"/>
                <a:sym typeface="Assistant ExtraLight"/>
              </a:defRPr>
            </a:lvl8pPr>
            <a:lvl9pPr marL="4114800" marR="0" lvl="8" indent="-304800" algn="l" rtl="0">
              <a:lnSpc>
                <a:spcPct val="100000"/>
              </a:lnSpc>
              <a:spcBef>
                <a:spcPts val="0"/>
              </a:spcBef>
              <a:spcAft>
                <a:spcPts val="0"/>
              </a:spcAft>
              <a:buClr>
                <a:schemeClr val="lt1"/>
              </a:buClr>
              <a:buSzPts val="900"/>
              <a:buFont typeface="Assistant ExtraLight"/>
              <a:buNone/>
              <a:defRPr sz="900" b="0" i="0" u="none" strike="noStrike" cap="none">
                <a:solidFill>
                  <a:schemeClr val="lt1"/>
                </a:solidFill>
                <a:latin typeface="Assistant ExtraLight"/>
                <a:ea typeface="Assistant ExtraLight"/>
                <a:cs typeface="Assistant ExtraLight"/>
                <a:sym typeface="Assistant ExtraLight"/>
              </a:defRPr>
            </a:lvl9pPr>
          </a:lstStyle>
          <a:p>
            <a:pPr marL="0" indent="0" algn="ctr" rtl="0"/>
            <a:r>
              <a:rPr lang="es" sz="1400" b="0" i="0" u="none" baseline="0" dirty="0">
                <a:solidFill>
                  <a:schemeClr val="bg1"/>
                </a:solidFill>
                <a:latin typeface="+mn-lt"/>
                <a:ea typeface="+mn-lt"/>
                <a:cs typeface="+mn-lt"/>
                <a:sym typeface="+mn-lt"/>
              </a:rPr>
              <a:t>Salario promedio de</a:t>
            </a:r>
          </a:p>
          <a:p>
            <a:pPr marL="0" indent="0" algn="ctr" rtl="0"/>
            <a:r>
              <a:rPr lang="en-US" sz="1400" dirty="0" err="1">
                <a:solidFill>
                  <a:schemeClr val="bg1"/>
                </a:solidFill>
                <a:latin typeface="+mn-lt"/>
                <a:ea typeface="+mn-lt"/>
                <a:cs typeface="+mn-lt"/>
                <a:sym typeface="+mn-lt"/>
              </a:rPr>
              <a:t>los</a:t>
            </a:r>
            <a:r>
              <a:rPr lang="en-US" sz="1400" dirty="0">
                <a:solidFill>
                  <a:schemeClr val="bg1"/>
                </a:solidFill>
                <a:latin typeface="+mn-lt"/>
                <a:ea typeface="+mn-lt"/>
                <a:cs typeface="+mn-lt"/>
                <a:sym typeface="+mn-lt"/>
              </a:rPr>
              <a:t> </a:t>
            </a:r>
            <a:r>
              <a:rPr lang="en-US" sz="1400" b="0" i="0" u="none" baseline="0" dirty="0">
                <a:solidFill>
                  <a:schemeClr val="bg1"/>
                </a:solidFill>
                <a:latin typeface="+mn-lt"/>
                <a:ea typeface="+mn-lt"/>
                <a:cs typeface="+mn-lt"/>
                <a:sym typeface="+mn-lt"/>
              </a:rPr>
              <a:t>PAs</a:t>
            </a:r>
            <a:r>
              <a:rPr lang="es" sz="1400" b="0" i="0" u="none" baseline="0" dirty="0">
                <a:solidFill>
                  <a:schemeClr val="bg1"/>
                </a:solidFill>
                <a:latin typeface="+mn-lt"/>
                <a:ea typeface="+mn-lt"/>
                <a:cs typeface="+mn-lt"/>
                <a:sym typeface="+mn-lt"/>
              </a:rPr>
              <a:t>.</a:t>
            </a:r>
            <a:endParaRPr lang="es" dirty="0"/>
          </a:p>
          <a:p>
            <a:pPr marL="0" indent="0" algn="l" rtl="0"/>
            <a:endParaRPr lang="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3"/>
          <p:cNvSpPr/>
          <p:nvPr/>
        </p:nvSpPr>
        <p:spPr>
          <a:xfrm>
            <a:off x="1866900" y="-447675"/>
            <a:ext cx="8239125" cy="4857750"/>
          </a:xfrm>
          <a:custGeom>
            <a:avLst/>
            <a:gdLst/>
            <a:ahLst/>
            <a:cxnLst/>
            <a:rect l="l" t="t" r="r" b="b"/>
            <a:pathLst>
              <a:path w="329565" h="194310" extrusionOk="0">
                <a:moveTo>
                  <a:pt x="0" y="0"/>
                </a:moveTo>
                <a:lnTo>
                  <a:pt x="33147" y="107442"/>
                </a:lnTo>
                <a:lnTo>
                  <a:pt x="74295" y="118110"/>
                </a:lnTo>
                <a:lnTo>
                  <a:pt x="134493" y="194310"/>
                </a:lnTo>
                <a:lnTo>
                  <a:pt x="329565" y="180594"/>
                </a:lnTo>
                <a:lnTo>
                  <a:pt x="308229" y="11430"/>
                </a:lnTo>
                <a:close/>
              </a:path>
            </a:pathLst>
          </a:custGeom>
          <a:noFill/>
          <a:ln w="19050" cap="flat" cmpd="sng">
            <a:solidFill>
              <a:srgbClr val="EE3155"/>
            </a:solidFill>
            <a:prstDash val="solid"/>
            <a:round/>
            <a:headEnd type="none" w="med" len="med"/>
            <a:tailEnd type="none" w="med" len="med"/>
          </a:ln>
        </p:spPr>
      </p:sp>
      <p:sp>
        <p:nvSpPr>
          <p:cNvPr id="368" name="Google Shape;368;p33"/>
          <p:cNvSpPr txBox="1"/>
          <p:nvPr/>
        </p:nvSpPr>
        <p:spPr>
          <a:xfrm>
            <a:off x="4890996" y="550544"/>
            <a:ext cx="5396004" cy="3709641"/>
          </a:xfrm>
          <a:prstGeom prst="rect">
            <a:avLst/>
          </a:prstGeom>
          <a:noFill/>
          <a:ln>
            <a:noFill/>
          </a:ln>
        </p:spPr>
        <p:txBody>
          <a:bodyPr spcFirstLastPara="1" wrap="square" lIns="91425" tIns="91425" rIns="91425" bIns="91425" numCol="2" anchor="t" anchorCtr="0">
            <a:noAutofit/>
          </a:bodyPr>
          <a:lstStyle/>
          <a:p>
            <a:pPr algn="l" rtl="0">
              <a:buFont typeface="Arial" panose="020B0604020202020204" pitchFamily="34" charset="0"/>
              <a:buChar char="•"/>
            </a:pPr>
            <a:r>
              <a:rPr lang="es" sz="1200" b="1" i="0" u="none" baseline="0" dirty="0">
                <a:latin typeface="+mn-lt"/>
                <a:cs typeface="Assistant ExtraLight"/>
                <a:sym typeface="Assistant ExtraLight"/>
              </a:rPr>
              <a:t>Medicina familiar / medicina  general</a:t>
            </a:r>
            <a:endParaRPr lang="es" sz="1200" b="1" dirty="0">
              <a:latin typeface="Roboto"/>
              <a:cs typeface="Assistant ExtraLight"/>
            </a:endParaRPr>
          </a:p>
          <a:p>
            <a:pPr marL="171450" indent="-171450" algn="l" rtl="0">
              <a:buFont typeface="Arial" panose="020B0604020202020204" pitchFamily="34" charset="0"/>
              <a:buChar char="•"/>
            </a:pPr>
            <a:r>
              <a:rPr lang="es" sz="1200" b="1" i="0" u="none" baseline="0" dirty="0">
                <a:latin typeface="Roboto"/>
                <a:cs typeface="Assistant ExtraLight"/>
              </a:rPr>
              <a:t>Especializaciones quirúrgicas </a:t>
            </a:r>
          </a:p>
          <a:p>
            <a:pPr marL="285750" lvl="8" indent="-285750" algn="l" rtl="0">
              <a:buFont typeface="Wingdings" panose="020B0604020202020204" pitchFamily="34" charset="0"/>
              <a:buChar char="ü"/>
            </a:pPr>
            <a:r>
              <a:rPr lang="es" sz="1200" b="0" i="0" u="none" baseline="0" dirty="0">
                <a:latin typeface="Roboto"/>
                <a:cs typeface="Assistant ExtraLight"/>
              </a:rPr>
              <a:t>Cirugía ortopédica</a:t>
            </a:r>
          </a:p>
          <a:p>
            <a:pPr marL="285750" lvl="7" indent="-285750" algn="l" rtl="0">
              <a:buFont typeface="Wingdings" panose="020B0604020202020204" pitchFamily="34" charset="0"/>
              <a:buChar char="ü"/>
            </a:pPr>
            <a:r>
              <a:rPr lang="es" sz="1200" b="0" i="0" u="none" baseline="0" dirty="0">
                <a:latin typeface="Roboto"/>
                <a:cs typeface="Assistant ExtraLight"/>
              </a:rPr>
              <a:t>Cirugía cardiotorácica y vascular</a:t>
            </a:r>
          </a:p>
          <a:p>
            <a:pPr marL="285750" lvl="7" indent="-285750" algn="l" rtl="0">
              <a:buFont typeface="Wingdings" panose="020B0604020202020204" pitchFamily="34" charset="0"/>
              <a:buChar char="ü"/>
            </a:pPr>
            <a:r>
              <a:rPr lang="es" sz="1200" b="0" i="0" u="none" baseline="0" dirty="0">
                <a:latin typeface="Roboto"/>
                <a:cs typeface="Assistant ExtraLight"/>
              </a:rPr>
              <a:t>Neurocirugía</a:t>
            </a:r>
          </a:p>
          <a:p>
            <a:pPr marL="171450" lvl="5" indent="-171450" algn="l" rtl="0">
              <a:buFont typeface="Arial" panose="020B0604020202020204" pitchFamily="34" charset="0"/>
              <a:buChar char="•"/>
            </a:pPr>
            <a:r>
              <a:rPr lang="es" sz="1200" b="1" i="0" u="none" baseline="0" dirty="0">
                <a:latin typeface="Roboto"/>
                <a:cs typeface="Assistant ExtraLight"/>
              </a:rPr>
              <a:t>Medicina de urgencias</a:t>
            </a:r>
          </a:p>
          <a:p>
            <a:pPr marL="171450" lvl="2" indent="-171450" algn="l" rtl="0">
              <a:buFont typeface="Arial" panose="020B0604020202020204" pitchFamily="34" charset="0"/>
              <a:buChar char="•"/>
            </a:pPr>
            <a:r>
              <a:rPr lang="es" sz="1200" b="1" i="0" u="none" baseline="0" dirty="0">
                <a:latin typeface="Roboto"/>
                <a:cs typeface="Assistant ExtraLight"/>
              </a:rPr>
              <a:t>Medicina interna</a:t>
            </a:r>
          </a:p>
          <a:p>
            <a:pPr marL="285750" lvl="2" indent="-285750" algn="l" rtl="0">
              <a:buFont typeface="Wingdings" panose="020B0604020202020204" pitchFamily="34" charset="0"/>
              <a:buChar char="ü"/>
            </a:pPr>
            <a:r>
              <a:rPr lang="es" sz="1200" b="0" i="0" u="none" baseline="0" dirty="0">
                <a:latin typeface="Roboto"/>
                <a:cs typeface="Assistant ExtraLight"/>
              </a:rPr>
              <a:t>Cardiología</a:t>
            </a:r>
          </a:p>
          <a:p>
            <a:pPr marL="285750" lvl="2" indent="-285750" algn="l" rtl="0">
              <a:buFont typeface="Wingdings" panose="020B0604020202020204" pitchFamily="34" charset="0"/>
              <a:buChar char="ü"/>
            </a:pPr>
            <a:r>
              <a:rPr lang="es" sz="1200" b="0" i="0" u="none" baseline="0" dirty="0">
                <a:latin typeface="Roboto"/>
                <a:cs typeface="Assistant ExtraLight"/>
              </a:rPr>
              <a:t>Gastroenterología</a:t>
            </a:r>
          </a:p>
          <a:p>
            <a:pPr marL="285750" lvl="2" indent="-285750" algn="l" rtl="0">
              <a:buFont typeface="Wingdings" panose="020B0604020202020204" pitchFamily="34" charset="0"/>
              <a:buChar char="ü"/>
            </a:pPr>
            <a:r>
              <a:rPr lang="es" sz="1200" b="0" i="0" u="none" baseline="0" dirty="0">
                <a:latin typeface="Roboto"/>
                <a:cs typeface="Assistant ExtraLight"/>
              </a:rPr>
              <a:t>Oncología</a:t>
            </a:r>
          </a:p>
          <a:p>
            <a:pPr marL="171450" lvl="2" indent="-171450" algn="l" rtl="0">
              <a:buFont typeface="Arial" panose="020B0604020202020204" pitchFamily="34" charset="0"/>
              <a:buChar char="•"/>
            </a:pPr>
            <a:r>
              <a:rPr lang="es" sz="1200" b="1" i="0" u="none" baseline="0" dirty="0">
                <a:latin typeface="Roboto"/>
                <a:cs typeface="Assistant ExtraLight"/>
              </a:rPr>
              <a:t>Dermatología</a:t>
            </a:r>
          </a:p>
          <a:p>
            <a:pPr marL="171450" lvl="2" indent="-171450" algn="l" rtl="0">
              <a:buFont typeface="Arial" panose="020B0604020202020204" pitchFamily="34" charset="0"/>
              <a:buChar char="•"/>
            </a:pPr>
            <a:r>
              <a:rPr lang="es" sz="1200" b="1" i="0" u="none" baseline="0" dirty="0">
                <a:latin typeface="Roboto"/>
                <a:cs typeface="Assistant ExtraLight"/>
              </a:rPr>
              <a:t>Medicina hospitalaria</a:t>
            </a:r>
          </a:p>
          <a:p>
            <a:pPr marL="171450" lvl="2" indent="-171450" algn="l" rtl="0">
              <a:buFont typeface="Arial" panose="020B0604020202020204" pitchFamily="34" charset="0"/>
              <a:buChar char="•"/>
            </a:pPr>
            <a:r>
              <a:rPr lang="es" sz="1200" b="1" i="0" u="none" baseline="0" dirty="0">
                <a:latin typeface="Roboto"/>
                <a:cs typeface="Assistant ExtraLight"/>
              </a:rPr>
              <a:t>Cirugía general</a:t>
            </a:r>
          </a:p>
          <a:p>
            <a:pPr marL="171450" lvl="2" indent="-171450" algn="l" rtl="0">
              <a:buFont typeface="Arial" panose="020B0604020202020204" pitchFamily="34" charset="0"/>
              <a:buChar char="•"/>
            </a:pPr>
            <a:r>
              <a:rPr lang="es" sz="1200" b="1" i="0" u="none" baseline="0" dirty="0">
                <a:latin typeface="Roboto"/>
                <a:cs typeface="Assistant ExtraLight"/>
              </a:rPr>
              <a:t>Psiquiatría</a:t>
            </a:r>
          </a:p>
          <a:p>
            <a:pPr marL="171450" lvl="2" indent="-171450" algn="l" rtl="0">
              <a:buFont typeface="Arial" panose="020B0604020202020204" pitchFamily="34" charset="0"/>
              <a:buChar char="•"/>
            </a:pPr>
            <a:r>
              <a:rPr lang="es" sz="1200" b="1" i="0" u="none" baseline="0" dirty="0">
                <a:latin typeface="Roboto"/>
                <a:cs typeface="Assistant ExtraLight"/>
              </a:rPr>
              <a:t>Medicina de cuidados intensivos</a:t>
            </a:r>
          </a:p>
          <a:p>
            <a:pPr marL="171450" lvl="2" indent="-171450" algn="l" rtl="0">
              <a:buFont typeface="Arial" panose="020B0604020202020204" pitchFamily="34" charset="0"/>
              <a:buChar char="•"/>
            </a:pPr>
            <a:r>
              <a:rPr lang="es" sz="1200" b="1" dirty="0">
                <a:latin typeface="Roboto"/>
                <a:cs typeface="Assistant ExtraLight"/>
              </a:rPr>
              <a:t>Medicina para controlar y Prevenir VIH o HIV.</a:t>
            </a:r>
            <a:endParaRPr lang="es" sz="1200" b="1" i="0" u="none" baseline="0" dirty="0">
              <a:latin typeface="Roboto"/>
              <a:cs typeface="Assistant ExtraLight"/>
            </a:endParaRPr>
          </a:p>
        </p:txBody>
      </p:sp>
      <p:pic>
        <p:nvPicPr>
          <p:cNvPr id="369" name="Google Shape;369;p33"/>
          <p:cNvPicPr preferRelativeResize="0"/>
          <p:nvPr/>
        </p:nvPicPr>
        <p:blipFill>
          <a:blip r:embed="rId3"/>
          <a:srcRect/>
          <a:stretch/>
        </p:blipFill>
        <p:spPr>
          <a:xfrm>
            <a:off x="243684" y="1733235"/>
            <a:ext cx="3884731" cy="2591115"/>
          </a:xfrm>
          <a:prstGeom prst="rect">
            <a:avLst/>
          </a:prstGeom>
          <a:ln w="127000" cap="sq">
            <a:solidFill>
              <a:srgbClr val="EE3155"/>
            </a:solidFill>
            <a:miter lim="800000"/>
          </a:ln>
          <a:effectLst>
            <a:outerShdw blurRad="57150" dist="50800" dir="2700000" algn="tl" rotWithShape="0">
              <a:srgbClr val="000000">
                <a:alpha val="40000"/>
              </a:srgbClr>
            </a:outerShdw>
          </a:effectLst>
        </p:spPr>
      </p:pic>
      <p:sp>
        <p:nvSpPr>
          <p:cNvPr id="9" name="Google Shape;152;p23">
            <a:extLst>
              <a:ext uri="{FF2B5EF4-FFF2-40B4-BE49-F238E27FC236}">
                <a16:creationId xmlns:a16="http://schemas.microsoft.com/office/drawing/2014/main" id="{8AFF33EA-6C83-4466-AFF5-69BDD6074DE2}"/>
              </a:ext>
            </a:extLst>
          </p:cNvPr>
          <p:cNvSpPr txBox="1">
            <a:spLocks/>
          </p:cNvSpPr>
          <p:nvPr/>
        </p:nvSpPr>
        <p:spPr>
          <a:xfrm>
            <a:off x="152786" y="448571"/>
            <a:ext cx="3352413" cy="15326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mj-lt"/>
                <a:ea typeface="Nunito Sans ExtraBold"/>
                <a:cs typeface="Nunito Sans ExtraBold"/>
                <a:sym typeface="Nunito Sans ExtraBold"/>
              </a:defRPr>
            </a:lvl1pPr>
            <a:lvl2pPr marR="0" lvl="1"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2pPr>
            <a:lvl3pPr marR="0" lvl="2"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3pPr>
            <a:lvl4pPr marR="0" lvl="3"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4pPr>
            <a:lvl5pPr marR="0" lvl="4"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5pPr>
            <a:lvl6pPr marR="0" lvl="5"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6pPr>
            <a:lvl7pPr marR="0" lvl="6"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7pPr>
            <a:lvl8pPr marR="0" lvl="7"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8pPr>
            <a:lvl9pPr marR="0" lvl="8" algn="r" rtl="0">
              <a:lnSpc>
                <a:spcPct val="100000"/>
              </a:lnSpc>
              <a:spcBef>
                <a:spcPts val="0"/>
              </a:spcBef>
              <a:spcAft>
                <a:spcPts val="0"/>
              </a:spcAft>
              <a:buClr>
                <a:schemeClr val="dk1"/>
              </a:buClr>
              <a:buSzPts val="1400"/>
              <a:buFont typeface="Nunito Sans ExtraBold"/>
              <a:buNone/>
              <a:defRPr sz="1400" b="0" i="0" u="none" strike="noStrike" cap="none">
                <a:solidFill>
                  <a:schemeClr val="dk1"/>
                </a:solidFill>
                <a:latin typeface="Nunito Sans ExtraBold"/>
                <a:ea typeface="Nunito Sans ExtraBold"/>
                <a:cs typeface="Nunito Sans ExtraBold"/>
                <a:sym typeface="Nunito Sans ExtraBold"/>
              </a:defRPr>
            </a:lvl9pPr>
          </a:lstStyle>
          <a:p>
            <a:pPr algn="l" rtl="0"/>
            <a:r>
              <a:rPr lang="es" sz="3200" b="0" i="0" u="none" baseline="0" dirty="0"/>
              <a:t>Practica por especializacion</a:t>
            </a:r>
          </a:p>
        </p:txBody>
      </p:sp>
      <p:sp>
        <p:nvSpPr>
          <p:cNvPr id="10" name="Google Shape;354;p31">
            <a:extLst>
              <a:ext uri="{FF2B5EF4-FFF2-40B4-BE49-F238E27FC236}">
                <a16:creationId xmlns:a16="http://schemas.microsoft.com/office/drawing/2014/main" id="{B9F9E61C-1E1C-4228-A0D3-5C46AB188B52}"/>
              </a:ext>
            </a:extLst>
          </p:cNvPr>
          <p:cNvSpPr txBox="1"/>
          <p:nvPr/>
        </p:nvSpPr>
        <p:spPr>
          <a:xfrm>
            <a:off x="914400" y="4500871"/>
            <a:ext cx="7517331" cy="533400"/>
          </a:xfrm>
          <a:prstGeom prst="rect">
            <a:avLst/>
          </a:prstGeom>
          <a:noFill/>
          <a:ln>
            <a:noFill/>
          </a:ln>
        </p:spPr>
        <p:txBody>
          <a:bodyPr spcFirstLastPara="1" wrap="square" lIns="91425" tIns="91425" rIns="91425" bIns="91425" anchor="t" anchorCtr="0">
            <a:noAutofit/>
          </a:bodyPr>
          <a:lstStyle/>
          <a:p>
            <a:pPr algn="ctr" rtl="0"/>
            <a:r>
              <a:rPr lang="es" sz="1600" b="1" i="0" u="none" baseline="0" dirty="0">
                <a:solidFill>
                  <a:srgbClr val="0A2D4C"/>
                </a:solidFill>
                <a:latin typeface="+mn-lt"/>
                <a:ea typeface="Assistant ExtraLight"/>
                <a:cs typeface="Assistant ExtraLight"/>
                <a:sym typeface="Assistant ExtraLight"/>
              </a:rPr>
              <a:t>Los PAs ejercen su práctica en todas las especialidades médicas.</a:t>
            </a:r>
            <a:endParaRPr sz="1600" b="1" dirty="0">
              <a:solidFill>
                <a:srgbClr val="0A2D4C"/>
              </a:solidFill>
              <a:latin typeface="+mn-lt"/>
              <a:ea typeface="Assistant ExtraLight"/>
              <a:cs typeface="Assistant ExtraLight"/>
              <a:sym typeface="Assistant ExtraLight"/>
            </a:endParaRPr>
          </a:p>
        </p:txBody>
      </p:sp>
    </p:spTree>
  </p:cSld>
  <p:clrMapOvr>
    <a:masterClrMapping/>
  </p:clrMapOvr>
</p:sld>
</file>

<file path=ppt/theme/theme1.xml><?xml version="1.0" encoding="utf-8"?>
<a:theme xmlns:a="http://schemas.openxmlformats.org/drawingml/2006/main" name="Marketing Newsletter">
  <a:themeElements>
    <a:clrScheme name="Simple Light">
      <a:dk1>
        <a:srgbClr val="191919"/>
      </a:dk1>
      <a:lt1>
        <a:srgbClr val="F3F3F3"/>
      </a:lt1>
      <a:dk2>
        <a:srgbClr val="D9D9D9"/>
      </a:dk2>
      <a:lt2>
        <a:srgbClr val="434343"/>
      </a:lt2>
      <a:accent1>
        <a:srgbClr val="097A80"/>
      </a:accent1>
      <a:accent2>
        <a:srgbClr val="B3B896"/>
      </a:accent2>
      <a:accent3>
        <a:srgbClr val="F1C34E"/>
      </a:accent3>
      <a:accent4>
        <a:srgbClr val="E06666"/>
      </a:accent4>
      <a:accent5>
        <a:srgbClr val="0097A7"/>
      </a:accent5>
      <a:accent6>
        <a:srgbClr val="EEFF41"/>
      </a:accent6>
      <a:hlink>
        <a:srgbClr val="0097A7"/>
      </a:hlink>
      <a:folHlink>
        <a:srgbClr val="0097A7"/>
      </a:folHlink>
    </a:clrScheme>
    <a:fontScheme name="NCCPA Template">
      <a:majorFont>
        <a:latin typeface="Oswald"/>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5973E07CC95B4D98F6415EB0DCF795" ma:contentTypeVersion="36" ma:contentTypeDescription="Create a new document." ma:contentTypeScope="" ma:versionID="64e9a8509ea5becba08c6b4e2357b8c7">
  <xsd:schema xmlns:xsd="http://www.w3.org/2001/XMLSchema" xmlns:xs="http://www.w3.org/2001/XMLSchema" xmlns:p="http://schemas.microsoft.com/office/2006/metadata/properties" xmlns:ns1="http://schemas.microsoft.com/sharepoint/v3" xmlns:ns2="90e27ef1-f075-47d7-85e7-f6c883bda8a4" xmlns:ns3="a5bdcb3d-660e-440e-8051-f5c897fc8384" targetNamespace="http://schemas.microsoft.com/office/2006/metadata/properties" ma:root="true" ma:fieldsID="7e6267445489478e0ad38c2095bf2b89" ns1:_="" ns2:_="" ns3:_="">
    <xsd:import namespace="http://schemas.microsoft.com/sharepoint/v3"/>
    <xsd:import namespace="90e27ef1-f075-47d7-85e7-f6c883bda8a4"/>
    <xsd:import namespace="a5bdcb3d-660e-440e-8051-f5c897fc838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1:_ip_UnifiedCompliancePolicyProperties" minOccurs="0"/>
                <xsd:element ref="ns1:_ip_UnifiedCompliancePolicyUIAction" minOccurs="0"/>
                <xsd:element ref="ns3:MediaServiceGenerationTime" minOccurs="0"/>
                <xsd:element ref="ns3:MediaServiceEventHashCode" minOccurs="0"/>
                <xsd:element ref="ns3:lcf76f155ced4ddcb4097134ff3c332f" minOccurs="0"/>
                <xsd:element ref="ns2:TaxCatchAll"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e27ef1-f075-47d7-85e7-f6c883bda8a4" elementFormDefault="qualified">
    <xsd:import namespace="http://schemas.microsoft.com/office/2006/documentManagement/types"/>
    <xsd:import namespace="http://schemas.microsoft.com/office/infopath/2007/PartnerControls"/>
    <xsd:element name="SharedWithUsers" ma:index="8" nillable="true" ma:displayName="Shared With" ma:description=""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49c7718c-104c-4e15-81f1-1ee799aa124d}" ma:internalName="TaxCatchAll" ma:showField="CatchAllData" ma:web="90e27ef1-f075-47d7-85e7-f6c883bda8a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bdcb3d-660e-440e-8051-f5c897fc838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62934ef-8299-4628-a002-50bc3c205add"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0e27ef1-f075-47d7-85e7-f6c883bda8a4">
      <UserInfo>
        <DisplayName>Alicia Quella</DisplayName>
        <AccountId>13</AccountId>
        <AccountType/>
      </UserInfo>
      <UserInfo>
        <DisplayName>Pierre Jennings</DisplayName>
        <AccountId>12</AccountId>
        <AccountType/>
      </UserInfo>
    </SharedWithUsers>
    <lcf76f155ced4ddcb4097134ff3c332f xmlns="a5bdcb3d-660e-440e-8051-f5c897fc8384">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90e27ef1-f075-47d7-85e7-f6c883bda8a4" xsi:nil="true"/>
  </documentManagement>
</p:properties>
</file>

<file path=customXml/itemProps1.xml><?xml version="1.0" encoding="utf-8"?>
<ds:datastoreItem xmlns:ds="http://schemas.openxmlformats.org/officeDocument/2006/customXml" ds:itemID="{CF3F2919-30F5-4B53-9C94-EB75A128B753}">
  <ds:schemaRefs>
    <ds:schemaRef ds:uri="http://schemas.microsoft.com/sharepoint/v3/contenttype/forms"/>
  </ds:schemaRefs>
</ds:datastoreItem>
</file>

<file path=customXml/itemProps2.xml><?xml version="1.0" encoding="utf-8"?>
<ds:datastoreItem xmlns:ds="http://schemas.openxmlformats.org/officeDocument/2006/customXml" ds:itemID="{226B0372-756D-4B6B-936D-4A8BA545A3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0e27ef1-f075-47d7-85e7-f6c883bda8a4"/>
    <ds:schemaRef ds:uri="a5bdcb3d-660e-440e-8051-f5c897fc83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D449D0-14B1-4A17-996E-F43F2B3AE343}">
  <ds:schemaRefs>
    <ds:schemaRef ds:uri="http://schemas.microsoft.com/sharepoint/v3"/>
    <ds:schemaRef ds:uri="90e27ef1-f075-47d7-85e7-f6c883bda8a4"/>
    <ds:schemaRef ds:uri="http://purl.org/dc/dcmitype/"/>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a5bdcb3d-660e-440e-8051-f5c897fc8384"/>
    <ds:schemaRef ds:uri="http://schemas.microsoft.com/office/2006/metadata/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10858</TotalTime>
  <Words>1346</Words>
  <Application>Microsoft Office PowerPoint</Application>
  <PresentationFormat>On-screen Show (16:9)</PresentationFormat>
  <Paragraphs>159</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Marketing Newsletter</vt:lpstr>
      <vt:lpstr>Asociado médico: Le brinda servicios de atención médica.</vt:lpstr>
      <vt:lpstr>¿Qué es un asociado médico (Physician Assistant/Associate, PA)? </vt:lpstr>
      <vt:lpstr>Línea de tiempo de la historia de los PA</vt:lpstr>
      <vt:lpstr>PowerPoint Presentation</vt:lpstr>
      <vt:lpstr>PowerPoint Presentation</vt:lpstr>
      <vt:lpstr> NCCPA quienes son?</vt:lpstr>
      <vt:lpstr>168.318</vt:lpstr>
      <vt:lpstr>40</vt:lpstr>
      <vt:lpstr>PowerPoint Presentation</vt:lpstr>
      <vt:lpstr>PowerPoint Presentation</vt:lpstr>
      <vt:lpstr>PowerPoint Presentation</vt:lpstr>
      <vt:lpstr>PowerPoint Presentation</vt:lpstr>
      <vt:lpstr>PowerPoint Presentation</vt:lpstr>
      <vt:lpstr>Lo necesitamos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NEWSLETTER</dc:title>
  <dc:creator>Pierre Jennings</dc:creator>
  <cp:lastModifiedBy>Aldo Nahed</cp:lastModifiedBy>
  <cp:revision>343</cp:revision>
  <dcterms:modified xsi:type="dcterms:W3CDTF">2023-10-23T15:51:43Z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0x010100405973E07CC95B4D98F6415EB0DCF795</vt:lpwstr>
  </property>
  <property fmtid="{D5CDD505-2E9C-101B-9397-08002B2CF9AE}" pid="3" name="MediaServiceImageTags">
    <vt:lpwstr/>
  </property>
</Properties>
</file>