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5" r:id="rId4"/>
  </p:sldMasterIdLst>
  <p:notesMasterIdLst>
    <p:notesMasterId r:id="rId24"/>
  </p:notesMasterIdLst>
  <p:handoutMasterIdLst>
    <p:handoutMasterId r:id="rId25"/>
  </p:handoutMasterIdLst>
  <p:sldIdLst>
    <p:sldId id="256" r:id="rId5"/>
    <p:sldId id="259" r:id="rId6"/>
    <p:sldId id="487" r:id="rId7"/>
    <p:sldId id="488" r:id="rId8"/>
    <p:sldId id="486" r:id="rId9"/>
    <p:sldId id="491" r:id="rId10"/>
    <p:sldId id="492" r:id="rId11"/>
    <p:sldId id="263" r:id="rId12"/>
    <p:sldId id="264" r:id="rId13"/>
    <p:sldId id="484" r:id="rId14"/>
    <p:sldId id="490" r:id="rId15"/>
    <p:sldId id="269" r:id="rId16"/>
    <p:sldId id="270" r:id="rId17"/>
    <p:sldId id="482" r:id="rId18"/>
    <p:sldId id="495" r:id="rId19"/>
    <p:sldId id="496" r:id="rId20"/>
    <p:sldId id="493" r:id="rId21"/>
    <p:sldId id="485" r:id="rId22"/>
    <p:sldId id="494" r:id="rId23"/>
  </p:sldIdLst>
  <p:sldSz cx="9144000" cy="5143500" type="screen16x9"/>
  <p:notesSz cx="6858000" cy="9144000"/>
  <p:embeddedFontLst>
    <p:embeddedFont>
      <p:font typeface="Assistant ExtraLight" pitchFamily="2" charset="-79"/>
      <p:regular r:id="rId26"/>
    </p:embeddedFont>
    <p:embeddedFont>
      <p:font typeface="Nunito Sans" pitchFamily="2" charset="0"/>
      <p:regular r:id="rId27"/>
      <p:bold r:id="rId28"/>
      <p:italic r:id="rId29"/>
      <p:boldItalic r:id="rId30"/>
    </p:embeddedFont>
    <p:embeddedFont>
      <p:font typeface="Nunito Sans ExtraBold" pitchFamily="2" charset="0"/>
      <p:bold r:id="rId31"/>
      <p:boldItalic r:id="rId32"/>
    </p:embeddedFont>
    <p:embeddedFont>
      <p:font typeface="Open Sans" panose="020B0806030504020204" pitchFamily="34" charset="0"/>
      <p:regular r:id="rId33"/>
      <p:bold r:id="rId34"/>
      <p:italic r:id="rId35"/>
      <p:boldItalic r:id="rId36"/>
    </p:embeddedFont>
    <p:embeddedFont>
      <p:font typeface="Oswald" pitchFamily="2" charset="0"/>
      <p:regular r:id="rId37"/>
      <p:bold r:id="rId38"/>
    </p:embeddedFont>
    <p:embeddedFont>
      <p:font typeface="Roboto" panose="02000000000000000000" pitchFamily="2" charset="0"/>
      <p:regular r:id="rId39"/>
      <p:bold r:id="rId40"/>
      <p:italic r:id="rId41"/>
      <p:boldItalic r:id="rId42"/>
    </p:embeddedFont>
    <p:embeddedFont>
      <p:font typeface="Source Sans Pro" panose="020B0503030403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0">
          <p15:clr>
            <a:srgbClr val="9AA0A6"/>
          </p15:clr>
        </p15:guide>
        <p15:guide id="2" pos="4215">
          <p15:clr>
            <a:srgbClr val="9AA0A6"/>
          </p15:clr>
        </p15:guide>
        <p15:guide id="3" orient="horz" pos="16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B71457-06C9-2B90-6BF2-F03B576799D3}" name="Busola Saka" initials="BS" userId="S::busolas@nccpa.net::1c713842-6409-45e9-b293-927d456c196e" providerId="AD"/>
  <p188:author id="{3AEA36A6-2B44-C4A2-77FE-04EEF8129471}" name="Alicia Quella" initials="AQ" userId="S::aliciaq@nccpa.net::dd1bcf8a-2022-48ff-abb0-3428319207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BBE"/>
    <a:srgbClr val="0A2D4C"/>
    <a:srgbClr val="EE3155"/>
    <a:srgbClr val="FFFFFF"/>
    <a:srgbClr val="FC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p:cViewPr varScale="1">
        <p:scale>
          <a:sx n="143" d="100"/>
          <a:sy n="143" d="100"/>
        </p:scale>
        <p:origin x="300" y="120"/>
      </p:cViewPr>
      <p:guideLst>
        <p:guide pos="5760"/>
        <p:guide pos="4215"/>
        <p:guide orient="horz" pos="1620"/>
      </p:guideLst>
    </p:cSldViewPr>
  </p:slideViewPr>
  <p:notesTextViewPr>
    <p:cViewPr>
      <p:scale>
        <a:sx n="1" d="1"/>
        <a:sy n="1" d="1"/>
      </p:scale>
      <p:origin x="0" y="0"/>
    </p:cViewPr>
  </p:notesTextViewPr>
  <p:notesViewPr>
    <p:cSldViewPr>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o Nahed" userId="S::aldon@nccpa.net::6ee7b83d-0b57-4427-8ce4-b40a14486ef9" providerId="AD" clId="Web-{E3E69899-F359-5F17-121B-8593D2569CC4}"/>
    <pc:docChg chg="modSld">
      <pc:chgData name="Aldo Nahed" userId="S::aldon@nccpa.net::6ee7b83d-0b57-4427-8ce4-b40a14486ef9" providerId="AD" clId="Web-{E3E69899-F359-5F17-121B-8593D2569CC4}" dt="2024-12-30T20:00:28.418" v="55"/>
      <pc:docMkLst>
        <pc:docMk/>
      </pc:docMkLst>
      <pc:sldChg chg="addSp delSp modSp">
        <pc:chgData name="Aldo Nahed" userId="S::aldon@nccpa.net::6ee7b83d-0b57-4427-8ce4-b40a14486ef9" providerId="AD" clId="Web-{E3E69899-F359-5F17-121B-8593D2569CC4}" dt="2024-12-30T19:59:33.213" v="50"/>
        <pc:sldMkLst>
          <pc:docMk/>
          <pc:sldMk cId="0" sldId="256"/>
        </pc:sldMkLst>
        <pc:picChg chg="add mod ord">
          <ac:chgData name="Aldo Nahed" userId="S::aldon@nccpa.net::6ee7b83d-0b57-4427-8ce4-b40a14486ef9" providerId="AD" clId="Web-{E3E69899-F359-5F17-121B-8593D2569CC4}" dt="2024-12-30T19:59:33.213" v="50"/>
          <ac:picMkLst>
            <pc:docMk/>
            <pc:sldMk cId="0" sldId="256"/>
            <ac:picMk id="5" creationId="{C8811DF0-902F-D903-B70F-A3E5910EADF7}"/>
          </ac:picMkLst>
        </pc:picChg>
      </pc:sldChg>
      <pc:sldChg chg="addSp delSp modSp">
        <pc:chgData name="Aldo Nahed" userId="S::aldon@nccpa.net::6ee7b83d-0b57-4427-8ce4-b40a14486ef9" providerId="AD" clId="Web-{E3E69899-F359-5F17-121B-8593D2569CC4}" dt="2024-12-30T19:59:54.527" v="53"/>
        <pc:sldMkLst>
          <pc:docMk/>
          <pc:sldMk cId="0" sldId="259"/>
        </pc:sldMkLst>
        <pc:picChg chg="add mod ord">
          <ac:chgData name="Aldo Nahed" userId="S::aldon@nccpa.net::6ee7b83d-0b57-4427-8ce4-b40a14486ef9" providerId="AD" clId="Web-{E3E69899-F359-5F17-121B-8593D2569CC4}" dt="2024-12-30T19:59:54.527" v="53"/>
          <ac:picMkLst>
            <pc:docMk/>
            <pc:sldMk cId="0" sldId="259"/>
            <ac:picMk id="6" creationId="{1E0D124D-69FE-57AA-DB50-2F2FCE512A14}"/>
          </ac:picMkLst>
        </pc:picChg>
      </pc:sldChg>
      <pc:sldChg chg="mod setBg">
        <pc:chgData name="Aldo Nahed" userId="S::aldon@nccpa.net::6ee7b83d-0b57-4427-8ce4-b40a14486ef9" providerId="AD" clId="Web-{E3E69899-F359-5F17-121B-8593D2569CC4}" dt="2024-12-30T19:58:51.977" v="44"/>
        <pc:sldMkLst>
          <pc:docMk/>
          <pc:sldMk cId="0" sldId="264"/>
        </pc:sldMkLst>
      </pc:sldChg>
      <pc:sldChg chg="modSp">
        <pc:chgData name="Aldo Nahed" userId="S::aldon@nccpa.net::6ee7b83d-0b57-4427-8ce4-b40a14486ef9" providerId="AD" clId="Web-{E3E69899-F359-5F17-121B-8593D2569CC4}" dt="2024-12-30T20:00:28.418" v="55"/>
        <pc:sldMkLst>
          <pc:docMk/>
          <pc:sldMk cId="2175408715" sldId="484"/>
        </pc:sldMkLst>
        <pc:picChg chg="mod modCrop">
          <ac:chgData name="Aldo Nahed" userId="S::aldon@nccpa.net::6ee7b83d-0b57-4427-8ce4-b40a14486ef9" providerId="AD" clId="Web-{E3E69899-F359-5F17-121B-8593D2569CC4}" dt="2024-12-30T20:00:28.418" v="55"/>
          <ac:picMkLst>
            <pc:docMk/>
            <pc:sldMk cId="2175408715" sldId="484"/>
            <ac:picMk id="17" creationId="{9E153168-9FC6-4A02-878B-E7A462B00F57}"/>
          </ac:picMkLst>
        </pc:picChg>
      </pc:sldChg>
    </pc:docChg>
  </pc:docChgLst>
  <pc:docChgLst>
    <pc:chgData name="Aldo Nahed" userId="S::aldon@nccpa.net::6ee7b83d-0b57-4427-8ce4-b40a14486ef9" providerId="AD" clId="Web-{343CC73B-067B-4C85-500F-126DA16BE9F7}"/>
    <pc:docChg chg="modSld">
      <pc:chgData name="Aldo Nahed" userId="S::aldon@nccpa.net::6ee7b83d-0b57-4427-8ce4-b40a14486ef9" providerId="AD" clId="Web-{343CC73B-067B-4C85-500F-126DA16BE9F7}" dt="2025-01-10T19:14:46.938" v="51" actId="20577"/>
      <pc:docMkLst>
        <pc:docMk/>
      </pc:docMkLst>
      <pc:sldChg chg="modSp">
        <pc:chgData name="Aldo Nahed" userId="S::aldon@nccpa.net::6ee7b83d-0b57-4427-8ce4-b40a14486ef9" providerId="AD" clId="Web-{343CC73B-067B-4C85-500F-126DA16BE9F7}" dt="2025-01-10T19:14:46.938" v="51" actId="20577"/>
        <pc:sldMkLst>
          <pc:docMk/>
          <pc:sldMk cId="2175408715" sldId="484"/>
        </pc:sldMkLst>
        <pc:spChg chg="mod">
          <ac:chgData name="Aldo Nahed" userId="S::aldon@nccpa.net::6ee7b83d-0b57-4427-8ce4-b40a14486ef9" providerId="AD" clId="Web-{343CC73B-067B-4C85-500F-126DA16BE9F7}" dt="2025-01-10T19:14:46.938" v="51" actId="20577"/>
          <ac:spMkLst>
            <pc:docMk/>
            <pc:sldMk cId="2175408715" sldId="484"/>
            <ac:spMk id="3" creationId="{D50A752B-C4A5-D5F6-EC19-F027123ABB89}"/>
          </ac:spMkLst>
        </pc:spChg>
      </pc:sldChg>
    </pc:docChg>
  </pc:docChgLst>
  <pc:docChgLst>
    <pc:chgData name="Rebecca Goodman" userId="0398cb5e-c70f-4abf-9e2d-0824a35617df" providerId="ADAL" clId="{1C827CB4-66EB-4211-90A7-77E7BF633A98}"/>
    <pc:docChg chg="undo custSel addSld delSld modSld">
      <pc:chgData name="Rebecca Goodman" userId="0398cb5e-c70f-4abf-9e2d-0824a35617df" providerId="ADAL" clId="{1C827CB4-66EB-4211-90A7-77E7BF633A98}" dt="2025-02-13T17:01:11.924" v="1554" actId="255"/>
      <pc:docMkLst>
        <pc:docMk/>
      </pc:docMkLst>
      <pc:sldChg chg="modSp mod">
        <pc:chgData name="Rebecca Goodman" userId="0398cb5e-c70f-4abf-9e2d-0824a35617df" providerId="ADAL" clId="{1C827CB4-66EB-4211-90A7-77E7BF633A98}" dt="2025-01-21T18:49:30.269" v="1215" actId="2711"/>
        <pc:sldMkLst>
          <pc:docMk/>
          <pc:sldMk cId="0" sldId="256"/>
        </pc:sldMkLst>
        <pc:spChg chg="mod">
          <ac:chgData name="Rebecca Goodman" userId="0398cb5e-c70f-4abf-9e2d-0824a35617df" providerId="ADAL" clId="{1C827CB4-66EB-4211-90A7-77E7BF633A98}" dt="2025-01-21T18:49:30.269" v="1215" actId="2711"/>
          <ac:spMkLst>
            <pc:docMk/>
            <pc:sldMk cId="0" sldId="256"/>
            <ac:spMk id="113" creationId="{00000000-0000-0000-0000-000000000000}"/>
          </ac:spMkLst>
        </pc:spChg>
        <pc:picChg chg="mod">
          <ac:chgData name="Rebecca Goodman" userId="0398cb5e-c70f-4abf-9e2d-0824a35617df" providerId="ADAL" clId="{1C827CB4-66EB-4211-90A7-77E7BF633A98}" dt="2025-01-21T15:22:33.420" v="853" actId="1076"/>
          <ac:picMkLst>
            <pc:docMk/>
            <pc:sldMk cId="0" sldId="256"/>
            <ac:picMk id="8" creationId="{84BB9BB0-820D-4042-9494-6D0653C1CD23}"/>
          </ac:picMkLst>
        </pc:picChg>
      </pc:sldChg>
      <pc:sldChg chg="addSp modSp mod modTransition">
        <pc:chgData name="Rebecca Goodman" userId="0398cb5e-c70f-4abf-9e2d-0824a35617df" providerId="ADAL" clId="{1C827CB4-66EB-4211-90A7-77E7BF633A98}" dt="2025-02-07T20:00:14.197" v="1374" actId="1076"/>
        <pc:sldMkLst>
          <pc:docMk/>
          <pc:sldMk cId="0" sldId="259"/>
        </pc:sldMkLst>
        <pc:spChg chg="mod">
          <ac:chgData name="Rebecca Goodman" userId="0398cb5e-c70f-4abf-9e2d-0824a35617df" providerId="ADAL" clId="{1C827CB4-66EB-4211-90A7-77E7BF633A98}" dt="2025-02-07T20:00:14.197" v="1374" actId="1076"/>
          <ac:spMkLst>
            <pc:docMk/>
            <pc:sldMk cId="0" sldId="259"/>
            <ac:spMk id="3" creationId="{0BFD3F71-7712-4C21-63D7-8871A007D128}"/>
          </ac:spMkLst>
        </pc:spChg>
        <pc:spChg chg="mod">
          <ac:chgData name="Rebecca Goodman" userId="0398cb5e-c70f-4abf-9e2d-0824a35617df" providerId="ADAL" clId="{1C827CB4-66EB-4211-90A7-77E7BF633A98}" dt="2025-02-07T20:00:09.149" v="1373" actId="1076"/>
          <ac:spMkLst>
            <pc:docMk/>
            <pc:sldMk cId="0" sldId="259"/>
            <ac:spMk id="152" creationId="{00000000-0000-0000-0000-000000000000}"/>
          </ac:spMkLst>
        </pc:spChg>
        <pc:picChg chg="add">
          <ac:chgData name="Rebecca Goodman" userId="0398cb5e-c70f-4abf-9e2d-0824a35617df" providerId="ADAL" clId="{1C827CB4-66EB-4211-90A7-77E7BF633A98}" dt="2025-01-21T15:41:19.755" v="900"/>
          <ac:picMkLst>
            <pc:docMk/>
            <pc:sldMk cId="0" sldId="259"/>
            <ac:picMk id="2" creationId="{64E5B772-1811-014B-876A-F8F2A93C889D}"/>
          </ac:picMkLst>
        </pc:picChg>
      </pc:sldChg>
      <pc:sldChg chg="modSp del mod modTransition">
        <pc:chgData name="Rebecca Goodman" userId="0398cb5e-c70f-4abf-9e2d-0824a35617df" providerId="ADAL" clId="{1C827CB4-66EB-4211-90A7-77E7BF633A98}" dt="2025-01-24T15:36:25.028" v="1356" actId="2696"/>
        <pc:sldMkLst>
          <pc:docMk/>
          <pc:sldMk cId="0" sldId="260"/>
        </pc:sldMkLst>
      </pc:sldChg>
      <pc:sldChg chg="modSp mod modTransition">
        <pc:chgData name="Rebecca Goodman" userId="0398cb5e-c70f-4abf-9e2d-0824a35617df" providerId="ADAL" clId="{1C827CB4-66EB-4211-90A7-77E7BF633A98}" dt="2025-01-21T18:55:35.764" v="1261" actId="20577"/>
        <pc:sldMkLst>
          <pc:docMk/>
          <pc:sldMk cId="0" sldId="263"/>
        </pc:sldMkLst>
        <pc:spChg chg="mod">
          <ac:chgData name="Rebecca Goodman" userId="0398cb5e-c70f-4abf-9e2d-0824a35617df" providerId="ADAL" clId="{1C827CB4-66EB-4211-90A7-77E7BF633A98}" dt="2025-01-21T18:55:35.764" v="1261" actId="20577"/>
          <ac:spMkLst>
            <pc:docMk/>
            <pc:sldMk cId="0" sldId="263"/>
            <ac:spMk id="36" creationId="{7AEF562E-ADB2-4A1F-94BA-B409B75A1A0C}"/>
          </ac:spMkLst>
        </pc:spChg>
      </pc:sldChg>
      <pc:sldChg chg="modSp mod modTransition">
        <pc:chgData name="Rebecca Goodman" userId="0398cb5e-c70f-4abf-9e2d-0824a35617df" providerId="ADAL" clId="{1C827CB4-66EB-4211-90A7-77E7BF633A98}" dt="2025-02-07T20:04:12.690" v="1394" actId="14100"/>
        <pc:sldMkLst>
          <pc:docMk/>
          <pc:sldMk cId="0" sldId="264"/>
        </pc:sldMkLst>
        <pc:spChg chg="mod">
          <ac:chgData name="Rebecca Goodman" userId="0398cb5e-c70f-4abf-9e2d-0824a35617df" providerId="ADAL" clId="{1C827CB4-66EB-4211-90A7-77E7BF633A98}" dt="2025-02-07T20:03:57.169" v="1392" actId="255"/>
          <ac:spMkLst>
            <pc:docMk/>
            <pc:sldMk cId="0" sldId="264"/>
            <ac:spMk id="3" creationId="{D2641052-3455-9446-55CE-5CB566526990}"/>
          </ac:spMkLst>
        </pc:spChg>
        <pc:spChg chg="mod">
          <ac:chgData name="Rebecca Goodman" userId="0398cb5e-c70f-4abf-9e2d-0824a35617df" providerId="ADAL" clId="{1C827CB4-66EB-4211-90A7-77E7BF633A98}" dt="2025-02-07T20:04:12.690" v="1394" actId="14100"/>
          <ac:spMkLst>
            <pc:docMk/>
            <pc:sldMk cId="0" sldId="264"/>
            <ac:spMk id="4" creationId="{C46B8BB9-679D-9BE9-D42B-63B392FB3F22}"/>
          </ac:spMkLst>
        </pc:spChg>
        <pc:spChg chg="mod">
          <ac:chgData name="Rebecca Goodman" userId="0398cb5e-c70f-4abf-9e2d-0824a35617df" providerId="ADAL" clId="{1C827CB4-66EB-4211-90A7-77E7BF633A98}" dt="2025-01-21T18:55:18.810" v="1254" actId="14100"/>
          <ac:spMkLst>
            <pc:docMk/>
            <pc:sldMk cId="0" sldId="264"/>
            <ac:spMk id="47" creationId="{14618344-F112-49AF-9A6A-66E99E7EA1FC}"/>
          </ac:spMkLst>
        </pc:spChg>
        <pc:spChg chg="mod">
          <ac:chgData name="Rebecca Goodman" userId="0398cb5e-c70f-4abf-9e2d-0824a35617df" providerId="ADAL" clId="{1C827CB4-66EB-4211-90A7-77E7BF633A98}" dt="2025-02-07T20:03:45.219" v="1390" actId="255"/>
          <ac:spMkLst>
            <pc:docMk/>
            <pc:sldMk cId="0" sldId="264"/>
            <ac:spMk id="261" creationId="{00000000-0000-0000-0000-000000000000}"/>
          </ac:spMkLst>
        </pc:spChg>
        <pc:spChg chg="mod">
          <ac:chgData name="Rebecca Goodman" userId="0398cb5e-c70f-4abf-9e2d-0824a35617df" providerId="ADAL" clId="{1C827CB4-66EB-4211-90A7-77E7BF633A98}" dt="2025-02-07T20:04:06.036" v="1393" actId="14100"/>
          <ac:spMkLst>
            <pc:docMk/>
            <pc:sldMk cId="0" sldId="264"/>
            <ac:spMk id="263" creationId="{00000000-0000-0000-0000-000000000000}"/>
          </ac:spMkLst>
        </pc:spChg>
      </pc:sldChg>
      <pc:sldChg chg="modSp del mod modTransition">
        <pc:chgData name="Rebecca Goodman" userId="0398cb5e-c70f-4abf-9e2d-0824a35617df" providerId="ADAL" clId="{1C827CB4-66EB-4211-90A7-77E7BF633A98}" dt="2025-01-24T14:02:38.011" v="1266" actId="2696"/>
        <pc:sldMkLst>
          <pc:docMk/>
          <pc:sldMk cId="0" sldId="266"/>
        </pc:sldMkLst>
      </pc:sldChg>
      <pc:sldChg chg="modSp del mod">
        <pc:chgData name="Rebecca Goodman" userId="0398cb5e-c70f-4abf-9e2d-0824a35617df" providerId="ADAL" clId="{1C827CB4-66EB-4211-90A7-77E7BF633A98}" dt="2025-01-15T21:12:01.612" v="775" actId="2696"/>
        <pc:sldMkLst>
          <pc:docMk/>
          <pc:sldMk cId="1035923380" sldId="268"/>
        </pc:sldMkLst>
      </pc:sldChg>
      <pc:sldChg chg="addSp delSp modSp mod modTransition">
        <pc:chgData name="Rebecca Goodman" userId="0398cb5e-c70f-4abf-9e2d-0824a35617df" providerId="ADAL" clId="{1C827CB4-66EB-4211-90A7-77E7BF633A98}" dt="2025-02-07T20:08:04.134" v="1418" actId="1076"/>
        <pc:sldMkLst>
          <pc:docMk/>
          <pc:sldMk cId="0" sldId="269"/>
        </pc:sldMkLst>
        <pc:spChg chg="mod">
          <ac:chgData name="Rebecca Goodman" userId="0398cb5e-c70f-4abf-9e2d-0824a35617df" providerId="ADAL" clId="{1C827CB4-66EB-4211-90A7-77E7BF633A98}" dt="2025-02-07T20:08:04.134" v="1418" actId="1076"/>
          <ac:spMkLst>
            <pc:docMk/>
            <pc:sldMk cId="0" sldId="269"/>
            <ac:spMk id="3" creationId="{4753A009-7CA5-C437-3D30-AF6D1F0B4B11}"/>
          </ac:spMkLst>
        </pc:spChg>
        <pc:spChg chg="mod">
          <ac:chgData name="Rebecca Goodman" userId="0398cb5e-c70f-4abf-9e2d-0824a35617df" providerId="ADAL" clId="{1C827CB4-66EB-4211-90A7-77E7BF633A98}" dt="2025-01-24T15:33:56.240" v="1346" actId="1076"/>
          <ac:spMkLst>
            <pc:docMk/>
            <pc:sldMk cId="0" sldId="269"/>
            <ac:spMk id="9" creationId="{8AFF33EA-6C83-4466-AFF5-69BDD6074DE2}"/>
          </ac:spMkLst>
        </pc:spChg>
        <pc:spChg chg="mod">
          <ac:chgData name="Rebecca Goodman" userId="0398cb5e-c70f-4abf-9e2d-0824a35617df" providerId="ADAL" clId="{1C827CB4-66EB-4211-90A7-77E7BF633A98}" dt="2025-01-24T15:34:08.004" v="1348" actId="1076"/>
          <ac:spMkLst>
            <pc:docMk/>
            <pc:sldMk cId="0" sldId="269"/>
            <ac:spMk id="366" creationId="{00000000-0000-0000-0000-000000000000}"/>
          </ac:spMkLst>
        </pc:spChg>
        <pc:picChg chg="add mod">
          <ac:chgData name="Rebecca Goodman" userId="0398cb5e-c70f-4abf-9e2d-0824a35617df" providerId="ADAL" clId="{1C827CB4-66EB-4211-90A7-77E7BF633A98}" dt="2025-01-24T15:33:12.369" v="1342" actId="1076"/>
          <ac:picMkLst>
            <pc:docMk/>
            <pc:sldMk cId="0" sldId="269"/>
            <ac:picMk id="4" creationId="{2FE612CA-1622-0B82-AAF5-468AA126A421}"/>
          </ac:picMkLst>
        </pc:picChg>
        <pc:picChg chg="add del">
          <ac:chgData name="Rebecca Goodman" userId="0398cb5e-c70f-4abf-9e2d-0824a35617df" providerId="ADAL" clId="{1C827CB4-66EB-4211-90A7-77E7BF633A98}" dt="2025-01-24T15:32:52.313" v="1338" actId="478"/>
          <ac:picMkLst>
            <pc:docMk/>
            <pc:sldMk cId="0" sldId="269"/>
            <ac:picMk id="369" creationId="{00000000-0000-0000-0000-000000000000}"/>
          </ac:picMkLst>
        </pc:picChg>
      </pc:sldChg>
      <pc:sldChg chg="modSp mod modTransition">
        <pc:chgData name="Rebecca Goodman" userId="0398cb5e-c70f-4abf-9e2d-0824a35617df" providerId="ADAL" clId="{1C827CB4-66EB-4211-90A7-77E7BF633A98}" dt="2025-02-07T20:09:46.370" v="1429" actId="1076"/>
        <pc:sldMkLst>
          <pc:docMk/>
          <pc:sldMk cId="0" sldId="270"/>
        </pc:sldMkLst>
        <pc:spChg chg="mod">
          <ac:chgData name="Rebecca Goodman" userId="0398cb5e-c70f-4abf-9e2d-0824a35617df" providerId="ADAL" clId="{1C827CB4-66EB-4211-90A7-77E7BF633A98}" dt="2025-02-07T20:09:30.223" v="1427" actId="1076"/>
          <ac:spMkLst>
            <pc:docMk/>
            <pc:sldMk cId="0" sldId="270"/>
            <ac:spMk id="10" creationId="{94CECDDD-BFBF-452E-9949-DFEC480D2867}"/>
          </ac:spMkLst>
        </pc:spChg>
        <pc:spChg chg="mod">
          <ac:chgData name="Rebecca Goodman" userId="0398cb5e-c70f-4abf-9e2d-0824a35617df" providerId="ADAL" clId="{1C827CB4-66EB-4211-90A7-77E7BF633A98}" dt="2025-02-07T20:08:22.088" v="1420" actId="255"/>
          <ac:spMkLst>
            <pc:docMk/>
            <pc:sldMk cId="0" sldId="270"/>
            <ac:spMk id="11" creationId="{C6DD6FE4-36AE-4672-87F5-8EDBF94C0102}"/>
          </ac:spMkLst>
        </pc:spChg>
        <pc:spChg chg="mod">
          <ac:chgData name="Rebecca Goodman" userId="0398cb5e-c70f-4abf-9e2d-0824a35617df" providerId="ADAL" clId="{1C827CB4-66EB-4211-90A7-77E7BF633A98}" dt="2025-02-07T20:08:40.676" v="1424" actId="1076"/>
          <ac:spMkLst>
            <pc:docMk/>
            <pc:sldMk cId="0" sldId="270"/>
            <ac:spMk id="12" creationId="{F8BF2381-5A3B-4FEB-9F6A-29BA518AE112}"/>
          </ac:spMkLst>
        </pc:spChg>
        <pc:spChg chg="mod">
          <ac:chgData name="Rebecca Goodman" userId="0398cb5e-c70f-4abf-9e2d-0824a35617df" providerId="ADAL" clId="{1C827CB4-66EB-4211-90A7-77E7BF633A98}" dt="2025-02-07T20:09:46.370" v="1429" actId="1076"/>
          <ac:spMkLst>
            <pc:docMk/>
            <pc:sldMk cId="0" sldId="270"/>
            <ac:spMk id="376" creationId="{00000000-0000-0000-0000-000000000000}"/>
          </ac:spMkLst>
        </pc:spChg>
        <pc:spChg chg="mod">
          <ac:chgData name="Rebecca Goodman" userId="0398cb5e-c70f-4abf-9e2d-0824a35617df" providerId="ADAL" clId="{1C827CB4-66EB-4211-90A7-77E7BF633A98}" dt="2025-02-07T20:08:16.900" v="1419" actId="255"/>
          <ac:spMkLst>
            <pc:docMk/>
            <pc:sldMk cId="0" sldId="270"/>
            <ac:spMk id="377" creationId="{00000000-0000-0000-0000-000000000000}"/>
          </ac:spMkLst>
        </pc:spChg>
        <pc:picChg chg="mod">
          <ac:chgData name="Rebecca Goodman" userId="0398cb5e-c70f-4abf-9e2d-0824a35617df" providerId="ADAL" clId="{1C827CB4-66EB-4211-90A7-77E7BF633A98}" dt="2025-02-07T20:08:37.514" v="1423" actId="1076"/>
          <ac:picMkLst>
            <pc:docMk/>
            <pc:sldMk cId="0" sldId="270"/>
            <ac:picMk id="379" creationId="{00000000-0000-0000-0000-000000000000}"/>
          </ac:picMkLst>
        </pc:picChg>
      </pc:sldChg>
      <pc:sldChg chg="modSp del mod">
        <pc:chgData name="Rebecca Goodman" userId="0398cb5e-c70f-4abf-9e2d-0824a35617df" providerId="ADAL" clId="{1C827CB4-66EB-4211-90A7-77E7BF633A98}" dt="2025-01-21T16:06:02.024" v="1072" actId="47"/>
        <pc:sldMkLst>
          <pc:docMk/>
          <pc:sldMk cId="1636926715" sldId="275"/>
        </pc:sldMkLst>
      </pc:sldChg>
      <pc:sldChg chg="modSp del mod">
        <pc:chgData name="Rebecca Goodman" userId="0398cb5e-c70f-4abf-9e2d-0824a35617df" providerId="ADAL" clId="{1C827CB4-66EB-4211-90A7-77E7BF633A98}" dt="2025-01-16T14:27:04.207" v="838" actId="2696"/>
        <pc:sldMkLst>
          <pc:docMk/>
          <pc:sldMk cId="2938215869" sldId="277"/>
        </pc:sldMkLst>
      </pc:sldChg>
      <pc:sldChg chg="del">
        <pc:chgData name="Rebecca Goodman" userId="0398cb5e-c70f-4abf-9e2d-0824a35617df" providerId="ADAL" clId="{1C827CB4-66EB-4211-90A7-77E7BF633A98}" dt="2025-01-24T15:37:56.276" v="1362" actId="2696"/>
        <pc:sldMkLst>
          <pc:docMk/>
          <pc:sldMk cId="1400242734" sldId="299"/>
        </pc:sldMkLst>
      </pc:sldChg>
      <pc:sldChg chg="addSp modSp mod modTransition">
        <pc:chgData name="Rebecca Goodman" userId="0398cb5e-c70f-4abf-9e2d-0824a35617df" providerId="ADAL" clId="{1C827CB4-66EB-4211-90A7-77E7BF633A98}" dt="2025-01-21T18:17:28.177" v="1211"/>
        <pc:sldMkLst>
          <pc:docMk/>
          <pc:sldMk cId="1623733028" sldId="300"/>
        </pc:sldMkLst>
      </pc:sldChg>
      <pc:sldChg chg="addSp modSp mod modTransition">
        <pc:chgData name="Rebecca Goodman" userId="0398cb5e-c70f-4abf-9e2d-0824a35617df" providerId="ADAL" clId="{1C827CB4-66EB-4211-90A7-77E7BF633A98}" dt="2025-01-21T18:17:30.361" v="1212"/>
        <pc:sldMkLst>
          <pc:docMk/>
          <pc:sldMk cId="2754144576" sldId="301"/>
        </pc:sldMkLst>
      </pc:sldChg>
      <pc:sldChg chg="addSp modSp mod modTransition">
        <pc:chgData name="Rebecca Goodman" userId="0398cb5e-c70f-4abf-9e2d-0824a35617df" providerId="ADAL" clId="{1C827CB4-66EB-4211-90A7-77E7BF633A98}" dt="2025-01-21T18:17:26.205" v="1210"/>
        <pc:sldMkLst>
          <pc:docMk/>
          <pc:sldMk cId="4098064941" sldId="482"/>
        </pc:sldMkLst>
        <pc:spChg chg="mod">
          <ac:chgData name="Rebecca Goodman" userId="0398cb5e-c70f-4abf-9e2d-0824a35617df" providerId="ADAL" clId="{1C827CB4-66EB-4211-90A7-77E7BF633A98}" dt="2025-01-21T18:10:35.673" v="1136" actId="1076"/>
          <ac:spMkLst>
            <pc:docMk/>
            <pc:sldMk cId="4098064941" sldId="482"/>
            <ac:spMk id="2" creationId="{36FBF60E-55B0-47DB-8910-205CFEDB111C}"/>
          </ac:spMkLst>
        </pc:spChg>
        <pc:picChg chg="add mod">
          <ac:chgData name="Rebecca Goodman" userId="0398cb5e-c70f-4abf-9e2d-0824a35617df" providerId="ADAL" clId="{1C827CB4-66EB-4211-90A7-77E7BF633A98}" dt="2025-01-21T18:08:13.155" v="1114" actId="1076"/>
          <ac:picMkLst>
            <pc:docMk/>
            <pc:sldMk cId="4098064941" sldId="482"/>
            <ac:picMk id="5" creationId="{73016BBC-46D5-935E-3344-0E0A12C88D5A}"/>
          </ac:picMkLst>
        </pc:picChg>
        <pc:picChg chg="add mod">
          <ac:chgData name="Rebecca Goodman" userId="0398cb5e-c70f-4abf-9e2d-0824a35617df" providerId="ADAL" clId="{1C827CB4-66EB-4211-90A7-77E7BF633A98}" dt="2025-01-21T18:09:07.707" v="1125" actId="1076"/>
          <ac:picMkLst>
            <pc:docMk/>
            <pc:sldMk cId="4098064941" sldId="482"/>
            <ac:picMk id="8" creationId="{97069018-FA53-70E2-7C79-1A595F6A67CE}"/>
          </ac:picMkLst>
        </pc:picChg>
        <pc:picChg chg="add mod">
          <ac:chgData name="Rebecca Goodman" userId="0398cb5e-c70f-4abf-9e2d-0824a35617df" providerId="ADAL" clId="{1C827CB4-66EB-4211-90A7-77E7BF633A98}" dt="2025-01-21T18:10:00.386" v="1134" actId="14100"/>
          <ac:picMkLst>
            <pc:docMk/>
            <pc:sldMk cId="4098064941" sldId="482"/>
            <ac:picMk id="15" creationId="{914CAF34-6FE7-0A26-C56B-E079B08E3740}"/>
          </ac:picMkLst>
        </pc:picChg>
      </pc:sldChg>
      <pc:sldChg chg="addSp delSp modSp mod modTransition">
        <pc:chgData name="Rebecca Goodman" userId="0398cb5e-c70f-4abf-9e2d-0824a35617df" providerId="ADAL" clId="{1C827CB4-66EB-4211-90A7-77E7BF633A98}" dt="2025-02-07T20:06:25.307" v="1408" actId="14100"/>
        <pc:sldMkLst>
          <pc:docMk/>
          <pc:sldMk cId="2175408715" sldId="484"/>
        </pc:sldMkLst>
        <pc:spChg chg="mod">
          <ac:chgData name="Rebecca Goodman" userId="0398cb5e-c70f-4abf-9e2d-0824a35617df" providerId="ADAL" clId="{1C827CB4-66EB-4211-90A7-77E7BF633A98}" dt="2025-01-24T14:04:54.565" v="1286" actId="1076"/>
          <ac:spMkLst>
            <pc:docMk/>
            <pc:sldMk cId="2175408715" sldId="484"/>
            <ac:spMk id="2" creationId="{B9E47AB3-F08E-478D-A3D8-FBDE2ADAEE51}"/>
          </ac:spMkLst>
        </pc:spChg>
        <pc:spChg chg="mod">
          <ac:chgData name="Rebecca Goodman" userId="0398cb5e-c70f-4abf-9e2d-0824a35617df" providerId="ADAL" clId="{1C827CB4-66EB-4211-90A7-77E7BF633A98}" dt="2025-02-07T20:06:08.700" v="1405" actId="1076"/>
          <ac:spMkLst>
            <pc:docMk/>
            <pc:sldMk cId="2175408715" sldId="484"/>
            <ac:spMk id="3" creationId="{D50A752B-C4A5-D5F6-EC19-F027123ABB89}"/>
          </ac:spMkLst>
        </pc:spChg>
        <pc:picChg chg="add mod">
          <ac:chgData name="Rebecca Goodman" userId="0398cb5e-c70f-4abf-9e2d-0824a35617df" providerId="ADAL" clId="{1C827CB4-66EB-4211-90A7-77E7BF633A98}" dt="2025-02-07T20:06:14.023" v="1406" actId="14100"/>
          <ac:picMkLst>
            <pc:docMk/>
            <pc:sldMk cId="2175408715" sldId="484"/>
            <ac:picMk id="12" creationId="{63BE1A1C-5104-844F-07B3-01A22DFF6EDC}"/>
          </ac:picMkLst>
        </pc:picChg>
        <pc:picChg chg="add mod">
          <ac:chgData name="Rebecca Goodman" userId="0398cb5e-c70f-4abf-9e2d-0824a35617df" providerId="ADAL" clId="{1C827CB4-66EB-4211-90A7-77E7BF633A98}" dt="2025-02-07T20:06:20.905" v="1407" actId="14100"/>
          <ac:picMkLst>
            <pc:docMk/>
            <pc:sldMk cId="2175408715" sldId="484"/>
            <ac:picMk id="14" creationId="{F9EAFA31-D85F-0987-A08D-FE2936C1A62E}"/>
          </ac:picMkLst>
        </pc:picChg>
        <pc:picChg chg="add mod">
          <ac:chgData name="Rebecca Goodman" userId="0398cb5e-c70f-4abf-9e2d-0824a35617df" providerId="ADAL" clId="{1C827CB4-66EB-4211-90A7-77E7BF633A98}" dt="2025-02-07T20:06:25.307" v="1408" actId="14100"/>
          <ac:picMkLst>
            <pc:docMk/>
            <pc:sldMk cId="2175408715" sldId="484"/>
            <ac:picMk id="16" creationId="{497B73BD-E662-5CD5-7187-C9A715DC0109}"/>
          </ac:picMkLst>
        </pc:picChg>
        <pc:picChg chg="mod">
          <ac:chgData name="Rebecca Goodman" userId="0398cb5e-c70f-4abf-9e2d-0824a35617df" providerId="ADAL" clId="{1C827CB4-66EB-4211-90A7-77E7BF633A98}" dt="2025-01-21T17:58:10.008" v="1093" actId="14100"/>
          <ac:picMkLst>
            <pc:docMk/>
            <pc:sldMk cId="2175408715" sldId="484"/>
            <ac:picMk id="17" creationId="{9E153168-9FC6-4A02-878B-E7A462B00F57}"/>
          </ac:picMkLst>
        </pc:picChg>
        <pc:picChg chg="mod">
          <ac:chgData name="Rebecca Goodman" userId="0398cb5e-c70f-4abf-9e2d-0824a35617df" providerId="ADAL" clId="{1C827CB4-66EB-4211-90A7-77E7BF633A98}" dt="2025-01-24T14:05:09.023" v="1287" actId="1076"/>
          <ac:picMkLst>
            <pc:docMk/>
            <pc:sldMk cId="2175408715" sldId="484"/>
            <ac:picMk id="18" creationId="{645FE364-A2A5-4227-9BF2-F46B67733A8E}"/>
          </ac:picMkLst>
        </pc:picChg>
      </pc:sldChg>
      <pc:sldChg chg="add modTransition">
        <pc:chgData name="Rebecca Goodman" userId="0398cb5e-c70f-4abf-9e2d-0824a35617df" providerId="ADAL" clId="{1C827CB4-66EB-4211-90A7-77E7BF633A98}" dt="2025-01-21T18:17:35.649" v="1214"/>
        <pc:sldMkLst>
          <pc:docMk/>
          <pc:sldMk cId="1990757143" sldId="485"/>
        </pc:sldMkLst>
      </pc:sldChg>
      <pc:sldChg chg="addSp delSp modSp add mod modTransition">
        <pc:chgData name="Rebecca Goodman" userId="0398cb5e-c70f-4abf-9e2d-0824a35617df" providerId="ADAL" clId="{1C827CB4-66EB-4211-90A7-77E7BF633A98}" dt="2025-02-07T20:03:12.528" v="1389" actId="1076"/>
        <pc:sldMkLst>
          <pc:docMk/>
          <pc:sldMk cId="2397404258" sldId="486"/>
        </pc:sldMkLst>
        <pc:spChg chg="add mod">
          <ac:chgData name="Rebecca Goodman" userId="0398cb5e-c70f-4abf-9e2d-0824a35617df" providerId="ADAL" clId="{1C827CB4-66EB-4211-90A7-77E7BF633A98}" dt="2025-01-21T18:15:03.604" v="1194" actId="14100"/>
          <ac:spMkLst>
            <pc:docMk/>
            <pc:sldMk cId="2397404258" sldId="486"/>
            <ac:spMk id="2" creationId="{18410456-FFBD-71A4-4656-92AE63DEA20E}"/>
          </ac:spMkLst>
        </pc:spChg>
        <pc:spChg chg="mod">
          <ac:chgData name="Rebecca Goodman" userId="0398cb5e-c70f-4abf-9e2d-0824a35617df" providerId="ADAL" clId="{1C827CB4-66EB-4211-90A7-77E7BF633A98}" dt="2025-02-07T20:02:25.380" v="1382" actId="1076"/>
          <ac:spMkLst>
            <pc:docMk/>
            <pc:sldMk cId="2397404258" sldId="486"/>
            <ac:spMk id="5" creationId="{C35EC48D-E2B6-43AC-A175-4C73F1EC9C2E}"/>
          </ac:spMkLst>
        </pc:spChg>
        <pc:spChg chg="mod">
          <ac:chgData name="Rebecca Goodman" userId="0398cb5e-c70f-4abf-9e2d-0824a35617df" providerId="ADAL" clId="{1C827CB4-66EB-4211-90A7-77E7BF633A98}" dt="2025-01-16T14:25:52.250" v="836" actId="207"/>
          <ac:spMkLst>
            <pc:docMk/>
            <pc:sldMk cId="2397404258" sldId="486"/>
            <ac:spMk id="13" creationId="{9F7FC224-9E71-4CDF-81FE-08D4C0D87F55}"/>
          </ac:spMkLst>
        </pc:spChg>
        <pc:spChg chg="mod">
          <ac:chgData name="Rebecca Goodman" userId="0398cb5e-c70f-4abf-9e2d-0824a35617df" providerId="ADAL" clId="{1C827CB4-66EB-4211-90A7-77E7BF633A98}" dt="2025-01-16T14:24:49.104" v="793" actId="207"/>
          <ac:spMkLst>
            <pc:docMk/>
            <pc:sldMk cId="2397404258" sldId="486"/>
            <ac:spMk id="30" creationId="{603AD856-97E6-EF45-91DF-81B94653E4A0}"/>
          </ac:spMkLst>
        </pc:spChg>
        <pc:spChg chg="mod">
          <ac:chgData name="Rebecca Goodman" userId="0398cb5e-c70f-4abf-9e2d-0824a35617df" providerId="ADAL" clId="{1C827CB4-66EB-4211-90A7-77E7BF633A98}" dt="2025-01-21T15:51:51.244" v="936" actId="14100"/>
          <ac:spMkLst>
            <pc:docMk/>
            <pc:sldMk cId="2397404258" sldId="486"/>
            <ac:spMk id="31" creationId="{EC5B9245-2751-D14C-8EE6-AB4A14225967}"/>
          </ac:spMkLst>
        </pc:spChg>
        <pc:spChg chg="mod">
          <ac:chgData name="Rebecca Goodman" userId="0398cb5e-c70f-4abf-9e2d-0824a35617df" providerId="ADAL" clId="{1C827CB4-66EB-4211-90A7-77E7BF633A98}" dt="2025-01-16T14:23:48.052" v="792" actId="1076"/>
          <ac:spMkLst>
            <pc:docMk/>
            <pc:sldMk cId="2397404258" sldId="486"/>
            <ac:spMk id="51" creationId="{D1099D60-A416-4808-97B5-59CA6739B4A7}"/>
          </ac:spMkLst>
        </pc:spChg>
        <pc:spChg chg="mod">
          <ac:chgData name="Rebecca Goodman" userId="0398cb5e-c70f-4abf-9e2d-0824a35617df" providerId="ADAL" clId="{1C827CB4-66EB-4211-90A7-77E7BF633A98}" dt="2025-01-16T14:23:26.009" v="791" actId="1076"/>
          <ac:spMkLst>
            <pc:docMk/>
            <pc:sldMk cId="2397404258" sldId="486"/>
            <ac:spMk id="60" creationId="{726A369C-4761-4B9E-A59A-85A384AC5E69}"/>
          </ac:spMkLst>
        </pc:spChg>
        <pc:spChg chg="mod">
          <ac:chgData name="Rebecca Goodman" userId="0398cb5e-c70f-4abf-9e2d-0824a35617df" providerId="ADAL" clId="{1C827CB4-66EB-4211-90A7-77E7BF633A98}" dt="2025-02-07T20:03:12.528" v="1389" actId="1076"/>
          <ac:spMkLst>
            <pc:docMk/>
            <pc:sldMk cId="2397404258" sldId="486"/>
            <ac:spMk id="72" creationId="{4E5226F0-7EF0-4659-9784-11BAFD838F67}"/>
          </ac:spMkLst>
        </pc:spChg>
        <pc:spChg chg="mod">
          <ac:chgData name="Rebecca Goodman" userId="0398cb5e-c70f-4abf-9e2d-0824a35617df" providerId="ADAL" clId="{1C827CB4-66EB-4211-90A7-77E7BF633A98}" dt="2025-02-07T20:03:06.749" v="1388" actId="14100"/>
          <ac:spMkLst>
            <pc:docMk/>
            <pc:sldMk cId="2397404258" sldId="486"/>
            <ac:spMk id="75" creationId="{C91EF927-3FC0-4E4E-A1CE-827EC3D96B0B}"/>
          </ac:spMkLst>
        </pc:spChg>
        <pc:picChg chg="add mod">
          <ac:chgData name="Rebecca Goodman" userId="0398cb5e-c70f-4abf-9e2d-0824a35617df" providerId="ADAL" clId="{1C827CB4-66EB-4211-90A7-77E7BF633A98}" dt="2025-01-21T15:55:46.881" v="1023" actId="1440"/>
          <ac:picMkLst>
            <pc:docMk/>
            <pc:sldMk cId="2397404258" sldId="486"/>
            <ac:picMk id="1028" creationId="{FC25DDCB-CA24-BBED-C93E-C43D09123255}"/>
          </ac:picMkLst>
        </pc:picChg>
        <pc:cxnChg chg="mod">
          <ac:chgData name="Rebecca Goodman" userId="0398cb5e-c70f-4abf-9e2d-0824a35617df" providerId="ADAL" clId="{1C827CB4-66EB-4211-90A7-77E7BF633A98}" dt="2025-01-16T14:26:17.920" v="837" actId="1076"/>
          <ac:cxnSpMkLst>
            <pc:docMk/>
            <pc:sldMk cId="2397404258" sldId="486"/>
            <ac:cxnSpMk id="44" creationId="{4B95A0DE-FBAF-46E0-A9C4-8CC8DDE25747}"/>
          </ac:cxnSpMkLst>
        </pc:cxnChg>
        <pc:cxnChg chg="mod">
          <ac:chgData name="Rebecca Goodman" userId="0398cb5e-c70f-4abf-9e2d-0824a35617df" providerId="ADAL" clId="{1C827CB4-66EB-4211-90A7-77E7BF633A98}" dt="2025-01-16T14:23:21.079" v="790" actId="1076"/>
          <ac:cxnSpMkLst>
            <pc:docMk/>
            <pc:sldMk cId="2397404258" sldId="486"/>
            <ac:cxnSpMk id="47" creationId="{EDC25B98-088F-4560-B56B-4D4B03053E95}"/>
          </ac:cxnSpMkLst>
        </pc:cxnChg>
      </pc:sldChg>
      <pc:sldChg chg="addSp delSp modSp new mod modTransition setBg modClrScheme chgLayout">
        <pc:chgData name="Rebecca Goodman" userId="0398cb5e-c70f-4abf-9e2d-0824a35617df" providerId="ADAL" clId="{1C827CB4-66EB-4211-90A7-77E7BF633A98}" dt="2025-02-07T20:01:25.266" v="1377" actId="1076"/>
        <pc:sldMkLst>
          <pc:docMk/>
          <pc:sldMk cId="4113723033" sldId="487"/>
        </pc:sldMkLst>
        <pc:spChg chg="mod ord">
          <ac:chgData name="Rebecca Goodman" userId="0398cb5e-c70f-4abf-9e2d-0824a35617df" providerId="ADAL" clId="{1C827CB4-66EB-4211-90A7-77E7BF633A98}" dt="2025-02-07T20:01:25.266" v="1377" actId="1076"/>
          <ac:spMkLst>
            <pc:docMk/>
            <pc:sldMk cId="4113723033" sldId="487"/>
            <ac:spMk id="3" creationId="{5102CCBE-0483-3ECB-9FC9-2DCB842CBBE1}"/>
          </ac:spMkLst>
        </pc:spChg>
        <pc:spChg chg="add mod">
          <ac:chgData name="Rebecca Goodman" userId="0398cb5e-c70f-4abf-9e2d-0824a35617df" providerId="ADAL" clId="{1C827CB4-66EB-4211-90A7-77E7BF633A98}" dt="2025-01-21T15:46:19.393" v="923" actId="26606"/>
          <ac:spMkLst>
            <pc:docMk/>
            <pc:sldMk cId="4113723033" sldId="487"/>
            <ac:spMk id="8" creationId="{2464D0F6-5190-EEBF-C17D-0F11C5D9EAA0}"/>
          </ac:spMkLst>
        </pc:spChg>
        <pc:picChg chg="add mod ord">
          <ac:chgData name="Rebecca Goodman" userId="0398cb5e-c70f-4abf-9e2d-0824a35617df" providerId="ADAL" clId="{1C827CB4-66EB-4211-90A7-77E7BF633A98}" dt="2025-01-21T15:46:19.393" v="923" actId="26606"/>
          <ac:picMkLst>
            <pc:docMk/>
            <pc:sldMk cId="4113723033" sldId="487"/>
            <ac:picMk id="6" creationId="{6F2CBBBC-D2CB-3B35-E23E-2F33EF394220}"/>
          </ac:picMkLst>
        </pc:picChg>
      </pc:sldChg>
      <pc:sldChg chg="addSp delSp modSp new mod modTransition modMedia modClrScheme chgLayout">
        <pc:chgData name="Rebecca Goodman" userId="0398cb5e-c70f-4abf-9e2d-0824a35617df" providerId="ADAL" clId="{1C827CB4-66EB-4211-90A7-77E7BF633A98}" dt="2025-02-07T20:02:04.403" v="1379" actId="1076"/>
        <pc:sldMkLst>
          <pc:docMk/>
          <pc:sldMk cId="3507680985" sldId="488"/>
        </pc:sldMkLst>
        <pc:spChg chg="mod">
          <ac:chgData name="Rebecca Goodman" userId="0398cb5e-c70f-4abf-9e2d-0824a35617df" providerId="ADAL" clId="{1C827CB4-66EB-4211-90A7-77E7BF633A98}" dt="2025-02-07T20:02:04.403" v="1379" actId="1076"/>
          <ac:spMkLst>
            <pc:docMk/>
            <pc:sldMk cId="3507680985" sldId="488"/>
            <ac:spMk id="3" creationId="{BF6C2461-F658-E9A0-E4B6-96E091D75257}"/>
          </ac:spMkLst>
        </pc:spChg>
        <pc:picChg chg="add mod">
          <ac:chgData name="Rebecca Goodman" userId="0398cb5e-c70f-4abf-9e2d-0824a35617df" providerId="ADAL" clId="{1C827CB4-66EB-4211-90A7-77E7BF633A98}" dt="2025-01-21T18:12:06.373" v="1143" actId="1076"/>
          <ac:picMkLst>
            <pc:docMk/>
            <pc:sldMk cId="3507680985" sldId="488"/>
            <ac:picMk id="5" creationId="{D3322F58-FCC7-B8B7-F756-D920E8098CAB}"/>
          </ac:picMkLst>
        </pc:picChg>
      </pc:sldChg>
      <pc:sldChg chg="addSp delSp modSp del mod modTransition">
        <pc:chgData name="Rebecca Goodman" userId="0398cb5e-c70f-4abf-9e2d-0824a35617df" providerId="ADAL" clId="{1C827CB4-66EB-4211-90A7-77E7BF633A98}" dt="2025-01-24T14:03:14.940" v="1268" actId="2696"/>
        <pc:sldMkLst>
          <pc:docMk/>
          <pc:sldMk cId="3234422310" sldId="489"/>
        </pc:sldMkLst>
      </pc:sldChg>
      <pc:sldChg chg="addSp delSp modSp new mod modTransition modClrScheme chgLayout">
        <pc:chgData name="Rebecca Goodman" userId="0398cb5e-c70f-4abf-9e2d-0824a35617df" providerId="ADAL" clId="{1C827CB4-66EB-4211-90A7-77E7BF633A98}" dt="2025-02-07T20:06:53.142" v="1410" actId="1076"/>
        <pc:sldMkLst>
          <pc:docMk/>
          <pc:sldMk cId="938099604" sldId="490"/>
        </pc:sldMkLst>
        <pc:spChg chg="add mod">
          <ac:chgData name="Rebecca Goodman" userId="0398cb5e-c70f-4abf-9e2d-0824a35617df" providerId="ADAL" clId="{1C827CB4-66EB-4211-90A7-77E7BF633A98}" dt="2025-02-07T20:06:53.142" v="1410" actId="1076"/>
          <ac:spMkLst>
            <pc:docMk/>
            <pc:sldMk cId="938099604" sldId="490"/>
            <ac:spMk id="7" creationId="{4BB79DB7-1E86-CB86-57A7-0D7C8561895B}"/>
          </ac:spMkLst>
        </pc:spChg>
        <pc:spChg chg="add mod">
          <ac:chgData name="Rebecca Goodman" userId="0398cb5e-c70f-4abf-9e2d-0824a35617df" providerId="ADAL" clId="{1C827CB4-66EB-4211-90A7-77E7BF633A98}" dt="2025-01-21T17:57:31.954" v="1085" actId="1076"/>
          <ac:spMkLst>
            <pc:docMk/>
            <pc:sldMk cId="938099604" sldId="490"/>
            <ac:spMk id="8" creationId="{8FBA0593-66C4-B26C-0AC3-6A3268160C67}"/>
          </ac:spMkLst>
        </pc:spChg>
        <pc:spChg chg="add mod">
          <ac:chgData name="Rebecca Goodman" userId="0398cb5e-c70f-4abf-9e2d-0824a35617df" providerId="ADAL" clId="{1C827CB4-66EB-4211-90A7-77E7BF633A98}" dt="2025-01-21T17:54:14.669" v="1074" actId="26606"/>
          <ac:spMkLst>
            <pc:docMk/>
            <pc:sldMk cId="938099604" sldId="490"/>
            <ac:spMk id="12" creationId="{F4AF434A-920B-BDF5-3620-4904FBBA441E}"/>
          </ac:spMkLst>
        </pc:spChg>
        <pc:spChg chg="add mod">
          <ac:chgData name="Rebecca Goodman" userId="0398cb5e-c70f-4abf-9e2d-0824a35617df" providerId="ADAL" clId="{1C827CB4-66EB-4211-90A7-77E7BF633A98}" dt="2025-01-21T17:56:45.373" v="1082" actId="1076"/>
          <ac:spMkLst>
            <pc:docMk/>
            <pc:sldMk cId="938099604" sldId="490"/>
            <ac:spMk id="14" creationId="{4B131EDC-7BA9-0771-9A68-BB943567D86E}"/>
          </ac:spMkLst>
        </pc:spChg>
        <pc:picChg chg="add mod">
          <ac:chgData name="Rebecca Goodman" userId="0398cb5e-c70f-4abf-9e2d-0824a35617df" providerId="ADAL" clId="{1C827CB4-66EB-4211-90A7-77E7BF633A98}" dt="2025-01-21T18:01:56.149" v="1104" actId="1076"/>
          <ac:picMkLst>
            <pc:docMk/>
            <pc:sldMk cId="938099604" sldId="490"/>
            <ac:picMk id="11" creationId="{C6DE6E5E-940D-B64D-1914-F9628147D054}"/>
          </ac:picMkLst>
        </pc:picChg>
      </pc:sldChg>
      <pc:sldChg chg="modSp mod">
        <pc:chgData name="Rebecca Goodman" userId="0398cb5e-c70f-4abf-9e2d-0824a35617df" providerId="ADAL" clId="{1C827CB4-66EB-4211-90A7-77E7BF633A98}" dt="2025-01-24T14:02:45.535" v="1267" actId="255"/>
        <pc:sldMkLst>
          <pc:docMk/>
          <pc:sldMk cId="0" sldId="491"/>
        </pc:sldMkLst>
        <pc:spChg chg="mod">
          <ac:chgData name="Rebecca Goodman" userId="0398cb5e-c70f-4abf-9e2d-0824a35617df" providerId="ADAL" clId="{1C827CB4-66EB-4211-90A7-77E7BF633A98}" dt="2025-01-24T14:02:45.535" v="1267" actId="255"/>
          <ac:spMkLst>
            <pc:docMk/>
            <pc:sldMk cId="0" sldId="491"/>
            <ac:spMk id="66" creationId="{D0F6B4EE-0B55-4F6D-A8D8-9398F5A8AD98}"/>
          </ac:spMkLst>
        </pc:spChg>
      </pc:sldChg>
      <pc:sldChg chg="modSp mod">
        <pc:chgData name="Rebecca Goodman" userId="0398cb5e-c70f-4abf-9e2d-0824a35617df" providerId="ADAL" clId="{1C827CB4-66EB-4211-90A7-77E7BF633A98}" dt="2025-01-24T14:03:20.839" v="1269" actId="255"/>
        <pc:sldMkLst>
          <pc:docMk/>
          <pc:sldMk cId="2815898834" sldId="492"/>
        </pc:sldMkLst>
        <pc:spChg chg="mod">
          <ac:chgData name="Rebecca Goodman" userId="0398cb5e-c70f-4abf-9e2d-0824a35617df" providerId="ADAL" clId="{1C827CB4-66EB-4211-90A7-77E7BF633A98}" dt="2025-01-24T14:03:20.839" v="1269" actId="255"/>
          <ac:spMkLst>
            <pc:docMk/>
            <pc:sldMk cId="2815898834" sldId="492"/>
            <ac:spMk id="66" creationId="{38022AC1-4D2A-5476-FC63-BF5DB2B658D6}"/>
          </ac:spMkLst>
        </pc:spChg>
      </pc:sldChg>
      <pc:sldChg chg="delSp modSp mod">
        <pc:chgData name="Rebecca Goodman" userId="0398cb5e-c70f-4abf-9e2d-0824a35617df" providerId="ADAL" clId="{1C827CB4-66EB-4211-90A7-77E7BF633A98}" dt="2025-01-24T15:38:14.863" v="1364" actId="1076"/>
        <pc:sldMkLst>
          <pc:docMk/>
          <pc:sldMk cId="4087142539" sldId="494"/>
        </pc:sldMkLst>
        <pc:spChg chg="mod">
          <ac:chgData name="Rebecca Goodman" userId="0398cb5e-c70f-4abf-9e2d-0824a35617df" providerId="ADAL" clId="{1C827CB4-66EB-4211-90A7-77E7BF633A98}" dt="2025-01-24T15:38:14.863" v="1364" actId="1076"/>
          <ac:spMkLst>
            <pc:docMk/>
            <pc:sldMk cId="4087142539" sldId="494"/>
            <ac:spMk id="20" creationId="{5DA9C197-5E3D-43BE-A336-864BE3CEBB9B}"/>
          </ac:spMkLst>
        </pc:spChg>
        <pc:spChg chg="mod">
          <ac:chgData name="Rebecca Goodman" userId="0398cb5e-c70f-4abf-9e2d-0824a35617df" providerId="ADAL" clId="{1C827CB4-66EB-4211-90A7-77E7BF633A98}" dt="2025-01-24T15:37:29.040" v="1359" actId="207"/>
          <ac:spMkLst>
            <pc:docMk/>
            <pc:sldMk cId="4087142539" sldId="494"/>
            <ac:spMk id="21" creationId="{5B23CB7C-F31C-45FB-8566-D7E3F85EF43A}"/>
          </ac:spMkLst>
        </pc:spChg>
        <pc:picChg chg="mod">
          <ac:chgData name="Rebecca Goodman" userId="0398cb5e-c70f-4abf-9e2d-0824a35617df" providerId="ADAL" clId="{1C827CB4-66EB-4211-90A7-77E7BF633A98}" dt="2025-01-24T15:37:59.309" v="1363" actId="1076"/>
          <ac:picMkLst>
            <pc:docMk/>
            <pc:sldMk cId="4087142539" sldId="494"/>
            <ac:picMk id="11" creationId="{F58A2400-57A1-8F54-D2E4-5FD7651D4F4E}"/>
          </ac:picMkLst>
        </pc:picChg>
      </pc:sldChg>
      <pc:sldChg chg="modSp mod">
        <pc:chgData name="Rebecca Goodman" userId="0398cb5e-c70f-4abf-9e2d-0824a35617df" providerId="ADAL" clId="{1C827CB4-66EB-4211-90A7-77E7BF633A98}" dt="2025-02-13T16:58:21.194" v="1523" actId="20577"/>
        <pc:sldMkLst>
          <pc:docMk/>
          <pc:sldMk cId="712545281" sldId="495"/>
        </pc:sldMkLst>
        <pc:spChg chg="mod">
          <ac:chgData name="Rebecca Goodman" userId="0398cb5e-c70f-4abf-9e2d-0824a35617df" providerId="ADAL" clId="{1C827CB4-66EB-4211-90A7-77E7BF633A98}" dt="2025-02-07T20:15:08.474" v="1449" actId="1076"/>
          <ac:spMkLst>
            <pc:docMk/>
            <pc:sldMk cId="712545281" sldId="495"/>
            <ac:spMk id="2" creationId="{F6C79FAE-B5F8-B7DF-8643-05DB4AF48B70}"/>
          </ac:spMkLst>
        </pc:spChg>
        <pc:spChg chg="mod">
          <ac:chgData name="Rebecca Goodman" userId="0398cb5e-c70f-4abf-9e2d-0824a35617df" providerId="ADAL" clId="{1C827CB4-66EB-4211-90A7-77E7BF633A98}" dt="2025-02-07T20:15:46.426" v="1460" actId="1076"/>
          <ac:spMkLst>
            <pc:docMk/>
            <pc:sldMk cId="712545281" sldId="495"/>
            <ac:spMk id="3" creationId="{00000000-0000-0000-0000-000000000000}"/>
          </ac:spMkLst>
        </pc:spChg>
        <pc:spChg chg="mod">
          <ac:chgData name="Rebecca Goodman" userId="0398cb5e-c70f-4abf-9e2d-0824a35617df" providerId="ADAL" clId="{1C827CB4-66EB-4211-90A7-77E7BF633A98}" dt="2025-02-07T20:15:39.887" v="1458" actId="1076"/>
          <ac:spMkLst>
            <pc:docMk/>
            <pc:sldMk cId="712545281" sldId="495"/>
            <ac:spMk id="4" creationId="{00000000-0000-0000-0000-000000000000}"/>
          </ac:spMkLst>
        </pc:spChg>
        <pc:spChg chg="mod">
          <ac:chgData name="Rebecca Goodman" userId="0398cb5e-c70f-4abf-9e2d-0824a35617df" providerId="ADAL" clId="{1C827CB4-66EB-4211-90A7-77E7BF633A98}" dt="2025-02-07T20:15:35.145" v="1456" actId="1076"/>
          <ac:spMkLst>
            <pc:docMk/>
            <pc:sldMk cId="712545281" sldId="495"/>
            <ac:spMk id="5" creationId="{00000000-0000-0000-0000-000000000000}"/>
          </ac:spMkLst>
        </pc:spChg>
        <pc:spChg chg="mod">
          <ac:chgData name="Rebecca Goodman" userId="0398cb5e-c70f-4abf-9e2d-0824a35617df" providerId="ADAL" clId="{1C827CB4-66EB-4211-90A7-77E7BF633A98}" dt="2025-02-07T20:15:29.590" v="1454" actId="1076"/>
          <ac:spMkLst>
            <pc:docMk/>
            <pc:sldMk cId="712545281" sldId="495"/>
            <ac:spMk id="6" creationId="{00000000-0000-0000-0000-000000000000}"/>
          </ac:spMkLst>
        </pc:spChg>
        <pc:spChg chg="mod">
          <ac:chgData name="Rebecca Goodman" userId="0398cb5e-c70f-4abf-9e2d-0824a35617df" providerId="ADAL" clId="{1C827CB4-66EB-4211-90A7-77E7BF633A98}" dt="2025-02-07T20:15:32.068" v="1455" actId="1076"/>
          <ac:spMkLst>
            <pc:docMk/>
            <pc:sldMk cId="712545281" sldId="495"/>
            <ac:spMk id="8" creationId="{00000000-0000-0000-0000-000000000000}"/>
          </ac:spMkLst>
        </pc:spChg>
        <pc:spChg chg="mod">
          <ac:chgData name="Rebecca Goodman" userId="0398cb5e-c70f-4abf-9e2d-0824a35617df" providerId="ADAL" clId="{1C827CB4-66EB-4211-90A7-77E7BF633A98}" dt="2025-02-07T20:15:32.068" v="1455" actId="1076"/>
          <ac:spMkLst>
            <pc:docMk/>
            <pc:sldMk cId="712545281" sldId="495"/>
            <ac:spMk id="9" creationId="{00000000-0000-0000-0000-000000000000}"/>
          </ac:spMkLst>
        </pc:spChg>
        <pc:spChg chg="mod">
          <ac:chgData name="Rebecca Goodman" userId="0398cb5e-c70f-4abf-9e2d-0824a35617df" providerId="ADAL" clId="{1C827CB4-66EB-4211-90A7-77E7BF633A98}" dt="2025-02-07T20:15:32.068" v="1455" actId="1076"/>
          <ac:spMkLst>
            <pc:docMk/>
            <pc:sldMk cId="712545281" sldId="495"/>
            <ac:spMk id="10" creationId="{00000000-0000-0000-0000-000000000000}"/>
          </ac:spMkLst>
        </pc:spChg>
        <pc:spChg chg="mod">
          <ac:chgData name="Rebecca Goodman" userId="0398cb5e-c70f-4abf-9e2d-0824a35617df" providerId="ADAL" clId="{1C827CB4-66EB-4211-90A7-77E7BF633A98}" dt="2025-02-07T20:15:20.064" v="1452" actId="1076"/>
          <ac:spMkLst>
            <pc:docMk/>
            <pc:sldMk cId="712545281" sldId="495"/>
            <ac:spMk id="36" creationId="{00000000-0000-0000-0000-000000000000}"/>
          </ac:spMkLst>
        </pc:spChg>
        <pc:spChg chg="mod">
          <ac:chgData name="Rebecca Goodman" userId="0398cb5e-c70f-4abf-9e2d-0824a35617df" providerId="ADAL" clId="{1C827CB4-66EB-4211-90A7-77E7BF633A98}" dt="2025-02-07T20:15:20.064" v="1452" actId="1076"/>
          <ac:spMkLst>
            <pc:docMk/>
            <pc:sldMk cId="712545281" sldId="495"/>
            <ac:spMk id="37" creationId="{00000000-0000-0000-0000-000000000000}"/>
          </ac:spMkLst>
        </pc:spChg>
        <pc:spChg chg="mod">
          <ac:chgData name="Rebecca Goodman" userId="0398cb5e-c70f-4abf-9e2d-0824a35617df" providerId="ADAL" clId="{1C827CB4-66EB-4211-90A7-77E7BF633A98}" dt="2025-02-07T20:15:20.064" v="1452" actId="1076"/>
          <ac:spMkLst>
            <pc:docMk/>
            <pc:sldMk cId="712545281" sldId="495"/>
            <ac:spMk id="38" creationId="{00000000-0000-0000-0000-000000000000}"/>
          </ac:spMkLst>
        </pc:spChg>
        <pc:spChg chg="mod">
          <ac:chgData name="Rebecca Goodman" userId="0398cb5e-c70f-4abf-9e2d-0824a35617df" providerId="ADAL" clId="{1C827CB4-66EB-4211-90A7-77E7BF633A98}" dt="2025-02-13T16:56:49.505" v="1511" actId="255"/>
          <ac:spMkLst>
            <pc:docMk/>
            <pc:sldMk cId="712545281" sldId="495"/>
            <ac:spMk id="40" creationId="{00000000-0000-0000-0000-000000000000}"/>
          </ac:spMkLst>
        </pc:spChg>
        <pc:spChg chg="mod">
          <ac:chgData name="Rebecca Goodman" userId="0398cb5e-c70f-4abf-9e2d-0824a35617df" providerId="ADAL" clId="{1C827CB4-66EB-4211-90A7-77E7BF633A98}" dt="2025-02-07T20:16:15.735" v="1466" actId="1076"/>
          <ac:spMkLst>
            <pc:docMk/>
            <pc:sldMk cId="712545281" sldId="495"/>
            <ac:spMk id="41" creationId="{00000000-0000-0000-0000-000000000000}"/>
          </ac:spMkLst>
        </pc:spChg>
        <pc:spChg chg="mod">
          <ac:chgData name="Rebecca Goodman" userId="0398cb5e-c70f-4abf-9e2d-0824a35617df" providerId="ADAL" clId="{1C827CB4-66EB-4211-90A7-77E7BF633A98}" dt="2025-02-13T16:58:21.194" v="1523" actId="20577"/>
          <ac:spMkLst>
            <pc:docMk/>
            <pc:sldMk cId="712545281" sldId="495"/>
            <ac:spMk id="42" creationId="{00000000-0000-0000-0000-000000000000}"/>
          </ac:spMkLst>
        </pc:spChg>
        <pc:spChg chg="mod">
          <ac:chgData name="Rebecca Goodman" userId="0398cb5e-c70f-4abf-9e2d-0824a35617df" providerId="ADAL" clId="{1C827CB4-66EB-4211-90A7-77E7BF633A98}" dt="2025-02-07T20:15:04.193" v="1448" actId="1076"/>
          <ac:spMkLst>
            <pc:docMk/>
            <pc:sldMk cId="712545281" sldId="495"/>
            <ac:spMk id="45" creationId="{F4C10638-701D-428A-898A-29EC8AB85E1C}"/>
          </ac:spMkLst>
        </pc:spChg>
        <pc:grpChg chg="mod">
          <ac:chgData name="Rebecca Goodman" userId="0398cb5e-c70f-4abf-9e2d-0824a35617df" providerId="ADAL" clId="{1C827CB4-66EB-4211-90A7-77E7BF633A98}" dt="2025-02-07T20:15:20.064" v="1452" actId="1076"/>
          <ac:grpSpMkLst>
            <pc:docMk/>
            <pc:sldMk cId="712545281" sldId="495"/>
            <ac:grpSpMk id="35" creationId="{00000000-0000-0000-0000-000000000000}"/>
          </ac:grpSpMkLst>
        </pc:grpChg>
        <pc:grpChg chg="mod">
          <ac:chgData name="Rebecca Goodman" userId="0398cb5e-c70f-4abf-9e2d-0824a35617df" providerId="ADAL" clId="{1C827CB4-66EB-4211-90A7-77E7BF633A98}" dt="2025-02-07T20:16:15.735" v="1466" actId="1076"/>
          <ac:grpSpMkLst>
            <pc:docMk/>
            <pc:sldMk cId="712545281" sldId="495"/>
            <ac:grpSpMk id="39" creationId="{00000000-0000-0000-0000-000000000000}"/>
          </ac:grpSpMkLst>
        </pc:grpChg>
        <pc:grpChg chg="mod">
          <ac:chgData name="Rebecca Goodman" userId="0398cb5e-c70f-4abf-9e2d-0824a35617df" providerId="ADAL" clId="{1C827CB4-66EB-4211-90A7-77E7BF633A98}" dt="2025-02-07T20:15:32.068" v="1455" actId="1076"/>
          <ac:grpSpMkLst>
            <pc:docMk/>
            <pc:sldMk cId="712545281" sldId="495"/>
            <ac:grpSpMk id="43" creationId="{00000000-0000-0000-0000-000000000000}"/>
          </ac:grpSpMkLst>
        </pc:grpChg>
        <pc:grpChg chg="mod">
          <ac:chgData name="Rebecca Goodman" userId="0398cb5e-c70f-4abf-9e2d-0824a35617df" providerId="ADAL" clId="{1C827CB4-66EB-4211-90A7-77E7BF633A98}" dt="2025-02-07T20:15:56.482" v="1463" actId="1076"/>
          <ac:grpSpMkLst>
            <pc:docMk/>
            <pc:sldMk cId="712545281" sldId="495"/>
            <ac:grpSpMk id="44" creationId="{00000000-0000-0000-0000-000000000000}"/>
          </ac:grpSpMkLst>
        </pc:grpChg>
        <pc:picChg chg="mod">
          <ac:chgData name="Rebecca Goodman" userId="0398cb5e-c70f-4abf-9e2d-0824a35617df" providerId="ADAL" clId="{1C827CB4-66EB-4211-90A7-77E7BF633A98}" dt="2025-02-07T20:15:43.517" v="1459" actId="1076"/>
          <ac:picMkLst>
            <pc:docMk/>
            <pc:sldMk cId="712545281" sldId="495"/>
            <ac:picMk id="7" creationId="{493B1DEE-947D-41DB-9B70-3238CDDE4E32}"/>
          </ac:picMkLst>
        </pc:picChg>
        <pc:picChg chg="mod">
          <ac:chgData name="Rebecca Goodman" userId="0398cb5e-c70f-4abf-9e2d-0824a35617df" providerId="ADAL" clId="{1C827CB4-66EB-4211-90A7-77E7BF633A98}" dt="2025-02-07T20:15:51.279" v="1462" actId="1076"/>
          <ac:picMkLst>
            <pc:docMk/>
            <pc:sldMk cId="712545281" sldId="495"/>
            <ac:picMk id="46" creationId="{430EBED6-167B-4E92-BFE1-13EF52A61F6A}"/>
          </ac:picMkLst>
        </pc:picChg>
        <pc:picChg chg="mod">
          <ac:chgData name="Rebecca Goodman" userId="0398cb5e-c70f-4abf-9e2d-0824a35617df" providerId="ADAL" clId="{1C827CB4-66EB-4211-90A7-77E7BF633A98}" dt="2025-02-07T20:15:49.207" v="1461" actId="1076"/>
          <ac:picMkLst>
            <pc:docMk/>
            <pc:sldMk cId="712545281" sldId="495"/>
            <ac:picMk id="48" creationId="{186FE144-383F-4D32-8406-237A4D3FD624}"/>
          </ac:picMkLst>
        </pc:picChg>
      </pc:sldChg>
      <pc:sldChg chg="modSp mod">
        <pc:chgData name="Rebecca Goodman" userId="0398cb5e-c70f-4abf-9e2d-0824a35617df" providerId="ADAL" clId="{1C827CB4-66EB-4211-90A7-77E7BF633A98}" dt="2025-02-13T17:01:11.924" v="1554" actId="255"/>
        <pc:sldMkLst>
          <pc:docMk/>
          <pc:sldMk cId="3941735314" sldId="496"/>
        </pc:sldMkLst>
        <pc:spChg chg="mod">
          <ac:chgData name="Rebecca Goodman" userId="0398cb5e-c70f-4abf-9e2d-0824a35617df" providerId="ADAL" clId="{1C827CB4-66EB-4211-90A7-77E7BF633A98}" dt="2025-02-07T20:18:33.954" v="1487" actId="1076"/>
          <ac:spMkLst>
            <pc:docMk/>
            <pc:sldMk cId="3941735314" sldId="496"/>
            <ac:spMk id="8" creationId="{00000000-0000-0000-0000-000000000000}"/>
          </ac:spMkLst>
        </pc:spChg>
        <pc:spChg chg="mod">
          <ac:chgData name="Rebecca Goodman" userId="0398cb5e-c70f-4abf-9e2d-0824a35617df" providerId="ADAL" clId="{1C827CB4-66EB-4211-90A7-77E7BF633A98}" dt="2025-02-07T20:18:33.954" v="1487" actId="1076"/>
          <ac:spMkLst>
            <pc:docMk/>
            <pc:sldMk cId="3941735314" sldId="496"/>
            <ac:spMk id="9" creationId="{00000000-0000-0000-0000-000000000000}"/>
          </ac:spMkLst>
        </pc:spChg>
        <pc:spChg chg="mod">
          <ac:chgData name="Rebecca Goodman" userId="0398cb5e-c70f-4abf-9e2d-0824a35617df" providerId="ADAL" clId="{1C827CB4-66EB-4211-90A7-77E7BF633A98}" dt="2025-02-07T20:18:33.954" v="1487" actId="1076"/>
          <ac:spMkLst>
            <pc:docMk/>
            <pc:sldMk cId="3941735314" sldId="496"/>
            <ac:spMk id="10" creationId="{00000000-0000-0000-0000-000000000000}"/>
          </ac:spMkLst>
        </pc:spChg>
        <pc:spChg chg="mod">
          <ac:chgData name="Rebecca Goodman" userId="0398cb5e-c70f-4abf-9e2d-0824a35617df" providerId="ADAL" clId="{1C827CB4-66EB-4211-90A7-77E7BF633A98}" dt="2025-02-07T20:16:51.588" v="1473" actId="1076"/>
          <ac:spMkLst>
            <pc:docMk/>
            <pc:sldMk cId="3941735314" sldId="496"/>
            <ac:spMk id="17" creationId="{1DCF8B03-BD1F-DC7A-3C5F-161F14466C47}"/>
          </ac:spMkLst>
        </pc:spChg>
        <pc:spChg chg="mod">
          <ac:chgData name="Rebecca Goodman" userId="0398cb5e-c70f-4abf-9e2d-0824a35617df" providerId="ADAL" clId="{1C827CB4-66EB-4211-90A7-77E7BF633A98}" dt="2025-02-07T20:16:54.606" v="1474" actId="1076"/>
          <ac:spMkLst>
            <pc:docMk/>
            <pc:sldMk cId="3941735314" sldId="496"/>
            <ac:spMk id="36" creationId="{00000000-0000-0000-0000-000000000000}"/>
          </ac:spMkLst>
        </pc:spChg>
        <pc:spChg chg="mod">
          <ac:chgData name="Rebecca Goodman" userId="0398cb5e-c70f-4abf-9e2d-0824a35617df" providerId="ADAL" clId="{1C827CB4-66EB-4211-90A7-77E7BF633A98}" dt="2025-02-07T20:16:54.606" v="1474" actId="1076"/>
          <ac:spMkLst>
            <pc:docMk/>
            <pc:sldMk cId="3941735314" sldId="496"/>
            <ac:spMk id="37" creationId="{00000000-0000-0000-0000-000000000000}"/>
          </ac:spMkLst>
        </pc:spChg>
        <pc:spChg chg="mod">
          <ac:chgData name="Rebecca Goodman" userId="0398cb5e-c70f-4abf-9e2d-0824a35617df" providerId="ADAL" clId="{1C827CB4-66EB-4211-90A7-77E7BF633A98}" dt="2025-02-07T20:16:54.606" v="1474" actId="1076"/>
          <ac:spMkLst>
            <pc:docMk/>
            <pc:sldMk cId="3941735314" sldId="496"/>
            <ac:spMk id="38" creationId="{00000000-0000-0000-0000-000000000000}"/>
          </ac:spMkLst>
        </pc:spChg>
        <pc:spChg chg="mod">
          <ac:chgData name="Rebecca Goodman" userId="0398cb5e-c70f-4abf-9e2d-0824a35617df" providerId="ADAL" clId="{1C827CB4-66EB-4211-90A7-77E7BF633A98}" dt="2025-02-13T17:01:00.714" v="1552" actId="255"/>
          <ac:spMkLst>
            <pc:docMk/>
            <pc:sldMk cId="3941735314" sldId="496"/>
            <ac:spMk id="40" creationId="{00000000-0000-0000-0000-000000000000}"/>
          </ac:spMkLst>
        </pc:spChg>
        <pc:spChg chg="mod">
          <ac:chgData name="Rebecca Goodman" userId="0398cb5e-c70f-4abf-9e2d-0824a35617df" providerId="ADAL" clId="{1C827CB4-66EB-4211-90A7-77E7BF633A98}" dt="2025-02-13T17:01:06.418" v="1553" actId="255"/>
          <ac:spMkLst>
            <pc:docMk/>
            <pc:sldMk cId="3941735314" sldId="496"/>
            <ac:spMk id="41" creationId="{00000000-0000-0000-0000-000000000000}"/>
          </ac:spMkLst>
        </pc:spChg>
        <pc:spChg chg="mod">
          <ac:chgData name="Rebecca Goodman" userId="0398cb5e-c70f-4abf-9e2d-0824a35617df" providerId="ADAL" clId="{1C827CB4-66EB-4211-90A7-77E7BF633A98}" dt="2025-02-13T17:01:11.924" v="1554" actId="255"/>
          <ac:spMkLst>
            <pc:docMk/>
            <pc:sldMk cId="3941735314" sldId="496"/>
            <ac:spMk id="42" creationId="{00000000-0000-0000-0000-000000000000}"/>
          </ac:spMkLst>
        </pc:spChg>
        <pc:grpChg chg="mod">
          <ac:chgData name="Rebecca Goodman" userId="0398cb5e-c70f-4abf-9e2d-0824a35617df" providerId="ADAL" clId="{1C827CB4-66EB-4211-90A7-77E7BF633A98}" dt="2025-02-07T20:16:54.606" v="1474" actId="1076"/>
          <ac:grpSpMkLst>
            <pc:docMk/>
            <pc:sldMk cId="3941735314" sldId="496"/>
            <ac:grpSpMk id="35" creationId="{00000000-0000-0000-0000-000000000000}"/>
          </ac:grpSpMkLst>
        </pc:grpChg>
        <pc:grpChg chg="mod">
          <ac:chgData name="Rebecca Goodman" userId="0398cb5e-c70f-4abf-9e2d-0824a35617df" providerId="ADAL" clId="{1C827CB4-66EB-4211-90A7-77E7BF633A98}" dt="2025-02-13T17:00:10.615" v="1549" actId="1076"/>
          <ac:grpSpMkLst>
            <pc:docMk/>
            <pc:sldMk cId="3941735314" sldId="496"/>
            <ac:grpSpMk id="39" creationId="{00000000-0000-0000-0000-000000000000}"/>
          </ac:grpSpMkLst>
        </pc:grpChg>
        <pc:grpChg chg="mod">
          <ac:chgData name="Rebecca Goodman" userId="0398cb5e-c70f-4abf-9e2d-0824a35617df" providerId="ADAL" clId="{1C827CB4-66EB-4211-90A7-77E7BF633A98}" dt="2025-02-07T20:18:33.954" v="1487" actId="1076"/>
          <ac:grpSpMkLst>
            <pc:docMk/>
            <pc:sldMk cId="3941735314" sldId="496"/>
            <ac:grpSpMk id="43" creationId="{00000000-0000-0000-0000-000000000000}"/>
          </ac:grpSpMkLst>
        </pc:grpChg>
        <pc:grpChg chg="mod">
          <ac:chgData name="Rebecca Goodman" userId="0398cb5e-c70f-4abf-9e2d-0824a35617df" providerId="ADAL" clId="{1C827CB4-66EB-4211-90A7-77E7BF633A98}" dt="2025-02-07T20:18:30.448" v="1486" actId="1076"/>
          <ac:grpSpMkLst>
            <pc:docMk/>
            <pc:sldMk cId="3941735314" sldId="496"/>
            <ac:grpSpMk id="44" creationId="{00000000-0000-0000-0000-000000000000}"/>
          </ac:grpSpMkLst>
        </pc:grpChg>
      </pc:sldChg>
    </pc:docChg>
  </pc:docChgLst>
  <pc:docChgLst>
    <pc:chgData name="Aldo Nahed" userId="6ee7b83d-0b57-4427-8ce4-b40a14486ef9" providerId="ADAL" clId="{5056B604-3DE7-48D0-B3E3-2F297B9558D8}"/>
    <pc:docChg chg="custSel delSld modSld">
      <pc:chgData name="Aldo Nahed" userId="6ee7b83d-0b57-4427-8ce4-b40a14486ef9" providerId="ADAL" clId="{5056B604-3DE7-48D0-B3E3-2F297B9558D8}" dt="2025-02-05T16:15:25.528" v="106" actId="255"/>
      <pc:docMkLst>
        <pc:docMk/>
      </pc:docMkLst>
      <pc:sldChg chg="addSp delSp modSp mod">
        <pc:chgData name="Aldo Nahed" userId="6ee7b83d-0b57-4427-8ce4-b40a14486ef9" providerId="ADAL" clId="{5056B604-3DE7-48D0-B3E3-2F297B9558D8}" dt="2025-02-05T16:14:05.629" v="100" actId="1076"/>
        <pc:sldMkLst>
          <pc:docMk/>
          <pc:sldMk cId="0" sldId="269"/>
        </pc:sldMkLst>
        <pc:spChg chg="add mod">
          <ac:chgData name="Aldo Nahed" userId="6ee7b83d-0b57-4427-8ce4-b40a14486ef9" providerId="ADAL" clId="{5056B604-3DE7-48D0-B3E3-2F297B9558D8}" dt="2025-02-05T16:14:05.629" v="100" actId="1076"/>
          <ac:spMkLst>
            <pc:docMk/>
            <pc:sldMk cId="0" sldId="269"/>
            <ac:spMk id="3" creationId="{4753A009-7CA5-C437-3D30-AF6D1F0B4B11}"/>
          </ac:spMkLst>
        </pc:spChg>
      </pc:sldChg>
      <pc:sldChg chg="del">
        <pc:chgData name="Aldo Nahed" userId="6ee7b83d-0b57-4427-8ce4-b40a14486ef9" providerId="ADAL" clId="{5056B604-3DE7-48D0-B3E3-2F297B9558D8}" dt="2025-02-05T15:41:17.150" v="0" actId="47"/>
        <pc:sldMkLst>
          <pc:docMk/>
          <pc:sldMk cId="1623733028" sldId="300"/>
        </pc:sldMkLst>
      </pc:sldChg>
      <pc:sldChg chg="modSp del mod">
        <pc:chgData name="Aldo Nahed" userId="6ee7b83d-0b57-4427-8ce4-b40a14486ef9" providerId="ADAL" clId="{5056B604-3DE7-48D0-B3E3-2F297B9558D8}" dt="2025-02-05T15:49:06.119" v="95" actId="2696"/>
        <pc:sldMkLst>
          <pc:docMk/>
          <pc:sldMk cId="2754144576" sldId="301"/>
        </pc:sldMkLst>
      </pc:sldChg>
      <pc:sldChg chg="modSp mod">
        <pc:chgData name="Aldo Nahed" userId="6ee7b83d-0b57-4427-8ce4-b40a14486ef9" providerId="ADAL" clId="{5056B604-3DE7-48D0-B3E3-2F297B9558D8}" dt="2025-02-05T16:15:25.528" v="106" actId="255"/>
        <pc:sldMkLst>
          <pc:docMk/>
          <pc:sldMk cId="1990757143" sldId="485"/>
        </pc:sldMkLst>
        <pc:spChg chg="mod">
          <ac:chgData name="Aldo Nahed" userId="6ee7b83d-0b57-4427-8ce4-b40a14486ef9" providerId="ADAL" clId="{5056B604-3DE7-48D0-B3E3-2F297B9558D8}" dt="2025-02-05T16:15:25.528" v="106" actId="255"/>
          <ac:spMkLst>
            <pc:docMk/>
            <pc:sldMk cId="1990757143" sldId="485"/>
            <ac:spMk id="23" creationId="{11D737BA-9759-4530-81B5-CC9C2ACED630}"/>
          </ac:spMkLst>
        </pc:spChg>
      </pc:sldChg>
      <pc:sldChg chg="modSp mod">
        <pc:chgData name="Aldo Nahed" userId="6ee7b83d-0b57-4427-8ce4-b40a14486ef9" providerId="ADAL" clId="{5056B604-3DE7-48D0-B3E3-2F297B9558D8}" dt="2025-02-05T16:05:50.776" v="96"/>
        <pc:sldMkLst>
          <pc:docMk/>
          <pc:sldMk cId="2397404258" sldId="486"/>
        </pc:sldMkLst>
        <pc:spChg chg="mod">
          <ac:chgData name="Aldo Nahed" userId="6ee7b83d-0b57-4427-8ce4-b40a14486ef9" providerId="ADAL" clId="{5056B604-3DE7-48D0-B3E3-2F297B9558D8}" dt="2025-02-05T16:05:50.776" v="96"/>
          <ac:spMkLst>
            <pc:docMk/>
            <pc:sldMk cId="2397404258" sldId="486"/>
            <ac:spMk id="31" creationId="{EC5B9245-2751-D14C-8EE6-AB4A14225967}"/>
          </ac:spMkLst>
        </pc:spChg>
      </pc:sldChg>
      <pc:sldChg chg="modSp mod">
        <pc:chgData name="Aldo Nahed" userId="6ee7b83d-0b57-4427-8ce4-b40a14486ef9" providerId="ADAL" clId="{5056B604-3DE7-48D0-B3E3-2F297B9558D8}" dt="2025-02-05T16:14:34.013" v="104" actId="20577"/>
        <pc:sldMkLst>
          <pc:docMk/>
          <pc:sldMk cId="0" sldId="493"/>
        </pc:sldMkLst>
        <pc:spChg chg="mod">
          <ac:chgData name="Aldo Nahed" userId="6ee7b83d-0b57-4427-8ce4-b40a14486ef9" providerId="ADAL" clId="{5056B604-3DE7-48D0-B3E3-2F297B9558D8}" dt="2025-02-05T16:14:34.013" v="104" actId="20577"/>
          <ac:spMkLst>
            <pc:docMk/>
            <pc:sldMk cId="0" sldId="493"/>
            <ac:spMk id="19" creationId="{F15020E1-B275-49C6-9690-9D7964A38B31}"/>
          </ac:spMkLst>
        </pc:spChg>
      </pc:sldChg>
      <pc:sldChg chg="modSp mod">
        <pc:chgData name="Aldo Nahed" userId="6ee7b83d-0b57-4427-8ce4-b40a14486ef9" providerId="ADAL" clId="{5056B604-3DE7-48D0-B3E3-2F297B9558D8}" dt="2025-02-05T15:44:58.657" v="84" actId="6549"/>
        <pc:sldMkLst>
          <pc:docMk/>
          <pc:sldMk cId="712545281" sldId="495"/>
        </pc:sldMkLst>
        <pc:spChg chg="mod">
          <ac:chgData name="Aldo Nahed" userId="6ee7b83d-0b57-4427-8ce4-b40a14486ef9" providerId="ADAL" clId="{5056B604-3DE7-48D0-B3E3-2F297B9558D8}" dt="2025-02-05T15:43:04.874" v="59" actId="20577"/>
          <ac:spMkLst>
            <pc:docMk/>
            <pc:sldMk cId="712545281" sldId="495"/>
            <ac:spMk id="37" creationId="{00000000-0000-0000-0000-000000000000}"/>
          </ac:spMkLst>
        </pc:spChg>
        <pc:spChg chg="mod">
          <ac:chgData name="Aldo Nahed" userId="6ee7b83d-0b57-4427-8ce4-b40a14486ef9" providerId="ADAL" clId="{5056B604-3DE7-48D0-B3E3-2F297B9558D8}" dt="2025-02-05T15:41:57.026" v="2" actId="113"/>
          <ac:spMkLst>
            <pc:docMk/>
            <pc:sldMk cId="712545281" sldId="495"/>
            <ac:spMk id="40" creationId="{00000000-0000-0000-0000-000000000000}"/>
          </ac:spMkLst>
        </pc:spChg>
        <pc:spChg chg="mod">
          <ac:chgData name="Aldo Nahed" userId="6ee7b83d-0b57-4427-8ce4-b40a14486ef9" providerId="ADAL" clId="{5056B604-3DE7-48D0-B3E3-2F297B9558D8}" dt="2025-02-05T15:44:58.657" v="84" actId="6549"/>
          <ac:spMkLst>
            <pc:docMk/>
            <pc:sldMk cId="712545281" sldId="495"/>
            <ac:spMk id="41" creationId="{00000000-0000-0000-0000-000000000000}"/>
          </ac:spMkLst>
        </pc:spChg>
      </pc:sldChg>
      <pc:sldChg chg="modSp mod">
        <pc:chgData name="Aldo Nahed" userId="6ee7b83d-0b57-4427-8ce4-b40a14486ef9" providerId="ADAL" clId="{5056B604-3DE7-48D0-B3E3-2F297B9558D8}" dt="2025-02-05T15:47:38.453" v="94" actId="6549"/>
        <pc:sldMkLst>
          <pc:docMk/>
          <pc:sldMk cId="3941735314" sldId="496"/>
        </pc:sldMkLst>
        <pc:spChg chg="mod">
          <ac:chgData name="Aldo Nahed" userId="6ee7b83d-0b57-4427-8ce4-b40a14486ef9" providerId="ADAL" clId="{5056B604-3DE7-48D0-B3E3-2F297B9558D8}" dt="2025-02-05T15:47:38.453" v="94" actId="6549"/>
          <ac:spMkLst>
            <pc:docMk/>
            <pc:sldMk cId="3941735314" sldId="496"/>
            <ac:spMk id="40" creationId="{00000000-0000-0000-0000-000000000000}"/>
          </ac:spMkLst>
        </pc:spChg>
      </pc:sldChg>
    </pc:docChg>
  </pc:docChgLst>
  <pc:docChgLst>
    <pc:chgData name="Aldo Nahed" userId="6ee7b83d-0b57-4427-8ce4-b40a14486ef9" providerId="ADAL" clId="{1149F6B9-E418-4972-9838-2CDB3EA6176A}"/>
    <pc:docChg chg="modSld">
      <pc:chgData name="Aldo Nahed" userId="6ee7b83d-0b57-4427-8ce4-b40a14486ef9" providerId="ADAL" clId="{1149F6B9-E418-4972-9838-2CDB3EA6176A}" dt="2025-01-10T19:51:26.188" v="18" actId="20577"/>
      <pc:docMkLst>
        <pc:docMk/>
      </pc:docMkLst>
      <pc:sldChg chg="modSp">
        <pc:chgData name="Aldo Nahed" userId="6ee7b83d-0b57-4427-8ce4-b40a14486ef9" providerId="ADAL" clId="{1149F6B9-E418-4972-9838-2CDB3EA6176A}" dt="2025-01-10T19:33:59.672" v="0" actId="14826"/>
        <pc:sldMkLst>
          <pc:docMk/>
          <pc:sldMk cId="0" sldId="256"/>
        </pc:sldMkLst>
        <pc:picChg chg="mod">
          <ac:chgData name="Aldo Nahed" userId="6ee7b83d-0b57-4427-8ce4-b40a14486ef9" providerId="ADAL" clId="{1149F6B9-E418-4972-9838-2CDB3EA6176A}" dt="2025-01-10T19:33:59.672" v="0" actId="14826"/>
          <ac:picMkLst>
            <pc:docMk/>
            <pc:sldMk cId="0" sldId="256"/>
            <ac:picMk id="5" creationId="{C8811DF0-902F-D903-B70F-A3E5910EADF7}"/>
          </ac:picMkLst>
        </pc:picChg>
      </pc:sldChg>
      <pc:sldChg chg="modSp mod">
        <pc:chgData name="Aldo Nahed" userId="6ee7b83d-0b57-4427-8ce4-b40a14486ef9" providerId="ADAL" clId="{1149F6B9-E418-4972-9838-2CDB3EA6176A}" dt="2025-01-10T19:50:27.958" v="5" actId="207"/>
        <pc:sldMkLst>
          <pc:docMk/>
          <pc:sldMk cId="2938215869" sldId="277"/>
        </pc:sldMkLst>
      </pc:sldChg>
      <pc:sldChg chg="modSp mod">
        <pc:chgData name="Aldo Nahed" userId="6ee7b83d-0b57-4427-8ce4-b40a14486ef9" providerId="ADAL" clId="{1149F6B9-E418-4972-9838-2CDB3EA6176A}" dt="2025-01-10T19:51:26.188" v="18" actId="20577"/>
        <pc:sldMkLst>
          <pc:docMk/>
          <pc:sldMk cId="2175408715" sldId="484"/>
        </pc:sldMkLst>
        <pc:spChg chg="mod">
          <ac:chgData name="Aldo Nahed" userId="6ee7b83d-0b57-4427-8ce4-b40a14486ef9" providerId="ADAL" clId="{1149F6B9-E418-4972-9838-2CDB3EA6176A}" dt="2025-01-10T19:50:53.842" v="15" actId="20577"/>
          <ac:spMkLst>
            <pc:docMk/>
            <pc:sldMk cId="2175408715" sldId="484"/>
            <ac:spMk id="3" creationId="{D50A752B-C4A5-D5F6-EC19-F027123ABB89}"/>
          </ac:spMkLst>
        </pc:spChg>
      </pc:sldChg>
    </pc:docChg>
  </pc:docChgLst>
  <pc:docChgLst>
    <pc:chgData name="Aldo Nahed" userId="S::aldon@nccpa.net::6ee7b83d-0b57-4427-8ce4-b40a14486ef9" providerId="AD" clId="Web-{841E7278-2C66-0817-C1A5-932CB84CE93E}"/>
    <pc:docChg chg="modSld">
      <pc:chgData name="Aldo Nahed" userId="S::aldon@nccpa.net::6ee7b83d-0b57-4427-8ce4-b40a14486ef9" providerId="AD" clId="Web-{841E7278-2C66-0817-C1A5-932CB84CE93E}" dt="2025-01-09T22:24:35.533" v="207" actId="20577"/>
      <pc:docMkLst>
        <pc:docMk/>
      </pc:docMkLst>
      <pc:sldChg chg="addSp modSp">
        <pc:chgData name="Aldo Nahed" userId="S::aldon@nccpa.net::6ee7b83d-0b57-4427-8ce4-b40a14486ef9" providerId="AD" clId="Web-{841E7278-2C66-0817-C1A5-932CB84CE93E}" dt="2025-01-09T22:24:35.533" v="207" actId="20577"/>
        <pc:sldMkLst>
          <pc:docMk/>
          <pc:sldMk cId="0" sldId="260"/>
        </pc:sldMkLst>
      </pc:sldChg>
      <pc:sldChg chg="addSp modSp">
        <pc:chgData name="Aldo Nahed" userId="S::aldon@nccpa.net::6ee7b83d-0b57-4427-8ce4-b40a14486ef9" providerId="AD" clId="Web-{841E7278-2C66-0817-C1A5-932CB84CE93E}" dt="2025-01-09T22:20:31.540" v="175" actId="20577"/>
        <pc:sldMkLst>
          <pc:docMk/>
          <pc:sldMk cId="2175408715" sldId="484"/>
        </pc:sldMkLst>
        <pc:spChg chg="mod">
          <ac:chgData name="Aldo Nahed" userId="S::aldon@nccpa.net::6ee7b83d-0b57-4427-8ce4-b40a14486ef9" providerId="AD" clId="Web-{841E7278-2C66-0817-C1A5-932CB84CE93E}" dt="2025-01-09T22:17:29.940" v="155" actId="1076"/>
          <ac:spMkLst>
            <pc:docMk/>
            <pc:sldMk cId="2175408715" sldId="484"/>
            <ac:spMk id="2" creationId="{B9E47AB3-F08E-478D-A3D8-FBDE2ADAEE51}"/>
          </ac:spMkLst>
        </pc:spChg>
        <pc:spChg chg="add mod">
          <ac:chgData name="Aldo Nahed" userId="S::aldon@nccpa.net::6ee7b83d-0b57-4427-8ce4-b40a14486ef9" providerId="AD" clId="Web-{841E7278-2C66-0817-C1A5-932CB84CE93E}" dt="2025-01-09T22:19:45.070" v="172" actId="20577"/>
          <ac:spMkLst>
            <pc:docMk/>
            <pc:sldMk cId="2175408715" sldId="484"/>
            <ac:spMk id="3" creationId="{D50A752B-C4A5-D5F6-EC19-F027123ABB89}"/>
          </ac:spMkLst>
        </pc:spChg>
        <pc:picChg chg="mod">
          <ac:chgData name="Aldo Nahed" userId="S::aldon@nccpa.net::6ee7b83d-0b57-4427-8ce4-b40a14486ef9" providerId="AD" clId="Web-{841E7278-2C66-0817-C1A5-932CB84CE93E}" dt="2025-01-09T22:18:45.599" v="165" actId="1076"/>
          <ac:picMkLst>
            <pc:docMk/>
            <pc:sldMk cId="2175408715" sldId="484"/>
            <ac:picMk id="17" creationId="{9E153168-9FC6-4A02-878B-E7A462B00F57}"/>
          </ac:picMkLst>
        </pc:picChg>
      </pc:sldChg>
    </pc:docChg>
  </pc:docChgLst>
  <pc:docChgLst>
    <pc:chgData name="Aldo Nahed" userId="S::aldon@nccpa.net::6ee7b83d-0b57-4427-8ce4-b40a14486ef9" providerId="AD" clId="Web-{8ED82869-5358-39EC-B977-0CE5169ECB6E}"/>
    <pc:docChg chg="modSld">
      <pc:chgData name="Aldo Nahed" userId="S::aldon@nccpa.net::6ee7b83d-0b57-4427-8ce4-b40a14486ef9" providerId="AD" clId="Web-{8ED82869-5358-39EC-B977-0CE5169ECB6E}" dt="2025-01-09T17:48:40.040" v="275" actId="20577"/>
      <pc:docMkLst>
        <pc:docMk/>
      </pc:docMkLst>
      <pc:sldChg chg="modSp">
        <pc:chgData name="Aldo Nahed" userId="S::aldon@nccpa.net::6ee7b83d-0b57-4427-8ce4-b40a14486ef9" providerId="AD" clId="Web-{8ED82869-5358-39EC-B977-0CE5169ECB6E}" dt="2025-01-09T16:54:00.963" v="0" actId="20577"/>
        <pc:sldMkLst>
          <pc:docMk/>
          <pc:sldMk cId="0" sldId="256"/>
        </pc:sldMkLst>
        <pc:spChg chg="mod">
          <ac:chgData name="Aldo Nahed" userId="S::aldon@nccpa.net::6ee7b83d-0b57-4427-8ce4-b40a14486ef9" providerId="AD" clId="Web-{8ED82869-5358-39EC-B977-0CE5169ECB6E}" dt="2025-01-09T16:54:00.963" v="0" actId="20577"/>
          <ac:spMkLst>
            <pc:docMk/>
            <pc:sldMk cId="0" sldId="256"/>
            <ac:spMk id="113" creationId="{00000000-0000-0000-0000-000000000000}"/>
          </ac:spMkLst>
        </pc:spChg>
      </pc:sldChg>
      <pc:sldChg chg="modSp">
        <pc:chgData name="Aldo Nahed" userId="S::aldon@nccpa.net::6ee7b83d-0b57-4427-8ce4-b40a14486ef9" providerId="AD" clId="Web-{8ED82869-5358-39EC-B977-0CE5169ECB6E}" dt="2025-01-09T17:22:55.301" v="135" actId="20577"/>
        <pc:sldMkLst>
          <pc:docMk/>
          <pc:sldMk cId="0" sldId="259"/>
        </pc:sldMkLst>
        <pc:spChg chg="mod">
          <ac:chgData name="Aldo Nahed" userId="S::aldon@nccpa.net::6ee7b83d-0b57-4427-8ce4-b40a14486ef9" providerId="AD" clId="Web-{8ED82869-5358-39EC-B977-0CE5169ECB6E}" dt="2025-01-09T17:22:55.301" v="135" actId="20577"/>
          <ac:spMkLst>
            <pc:docMk/>
            <pc:sldMk cId="0" sldId="259"/>
            <ac:spMk id="3" creationId="{0BFD3F71-7712-4C21-63D7-8871A007D128}"/>
          </ac:spMkLst>
        </pc:spChg>
      </pc:sldChg>
      <pc:sldChg chg="modSp">
        <pc:chgData name="Aldo Nahed" userId="S::aldon@nccpa.net::6ee7b83d-0b57-4427-8ce4-b40a14486ef9" providerId="AD" clId="Web-{8ED82869-5358-39EC-B977-0CE5169ECB6E}" dt="2025-01-09T17:21:23.158" v="129" actId="1076"/>
        <pc:sldMkLst>
          <pc:docMk/>
          <pc:sldMk cId="0" sldId="260"/>
        </pc:sldMkLst>
      </pc:sldChg>
      <pc:sldChg chg="modSp">
        <pc:chgData name="Aldo Nahed" userId="S::aldon@nccpa.net::6ee7b83d-0b57-4427-8ce4-b40a14486ef9" providerId="AD" clId="Web-{8ED82869-5358-39EC-B977-0CE5169ECB6E}" dt="2025-01-09T17:00:46.707" v="43" actId="20577"/>
        <pc:sldMkLst>
          <pc:docMk/>
          <pc:sldMk cId="0" sldId="264"/>
        </pc:sldMkLst>
        <pc:spChg chg="mod">
          <ac:chgData name="Aldo Nahed" userId="S::aldon@nccpa.net::6ee7b83d-0b57-4427-8ce4-b40a14486ef9" providerId="AD" clId="Web-{8ED82869-5358-39EC-B977-0CE5169ECB6E}" dt="2025-01-09T17:00:46.707" v="43" actId="20577"/>
          <ac:spMkLst>
            <pc:docMk/>
            <pc:sldMk cId="0" sldId="264"/>
            <ac:spMk id="3" creationId="{D2641052-3455-9446-55CE-5CB566526990}"/>
          </ac:spMkLst>
        </pc:spChg>
        <pc:spChg chg="mod">
          <ac:chgData name="Aldo Nahed" userId="S::aldon@nccpa.net::6ee7b83d-0b57-4427-8ce4-b40a14486ef9" providerId="AD" clId="Web-{8ED82869-5358-39EC-B977-0CE5169ECB6E}" dt="2025-01-09T17:00:24.566" v="39" actId="20577"/>
          <ac:spMkLst>
            <pc:docMk/>
            <pc:sldMk cId="0" sldId="264"/>
            <ac:spMk id="47" creationId="{14618344-F112-49AF-9A6A-66E99E7EA1FC}"/>
          </ac:spMkLst>
        </pc:spChg>
        <pc:spChg chg="mod">
          <ac:chgData name="Aldo Nahed" userId="S::aldon@nccpa.net::6ee7b83d-0b57-4427-8ce4-b40a14486ef9" providerId="AD" clId="Web-{8ED82869-5358-39EC-B977-0CE5169ECB6E}" dt="2025-01-09T17:00:15.722" v="37" actId="20577"/>
          <ac:spMkLst>
            <pc:docMk/>
            <pc:sldMk cId="0" sldId="264"/>
            <ac:spMk id="260" creationId="{00000000-0000-0000-0000-000000000000}"/>
          </ac:spMkLst>
        </pc:spChg>
        <pc:spChg chg="mod">
          <ac:chgData name="Aldo Nahed" userId="S::aldon@nccpa.net::6ee7b83d-0b57-4427-8ce4-b40a14486ef9" providerId="AD" clId="Web-{8ED82869-5358-39EC-B977-0CE5169ECB6E}" dt="2025-01-09T17:00:20.175" v="38" actId="20577"/>
          <ac:spMkLst>
            <pc:docMk/>
            <pc:sldMk cId="0" sldId="264"/>
            <ac:spMk id="261" creationId="{00000000-0000-0000-0000-000000000000}"/>
          </ac:spMkLst>
        </pc:spChg>
        <pc:spChg chg="mod">
          <ac:chgData name="Aldo Nahed" userId="S::aldon@nccpa.net::6ee7b83d-0b57-4427-8ce4-b40a14486ef9" providerId="AD" clId="Web-{8ED82869-5358-39EC-B977-0CE5169ECB6E}" dt="2025-01-09T17:00:33.723" v="40" actId="20577"/>
          <ac:spMkLst>
            <pc:docMk/>
            <pc:sldMk cId="0" sldId="264"/>
            <ac:spMk id="262" creationId="{00000000-0000-0000-0000-000000000000}"/>
          </ac:spMkLst>
        </pc:spChg>
        <pc:spChg chg="mod">
          <ac:chgData name="Aldo Nahed" userId="S::aldon@nccpa.net::6ee7b83d-0b57-4427-8ce4-b40a14486ef9" providerId="AD" clId="Web-{8ED82869-5358-39EC-B977-0CE5169ECB6E}" dt="2025-01-09T17:00:37.660" v="41" actId="20577"/>
          <ac:spMkLst>
            <pc:docMk/>
            <pc:sldMk cId="0" sldId="264"/>
            <ac:spMk id="263" creationId="{00000000-0000-0000-0000-000000000000}"/>
          </ac:spMkLst>
        </pc:spChg>
        <pc:spChg chg="mod">
          <ac:chgData name="Aldo Nahed" userId="S::aldon@nccpa.net::6ee7b83d-0b57-4427-8ce4-b40a14486ef9" providerId="AD" clId="Web-{8ED82869-5358-39EC-B977-0CE5169ECB6E}" dt="2025-01-09T17:00:42.660" v="42" actId="20577"/>
          <ac:spMkLst>
            <pc:docMk/>
            <pc:sldMk cId="0" sldId="264"/>
            <ac:spMk id="264" creationId="{00000000-0000-0000-0000-000000000000}"/>
          </ac:spMkLst>
        </pc:spChg>
      </pc:sldChg>
      <pc:sldChg chg="modSp">
        <pc:chgData name="Aldo Nahed" userId="S::aldon@nccpa.net::6ee7b83d-0b57-4427-8ce4-b40a14486ef9" providerId="AD" clId="Web-{8ED82869-5358-39EC-B977-0CE5169ECB6E}" dt="2025-01-09T16:54:47.199" v="6" actId="20577"/>
        <pc:sldMkLst>
          <pc:docMk/>
          <pc:sldMk cId="0" sldId="266"/>
        </pc:sldMkLst>
      </pc:sldChg>
      <pc:sldChg chg="modSp">
        <pc:chgData name="Aldo Nahed" userId="S::aldon@nccpa.net::6ee7b83d-0b57-4427-8ce4-b40a14486ef9" providerId="AD" clId="Web-{8ED82869-5358-39EC-B977-0CE5169ECB6E}" dt="2025-01-09T17:22:07.237" v="133" actId="20577"/>
        <pc:sldMkLst>
          <pc:docMk/>
          <pc:sldMk cId="1035923380" sldId="268"/>
        </pc:sldMkLst>
      </pc:sldChg>
      <pc:sldChg chg="addSp modSp">
        <pc:chgData name="Aldo Nahed" userId="S::aldon@nccpa.net::6ee7b83d-0b57-4427-8ce4-b40a14486ef9" providerId="AD" clId="Web-{8ED82869-5358-39EC-B977-0CE5169ECB6E}" dt="2025-01-09T17:08:31.515" v="76" actId="20577"/>
        <pc:sldMkLst>
          <pc:docMk/>
          <pc:sldMk cId="0" sldId="270"/>
        </pc:sldMkLst>
        <pc:spChg chg="add mod">
          <ac:chgData name="Aldo Nahed" userId="S::aldon@nccpa.net::6ee7b83d-0b57-4427-8ce4-b40a14486ef9" providerId="AD" clId="Web-{8ED82869-5358-39EC-B977-0CE5169ECB6E}" dt="2025-01-09T17:08:31.515" v="76" actId="20577"/>
          <ac:spMkLst>
            <pc:docMk/>
            <pc:sldMk cId="0" sldId="270"/>
            <ac:spMk id="2" creationId="{B83B1099-B420-A555-A4E0-478A92E16D9D}"/>
          </ac:spMkLst>
        </pc:spChg>
        <pc:spChg chg="mod">
          <ac:chgData name="Aldo Nahed" userId="S::aldon@nccpa.net::6ee7b83d-0b57-4427-8ce4-b40a14486ef9" providerId="AD" clId="Web-{8ED82869-5358-39EC-B977-0CE5169ECB6E}" dt="2025-01-09T17:03:51.649" v="54" actId="20577"/>
          <ac:spMkLst>
            <pc:docMk/>
            <pc:sldMk cId="0" sldId="270"/>
            <ac:spMk id="12" creationId="{F8BF2381-5A3B-4FEB-9F6A-29BA518AE112}"/>
          </ac:spMkLst>
        </pc:spChg>
      </pc:sldChg>
      <pc:sldChg chg="modSp">
        <pc:chgData name="Aldo Nahed" userId="S::aldon@nccpa.net::6ee7b83d-0b57-4427-8ce4-b40a14486ef9" providerId="AD" clId="Web-{8ED82869-5358-39EC-B977-0CE5169ECB6E}" dt="2025-01-09T16:56:50.764" v="33" actId="1076"/>
        <pc:sldMkLst>
          <pc:docMk/>
          <pc:sldMk cId="1636926715" sldId="275"/>
        </pc:sldMkLst>
      </pc:sldChg>
      <pc:sldChg chg="modSp">
        <pc:chgData name="Aldo Nahed" userId="S::aldon@nccpa.net::6ee7b83d-0b57-4427-8ce4-b40a14486ef9" providerId="AD" clId="Web-{8ED82869-5358-39EC-B977-0CE5169ECB6E}" dt="2025-01-09T17:24:44.038" v="150" actId="1076"/>
        <pc:sldMkLst>
          <pc:docMk/>
          <pc:sldMk cId="2938215869" sldId="277"/>
        </pc:sldMkLst>
      </pc:sldChg>
      <pc:sldChg chg="modSp">
        <pc:chgData name="Aldo Nahed" userId="S::aldon@nccpa.net::6ee7b83d-0b57-4427-8ce4-b40a14486ef9" providerId="AD" clId="Web-{8ED82869-5358-39EC-B977-0CE5169ECB6E}" dt="2025-01-09T17:25:55.774" v="156" actId="20577"/>
        <pc:sldMkLst>
          <pc:docMk/>
          <pc:sldMk cId="1623733028" sldId="300"/>
        </pc:sldMkLst>
      </pc:sldChg>
      <pc:sldChg chg="modSp">
        <pc:chgData name="Aldo Nahed" userId="S::aldon@nccpa.net::6ee7b83d-0b57-4427-8ce4-b40a14486ef9" providerId="AD" clId="Web-{8ED82869-5358-39EC-B977-0CE5169ECB6E}" dt="2025-01-09T17:25:32.680" v="154" actId="20577"/>
        <pc:sldMkLst>
          <pc:docMk/>
          <pc:sldMk cId="2754144576" sldId="301"/>
        </pc:sldMkLst>
      </pc:sldChg>
      <pc:sldChg chg="addSp modSp">
        <pc:chgData name="Aldo Nahed" userId="S::aldon@nccpa.net::6ee7b83d-0b57-4427-8ce4-b40a14486ef9" providerId="AD" clId="Web-{8ED82869-5358-39EC-B977-0CE5169ECB6E}" dt="2025-01-09T17:48:40.040" v="275" actId="20577"/>
        <pc:sldMkLst>
          <pc:docMk/>
          <pc:sldMk cId="2175408715" sldId="484"/>
        </pc:sldMkLst>
        <pc:spChg chg="mod">
          <ac:chgData name="Aldo Nahed" userId="S::aldon@nccpa.net::6ee7b83d-0b57-4427-8ce4-b40a14486ef9" providerId="AD" clId="Web-{8ED82869-5358-39EC-B977-0CE5169ECB6E}" dt="2025-01-09T17:26:39.041" v="159" actId="20577"/>
          <ac:spMkLst>
            <pc:docMk/>
            <pc:sldMk cId="2175408715" sldId="484"/>
            <ac:spMk id="2" creationId="{B9E47AB3-F08E-478D-A3D8-FBDE2ADAEE51}"/>
          </ac:spMkLst>
        </pc:spChg>
      </pc:sldChg>
    </pc:docChg>
  </pc:docChgLst>
  <pc:docChgLst>
    <pc:chgData name="Aldo Nahed" userId="S::aldon@nccpa.net::6ee7b83d-0b57-4427-8ce4-b40a14486ef9" providerId="AD" clId="Web-{186F8AEA-155D-544F-9441-805D1782C216}"/>
    <pc:docChg chg="modSld">
      <pc:chgData name="Aldo Nahed" userId="S::aldon@nccpa.net::6ee7b83d-0b57-4427-8ce4-b40a14486ef9" providerId="AD" clId="Web-{186F8AEA-155D-544F-9441-805D1782C216}" dt="2024-12-30T17:23:39.327" v="64" actId="20577"/>
      <pc:docMkLst>
        <pc:docMk/>
      </pc:docMkLst>
      <pc:sldChg chg="modSp">
        <pc:chgData name="Aldo Nahed" userId="S::aldon@nccpa.net::6ee7b83d-0b57-4427-8ce4-b40a14486ef9" providerId="AD" clId="Web-{186F8AEA-155D-544F-9441-805D1782C216}" dt="2024-12-30T17:12:44.268" v="2" actId="1076"/>
        <pc:sldMkLst>
          <pc:docMk/>
          <pc:sldMk cId="0" sldId="259"/>
        </pc:sldMkLst>
        <pc:spChg chg="mod">
          <ac:chgData name="Aldo Nahed" userId="S::aldon@nccpa.net::6ee7b83d-0b57-4427-8ce4-b40a14486ef9" providerId="AD" clId="Web-{186F8AEA-155D-544F-9441-805D1782C216}" dt="2024-12-30T17:12:40.236" v="1" actId="1076"/>
          <ac:spMkLst>
            <pc:docMk/>
            <pc:sldMk cId="0" sldId="259"/>
            <ac:spMk id="3" creationId="{0BFD3F71-7712-4C21-63D7-8871A007D128}"/>
          </ac:spMkLst>
        </pc:spChg>
        <pc:spChg chg="mod">
          <ac:chgData name="Aldo Nahed" userId="S::aldon@nccpa.net::6ee7b83d-0b57-4427-8ce4-b40a14486ef9" providerId="AD" clId="Web-{186F8AEA-155D-544F-9441-805D1782C216}" dt="2024-12-30T17:12:44.268" v="2" actId="1076"/>
          <ac:spMkLst>
            <pc:docMk/>
            <pc:sldMk cId="0" sldId="259"/>
            <ac:spMk id="152" creationId="{00000000-0000-0000-0000-000000000000}"/>
          </ac:spMkLst>
        </pc:spChg>
      </pc:sldChg>
      <pc:sldChg chg="addSp delSp modSp">
        <pc:chgData name="Aldo Nahed" userId="S::aldon@nccpa.net::6ee7b83d-0b57-4427-8ce4-b40a14486ef9" providerId="AD" clId="Web-{186F8AEA-155D-544F-9441-805D1782C216}" dt="2024-12-30T17:14:11.414" v="45" actId="20577"/>
        <pc:sldMkLst>
          <pc:docMk/>
          <pc:sldMk cId="0" sldId="263"/>
        </pc:sldMkLst>
        <pc:spChg chg="mod">
          <ac:chgData name="Aldo Nahed" userId="S::aldon@nccpa.net::6ee7b83d-0b57-4427-8ce4-b40a14486ef9" providerId="AD" clId="Web-{186F8AEA-155D-544F-9441-805D1782C216}" dt="2024-12-30T17:14:11.414" v="45" actId="20577"/>
          <ac:spMkLst>
            <pc:docMk/>
            <pc:sldMk cId="0" sldId="263"/>
            <ac:spMk id="5" creationId="{89864737-A3CD-880B-6808-575C716AB0AB}"/>
          </ac:spMkLst>
        </pc:spChg>
        <pc:graphicFrameChg chg="mod modGraphic">
          <ac:chgData name="Aldo Nahed" userId="S::aldon@nccpa.net::6ee7b83d-0b57-4427-8ce4-b40a14486ef9" providerId="AD" clId="Web-{186F8AEA-155D-544F-9441-805D1782C216}" dt="2024-12-30T17:13:42.537" v="19"/>
          <ac:graphicFrameMkLst>
            <pc:docMk/>
            <pc:sldMk cId="0" sldId="263"/>
            <ac:graphicFrameMk id="2" creationId="{00A949E3-E219-45D1-AF7D-90F543FCEA72}"/>
          </ac:graphicFrameMkLst>
        </pc:graphicFrameChg>
        <pc:graphicFrameChg chg="mod modGraphic">
          <ac:chgData name="Aldo Nahed" userId="S::aldon@nccpa.net::6ee7b83d-0b57-4427-8ce4-b40a14486ef9" providerId="AD" clId="Web-{186F8AEA-155D-544F-9441-805D1782C216}" dt="2024-12-30T17:14:04.539" v="43"/>
          <ac:graphicFrameMkLst>
            <pc:docMk/>
            <pc:sldMk cId="0" sldId="263"/>
            <ac:graphicFrameMk id="4" creationId="{E89BCDFB-C2E2-4BAE-879C-AED276794217}"/>
          </ac:graphicFrameMkLst>
        </pc:graphicFrameChg>
        <pc:graphicFrameChg chg="add mod">
          <ac:chgData name="Aldo Nahed" userId="S::aldon@nccpa.net::6ee7b83d-0b57-4427-8ce4-b40a14486ef9" providerId="AD" clId="Web-{186F8AEA-155D-544F-9441-805D1782C216}" dt="2024-12-30T17:13:26.177" v="5" actId="1076"/>
          <ac:graphicFrameMkLst>
            <pc:docMk/>
            <pc:sldMk cId="0" sldId="263"/>
            <ac:graphicFrameMk id="8" creationId="{72E174CC-C1E9-BD90-8C28-11496A1BB353}"/>
          </ac:graphicFrameMkLst>
        </pc:graphicFrameChg>
      </pc:sldChg>
      <pc:sldChg chg="modSp">
        <pc:chgData name="Aldo Nahed" userId="S::aldon@nccpa.net::6ee7b83d-0b57-4427-8ce4-b40a14486ef9" providerId="AD" clId="Web-{186F8AEA-155D-544F-9441-805D1782C216}" dt="2024-12-30T17:14:30.150" v="49" actId="20577"/>
        <pc:sldMkLst>
          <pc:docMk/>
          <pc:sldMk cId="0" sldId="264"/>
        </pc:sldMkLst>
        <pc:spChg chg="mod">
          <ac:chgData name="Aldo Nahed" userId="S::aldon@nccpa.net::6ee7b83d-0b57-4427-8ce4-b40a14486ef9" providerId="AD" clId="Web-{186F8AEA-155D-544F-9441-805D1782C216}" dt="2024-12-30T17:14:20.837" v="46" actId="20577"/>
          <ac:spMkLst>
            <pc:docMk/>
            <pc:sldMk cId="0" sldId="264"/>
            <ac:spMk id="262" creationId="{00000000-0000-0000-0000-000000000000}"/>
          </ac:spMkLst>
        </pc:spChg>
        <pc:spChg chg="mod">
          <ac:chgData name="Aldo Nahed" userId="S::aldon@nccpa.net::6ee7b83d-0b57-4427-8ce4-b40a14486ef9" providerId="AD" clId="Web-{186F8AEA-155D-544F-9441-805D1782C216}" dt="2024-12-30T17:14:30.150" v="49" actId="20577"/>
          <ac:spMkLst>
            <pc:docMk/>
            <pc:sldMk cId="0" sldId="264"/>
            <ac:spMk id="264" creationId="{00000000-0000-0000-0000-000000000000}"/>
          </ac:spMkLst>
        </pc:spChg>
      </pc:sldChg>
      <pc:sldChg chg="modSp">
        <pc:chgData name="Aldo Nahed" userId="S::aldon@nccpa.net::6ee7b83d-0b57-4427-8ce4-b40a14486ef9" providerId="AD" clId="Web-{186F8AEA-155D-544F-9441-805D1782C216}" dt="2024-12-30T17:23:39.327" v="64" actId="20577"/>
        <pc:sldMkLst>
          <pc:docMk/>
          <pc:sldMk cId="0" sldId="270"/>
        </pc:sldMkLst>
        <pc:spChg chg="mod">
          <ac:chgData name="Aldo Nahed" userId="S::aldon@nccpa.net::6ee7b83d-0b57-4427-8ce4-b40a14486ef9" providerId="AD" clId="Web-{186F8AEA-155D-544F-9441-805D1782C216}" dt="2024-12-30T17:23:39.327" v="64" actId="20577"/>
          <ac:spMkLst>
            <pc:docMk/>
            <pc:sldMk cId="0" sldId="270"/>
            <ac:spMk id="11" creationId="{C6DD6FE4-36AE-4672-87F5-8EDBF94C0102}"/>
          </ac:spMkLst>
        </pc:spChg>
        <pc:spChg chg="mod">
          <ac:chgData name="Aldo Nahed" userId="S::aldon@nccpa.net::6ee7b83d-0b57-4427-8ce4-b40a14486ef9" providerId="AD" clId="Web-{186F8AEA-155D-544F-9441-805D1782C216}" dt="2024-12-30T17:21:02.786" v="51" actId="20577"/>
          <ac:spMkLst>
            <pc:docMk/>
            <pc:sldMk cId="0" sldId="270"/>
            <ac:spMk id="377" creationId="{00000000-0000-0000-0000-000000000000}"/>
          </ac:spMkLst>
        </pc:spChg>
      </pc:sldChg>
    </pc:docChg>
  </pc:docChgLst>
  <pc:docChgLst>
    <pc:chgData name="Rebecca Goodman" userId="S::rebeccag@nccpa.net::0398cb5e-c70f-4abf-9e2d-0824a35617df" providerId="AD" clId="Web-{E2F9C3DC-FE0D-B6C1-0443-ACEE048435B6}"/>
    <pc:docChg chg="modSld">
      <pc:chgData name="Rebecca Goodman" userId="S::rebeccag@nccpa.net::0398cb5e-c70f-4abf-9e2d-0824a35617df" providerId="AD" clId="Web-{E2F9C3DC-FE0D-B6C1-0443-ACEE048435B6}" dt="2025-01-15T20:49:38.165" v="14"/>
      <pc:docMkLst>
        <pc:docMk/>
      </pc:docMkLst>
      <pc:sldChg chg="modSp">
        <pc:chgData name="Rebecca Goodman" userId="S::rebeccag@nccpa.net::0398cb5e-c70f-4abf-9e2d-0824a35617df" providerId="AD" clId="Web-{E2F9C3DC-FE0D-B6C1-0443-ACEE048435B6}" dt="2025-01-15T20:49:38.165" v="14"/>
        <pc:sldMkLst>
          <pc:docMk/>
          <pc:sldMk cId="2938215869" sldId="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E3573D-30D0-49F7-92EF-F354DE565F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1660E5-E402-4ECC-BDFE-8A3A5C38B8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F3E240-0580-402D-AC12-683228F9118E}" type="datetimeFigureOut">
              <a:rPr lang="en-US" smtClean="0"/>
              <a:t>2/13/2025</a:t>
            </a:fld>
            <a:endParaRPr lang="en-US"/>
          </a:p>
        </p:txBody>
      </p:sp>
      <p:sp>
        <p:nvSpPr>
          <p:cNvPr id="4" name="Footer Placeholder 3">
            <a:extLst>
              <a:ext uri="{FF2B5EF4-FFF2-40B4-BE49-F238E27FC236}">
                <a16:creationId xmlns:a16="http://schemas.microsoft.com/office/drawing/2014/main" id="{8967BFC9-9F69-4BA5-ACA5-16BC13AC1E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FF2944-2B43-4F9F-BBEB-07AC10EB67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C8371E-CB46-4F75-BEC3-4195EFFDA0F7}" type="slidenum">
              <a:rPr lang="en-US" smtClean="0"/>
              <a:t>‹#›</a:t>
            </a:fld>
            <a:endParaRPr lang="en-US"/>
          </a:p>
        </p:txBody>
      </p:sp>
    </p:spTree>
    <p:extLst>
      <p:ext uri="{BB962C8B-B14F-4D97-AF65-F5344CB8AC3E}">
        <p14:creationId xmlns:p14="http://schemas.microsoft.com/office/powerpoint/2010/main" val="1897806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8d3b44f08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8d3b44f0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851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ef6e01a56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ef6e01a56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D09C8AD-98D6-4CFB-A739-320ACD17C9B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329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ef6e01a5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ef6e01a5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Health services are delivered by private physicians</a:t>
            </a:r>
          </a:p>
          <a:p>
            <a:pPr marL="628650" lvl="1" indent="-171450">
              <a:buFont typeface="Arial" panose="020B0604020202020204" pitchFamily="34" charset="0"/>
              <a:buChar char="•"/>
            </a:pPr>
            <a:r>
              <a:rPr lang="en-US" dirty="0"/>
              <a:t>Community based, solo practices</a:t>
            </a:r>
          </a:p>
          <a:p>
            <a:pPr marL="628650" lvl="1" indent="-171450">
              <a:buFont typeface="Arial" panose="020B0604020202020204" pitchFamily="34" charset="0"/>
              <a:buChar char="•"/>
            </a:pPr>
            <a:r>
              <a:rPr lang="en-US" dirty="0"/>
              <a:t>Self-pay and barter</a:t>
            </a:r>
          </a:p>
          <a:p>
            <a:pPr marL="628650" lvl="1" indent="-171450">
              <a:buFont typeface="Arial" panose="020B0604020202020204" pitchFamily="34" charset="0"/>
              <a:buChar char="•"/>
            </a:pPr>
            <a:r>
              <a:rPr lang="en-US" dirty="0"/>
              <a:t>Hospitals/acute care facilities</a:t>
            </a:r>
          </a:p>
          <a:p>
            <a:pPr marL="628650" lvl="1" indent="-171450">
              <a:buFont typeface="Arial" panose="020B0604020202020204" pitchFamily="34" charset="0"/>
              <a:buChar char="•"/>
            </a:pPr>
            <a:r>
              <a:rPr lang="en-US" dirty="0"/>
              <a:t>Severely ill or injured</a:t>
            </a:r>
          </a:p>
          <a:p>
            <a:pPr marL="628650" lvl="1" indent="-171450">
              <a:buFont typeface="Arial" panose="020B0604020202020204" pitchFamily="34" charset="0"/>
              <a:buChar char="•"/>
            </a:pPr>
            <a:r>
              <a:rPr lang="en-US" dirty="0"/>
              <a:t>Those needing surgery</a:t>
            </a:r>
          </a:p>
          <a:p>
            <a:pPr marL="628650" lvl="1" indent="-171450">
              <a:buFont typeface="Arial" panose="020B0604020202020204" pitchFamily="34" charset="0"/>
              <a:buChar char="•"/>
            </a:pPr>
            <a:r>
              <a:rPr lang="en-US" dirty="0"/>
              <a:t>Women delivering babies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1965</a:t>
            </a:r>
          </a:p>
          <a:p>
            <a:pPr marL="628650" lvl="1" indent="-171450">
              <a:buFont typeface="Arial" panose="020B0604020202020204" pitchFamily="34" charset="0"/>
              <a:buChar char="•"/>
            </a:pPr>
            <a:r>
              <a:rPr lang="en-US" dirty="0"/>
              <a:t>A Reader’s Digest article about jobs in the health care industry mentions the development of the PA program at Duke University causing a flood of inquiries from ex-military corpsmen.</a:t>
            </a:r>
          </a:p>
          <a:p>
            <a:pPr marL="628650" lvl="1" indent="-171450">
              <a:buFont typeface="Arial" panose="020B0604020202020204" pitchFamily="34" charset="0"/>
              <a:buChar char="•"/>
            </a:pPr>
            <a:r>
              <a:rPr lang="en-US" dirty="0"/>
              <a:t>A White House conference on health discusses the use of former military corpsmen/medics as assistant medical officers. </a:t>
            </a:r>
          </a:p>
        </p:txBody>
      </p:sp>
      <p:sp>
        <p:nvSpPr>
          <p:cNvPr id="4" name="Slide Number Placeholder 3"/>
          <p:cNvSpPr>
            <a:spLocks noGrp="1"/>
          </p:cNvSpPr>
          <p:nvPr>
            <p:ph type="sldNum" sz="quarter" idx="5"/>
          </p:nvPr>
        </p:nvSpPr>
        <p:spPr/>
        <p:txBody>
          <a:bodyPr/>
          <a:lstStyle/>
          <a:p>
            <a:fld id="{559B9867-A8D7-43CA-B62E-65ACB63F0B12}" type="slidenum">
              <a:rPr lang="en-US" smtClean="0"/>
              <a:t>5</a:t>
            </a:fld>
            <a:endParaRPr lang="en-US"/>
          </a:p>
        </p:txBody>
      </p:sp>
    </p:spTree>
    <p:extLst>
      <p:ext uri="{BB962C8B-B14F-4D97-AF65-F5344CB8AC3E}">
        <p14:creationId xmlns:p14="http://schemas.microsoft.com/office/powerpoint/2010/main" val="228940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ef6e01a56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ef6e01a5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62E5E4C4-8C2C-849C-4CD7-DE07E9098DC2}"/>
            </a:ext>
          </a:extLst>
        </p:cNvPr>
        <p:cNvGrpSpPr/>
        <p:nvPr/>
      </p:nvGrpSpPr>
      <p:grpSpPr>
        <a:xfrm>
          <a:off x="0" y="0"/>
          <a:ext cx="0" cy="0"/>
          <a:chOff x="0" y="0"/>
          <a:chExt cx="0" cy="0"/>
        </a:xfrm>
      </p:grpSpPr>
      <p:sp>
        <p:nvSpPr>
          <p:cNvPr id="279" name="Google Shape;279;g5ef6e01a56_0_120:notes">
            <a:extLst>
              <a:ext uri="{FF2B5EF4-FFF2-40B4-BE49-F238E27FC236}">
                <a16:creationId xmlns:a16="http://schemas.microsoft.com/office/drawing/2014/main" id="{0F4CA94D-B15D-C32C-01C4-32FE1558C9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ef6e01a56_0_120:notes">
            <a:extLst>
              <a:ext uri="{FF2B5EF4-FFF2-40B4-BE49-F238E27FC236}">
                <a16:creationId xmlns:a16="http://schemas.microsoft.com/office/drawing/2014/main" id="{BDE2A441-D9CF-0321-E289-3432295749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77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8d3b44f0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8d3b44f0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“other” category is what PAs select if they don’t choose one of the 69 available response options. The most frequent responses PAs write-in were Urgent Care, Interventional Radiology, Sleep Medicine, Trauma, Bariatric Surgery, Correctional Medicine, and Functional Medicine. But there were many more unique responses and combinations of specialties (i.e., writing in more than one).</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106107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userDrawn="1">
  <p:cSld name="CUSTOM_7">
    <p:spTree>
      <p:nvGrpSpPr>
        <p:cNvPr id="1" name="Shape 8"/>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A198DF-3D11-49E3-ADD2-A643BC2727B8}"/>
              </a:ext>
            </a:extLst>
          </p:cNvPr>
          <p:cNvSpPr>
            <a:spLocks noGrp="1"/>
          </p:cNvSpPr>
          <p:nvPr>
            <p:ph type="pic" sz="quarter" idx="10"/>
          </p:nvPr>
        </p:nvSpPr>
        <p:spPr>
          <a:xfrm>
            <a:off x="0" y="-16262"/>
            <a:ext cx="5766312" cy="5170400"/>
          </a:xfrm>
          <a:custGeom>
            <a:avLst/>
            <a:gdLst>
              <a:gd name="connsiteX0" fmla="*/ 0 w 9183688"/>
              <a:gd name="connsiteY0" fmla="*/ 0 h 5143500"/>
              <a:gd name="connsiteX1" fmla="*/ 8326421 w 9183688"/>
              <a:gd name="connsiteY1" fmla="*/ 0 h 5143500"/>
              <a:gd name="connsiteX2" fmla="*/ 9183688 w 9183688"/>
              <a:gd name="connsiteY2" fmla="*/ 857267 h 5143500"/>
              <a:gd name="connsiteX3" fmla="*/ 9183688 w 9183688"/>
              <a:gd name="connsiteY3" fmla="*/ 5143500 h 5143500"/>
              <a:gd name="connsiteX4" fmla="*/ 9183688 w 9183688"/>
              <a:gd name="connsiteY4" fmla="*/ 5143500 h 5143500"/>
              <a:gd name="connsiteX5" fmla="*/ 857267 w 9183688"/>
              <a:gd name="connsiteY5" fmla="*/ 5143500 h 5143500"/>
              <a:gd name="connsiteX6" fmla="*/ 0 w 9183688"/>
              <a:gd name="connsiteY6" fmla="*/ 4286233 h 5143500"/>
              <a:gd name="connsiteX7" fmla="*/ 0 w 9183688"/>
              <a:gd name="connsiteY7" fmla="*/ 0 h 5143500"/>
              <a:gd name="connsiteX0" fmla="*/ 0 w 9183688"/>
              <a:gd name="connsiteY0" fmla="*/ 0 h 5143500"/>
              <a:gd name="connsiteX1" fmla="*/ 5087275 w 9183688"/>
              <a:gd name="connsiteY1" fmla="*/ 7749 h 5143500"/>
              <a:gd name="connsiteX2" fmla="*/ 9183688 w 9183688"/>
              <a:gd name="connsiteY2" fmla="*/ 857267 h 5143500"/>
              <a:gd name="connsiteX3" fmla="*/ 9183688 w 9183688"/>
              <a:gd name="connsiteY3" fmla="*/ 5143500 h 5143500"/>
              <a:gd name="connsiteX4" fmla="*/ 9183688 w 9183688"/>
              <a:gd name="connsiteY4" fmla="*/ 5143500 h 5143500"/>
              <a:gd name="connsiteX5" fmla="*/ 857267 w 9183688"/>
              <a:gd name="connsiteY5" fmla="*/ 5143500 h 5143500"/>
              <a:gd name="connsiteX6" fmla="*/ 0 w 9183688"/>
              <a:gd name="connsiteY6" fmla="*/ 4286233 h 5143500"/>
              <a:gd name="connsiteX7" fmla="*/ 0 w 9183688"/>
              <a:gd name="connsiteY7" fmla="*/ 0 h 5143500"/>
              <a:gd name="connsiteX0" fmla="*/ 0 w 9183688"/>
              <a:gd name="connsiteY0" fmla="*/ 0 h 5143500"/>
              <a:gd name="connsiteX1" fmla="*/ 5087275 w 9183688"/>
              <a:gd name="connsiteY1" fmla="*/ 7749 h 5143500"/>
              <a:gd name="connsiteX2" fmla="*/ 9183688 w 9183688"/>
              <a:gd name="connsiteY2" fmla="*/ 857267 h 5143500"/>
              <a:gd name="connsiteX3" fmla="*/ 9183688 w 9183688"/>
              <a:gd name="connsiteY3" fmla="*/ 5143500 h 5143500"/>
              <a:gd name="connsiteX4" fmla="*/ 5743064 w 9183688"/>
              <a:gd name="connsiteY4" fmla="*/ 5128001 h 5143500"/>
              <a:gd name="connsiteX5" fmla="*/ 857267 w 9183688"/>
              <a:gd name="connsiteY5" fmla="*/ 5143500 h 5143500"/>
              <a:gd name="connsiteX6" fmla="*/ 0 w 9183688"/>
              <a:gd name="connsiteY6" fmla="*/ 4286233 h 5143500"/>
              <a:gd name="connsiteX7" fmla="*/ 0 w 9183688"/>
              <a:gd name="connsiteY7" fmla="*/ 0 h 5143500"/>
              <a:gd name="connsiteX0" fmla="*/ 0 w 9183688"/>
              <a:gd name="connsiteY0" fmla="*/ 0 h 5143500"/>
              <a:gd name="connsiteX1" fmla="*/ 5087275 w 9183688"/>
              <a:gd name="connsiteY1" fmla="*/ 7749 h 5143500"/>
              <a:gd name="connsiteX2" fmla="*/ 9183688 w 9183688"/>
              <a:gd name="connsiteY2" fmla="*/ 857267 h 5143500"/>
              <a:gd name="connsiteX3" fmla="*/ 5743064 w 9183688"/>
              <a:gd name="connsiteY3" fmla="*/ 5128002 h 5143500"/>
              <a:gd name="connsiteX4" fmla="*/ 5743064 w 9183688"/>
              <a:gd name="connsiteY4" fmla="*/ 5128001 h 5143500"/>
              <a:gd name="connsiteX5" fmla="*/ 857267 w 9183688"/>
              <a:gd name="connsiteY5" fmla="*/ 5143500 h 5143500"/>
              <a:gd name="connsiteX6" fmla="*/ 0 w 9183688"/>
              <a:gd name="connsiteY6" fmla="*/ 4286233 h 5143500"/>
              <a:gd name="connsiteX7" fmla="*/ 0 w 9183688"/>
              <a:gd name="connsiteY7" fmla="*/ 0 h 5143500"/>
              <a:gd name="connsiteX0" fmla="*/ 0 w 5743064"/>
              <a:gd name="connsiteY0" fmla="*/ 0 h 5143500"/>
              <a:gd name="connsiteX1" fmla="*/ 5087275 w 5743064"/>
              <a:gd name="connsiteY1" fmla="*/ 7749 h 5143500"/>
              <a:gd name="connsiteX2" fmla="*/ 5293613 w 5743064"/>
              <a:gd name="connsiteY2" fmla="*/ 1430704 h 5143500"/>
              <a:gd name="connsiteX3" fmla="*/ 5743064 w 5743064"/>
              <a:gd name="connsiteY3" fmla="*/ 5128002 h 5143500"/>
              <a:gd name="connsiteX4" fmla="*/ 5743064 w 5743064"/>
              <a:gd name="connsiteY4" fmla="*/ 5128001 h 5143500"/>
              <a:gd name="connsiteX5" fmla="*/ 857267 w 5743064"/>
              <a:gd name="connsiteY5" fmla="*/ 5143500 h 5143500"/>
              <a:gd name="connsiteX6" fmla="*/ 0 w 5743064"/>
              <a:gd name="connsiteY6" fmla="*/ 4286233 h 5143500"/>
              <a:gd name="connsiteX7" fmla="*/ 0 w 5743064"/>
              <a:gd name="connsiteY7" fmla="*/ 0 h 5143500"/>
              <a:gd name="connsiteX0" fmla="*/ 0 w 5820556"/>
              <a:gd name="connsiteY0" fmla="*/ 0 h 5143500"/>
              <a:gd name="connsiteX1" fmla="*/ 5087275 w 5820556"/>
              <a:gd name="connsiteY1" fmla="*/ 7749 h 5143500"/>
              <a:gd name="connsiteX2" fmla="*/ 5293613 w 5820556"/>
              <a:gd name="connsiteY2" fmla="*/ 1430704 h 5143500"/>
              <a:gd name="connsiteX3" fmla="*/ 5743064 w 5820556"/>
              <a:gd name="connsiteY3" fmla="*/ 5128002 h 5143500"/>
              <a:gd name="connsiteX4" fmla="*/ 5820556 w 5820556"/>
              <a:gd name="connsiteY4" fmla="*/ 5135750 h 5143500"/>
              <a:gd name="connsiteX5" fmla="*/ 857267 w 5820556"/>
              <a:gd name="connsiteY5" fmla="*/ 5143500 h 5143500"/>
              <a:gd name="connsiteX6" fmla="*/ 0 w 5820556"/>
              <a:gd name="connsiteY6" fmla="*/ 4286233 h 5143500"/>
              <a:gd name="connsiteX7" fmla="*/ 0 w 5820556"/>
              <a:gd name="connsiteY7" fmla="*/ 0 h 5143500"/>
              <a:gd name="connsiteX0" fmla="*/ 0 w 5743064"/>
              <a:gd name="connsiteY0" fmla="*/ 0 h 5143500"/>
              <a:gd name="connsiteX1" fmla="*/ 5087275 w 5743064"/>
              <a:gd name="connsiteY1" fmla="*/ 7749 h 5143500"/>
              <a:gd name="connsiteX2" fmla="*/ 5293613 w 5743064"/>
              <a:gd name="connsiteY2" fmla="*/ 1430704 h 5143500"/>
              <a:gd name="connsiteX3" fmla="*/ 5743064 w 5743064"/>
              <a:gd name="connsiteY3" fmla="*/ 5128002 h 5143500"/>
              <a:gd name="connsiteX4" fmla="*/ 5502841 w 5743064"/>
              <a:gd name="connsiteY4" fmla="*/ 5135750 h 5143500"/>
              <a:gd name="connsiteX5" fmla="*/ 857267 w 5743064"/>
              <a:gd name="connsiteY5" fmla="*/ 5143500 h 5143500"/>
              <a:gd name="connsiteX6" fmla="*/ 0 w 5743064"/>
              <a:gd name="connsiteY6" fmla="*/ 4286233 h 5143500"/>
              <a:gd name="connsiteX7" fmla="*/ 0 w 5743064"/>
              <a:gd name="connsiteY7" fmla="*/ 0 h 5143500"/>
              <a:gd name="connsiteX0" fmla="*/ 0 w 5766312"/>
              <a:gd name="connsiteY0" fmla="*/ 0 h 5143500"/>
              <a:gd name="connsiteX1" fmla="*/ 5087275 w 5766312"/>
              <a:gd name="connsiteY1" fmla="*/ 7749 h 5143500"/>
              <a:gd name="connsiteX2" fmla="*/ 5293613 w 5766312"/>
              <a:gd name="connsiteY2" fmla="*/ 1430704 h 5143500"/>
              <a:gd name="connsiteX3" fmla="*/ 5766312 w 5766312"/>
              <a:gd name="connsiteY3" fmla="*/ 5135751 h 5143500"/>
              <a:gd name="connsiteX4" fmla="*/ 5502841 w 5766312"/>
              <a:gd name="connsiteY4" fmla="*/ 5135750 h 5143500"/>
              <a:gd name="connsiteX5" fmla="*/ 857267 w 5766312"/>
              <a:gd name="connsiteY5" fmla="*/ 5143500 h 5143500"/>
              <a:gd name="connsiteX6" fmla="*/ 0 w 5766312"/>
              <a:gd name="connsiteY6" fmla="*/ 4286233 h 5143500"/>
              <a:gd name="connsiteX7" fmla="*/ 0 w 5766312"/>
              <a:gd name="connsiteY7" fmla="*/ 0 h 5143500"/>
              <a:gd name="connsiteX0" fmla="*/ 0 w 5766312"/>
              <a:gd name="connsiteY0" fmla="*/ 0 h 5154138"/>
              <a:gd name="connsiteX1" fmla="*/ 5087275 w 5766312"/>
              <a:gd name="connsiteY1" fmla="*/ 7749 h 5154138"/>
              <a:gd name="connsiteX2" fmla="*/ 5293613 w 5766312"/>
              <a:gd name="connsiteY2" fmla="*/ 1430704 h 5154138"/>
              <a:gd name="connsiteX3" fmla="*/ 5766312 w 5766312"/>
              <a:gd name="connsiteY3" fmla="*/ 5135751 h 5154138"/>
              <a:gd name="connsiteX4" fmla="*/ 5502841 w 5766312"/>
              <a:gd name="connsiteY4" fmla="*/ 5135750 h 5154138"/>
              <a:gd name="connsiteX5" fmla="*/ 857267 w 5766312"/>
              <a:gd name="connsiteY5" fmla="*/ 5143500 h 5154138"/>
              <a:gd name="connsiteX6" fmla="*/ 0 w 5766312"/>
              <a:gd name="connsiteY6" fmla="*/ 5154138 h 5154138"/>
              <a:gd name="connsiteX7" fmla="*/ 0 w 5766312"/>
              <a:gd name="connsiteY7" fmla="*/ 0 h 51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6312" h="5154138">
                <a:moveTo>
                  <a:pt x="0" y="0"/>
                </a:moveTo>
                <a:lnTo>
                  <a:pt x="5087275" y="7749"/>
                </a:lnTo>
                <a:lnTo>
                  <a:pt x="5293613" y="1430704"/>
                </a:lnTo>
                <a:lnTo>
                  <a:pt x="5766312" y="5135751"/>
                </a:lnTo>
                <a:lnTo>
                  <a:pt x="5502841" y="5135750"/>
                </a:lnTo>
                <a:lnTo>
                  <a:pt x="857267" y="5143500"/>
                </a:lnTo>
                <a:lnTo>
                  <a:pt x="0" y="5154138"/>
                </a:lnTo>
                <a:lnTo>
                  <a:pt x="0" y="0"/>
                </a:lnTo>
                <a:close/>
              </a:path>
            </a:pathLst>
          </a:custGeom>
          <a:pattFill prst="pct30">
            <a:fgClr>
              <a:schemeClr val="accent1"/>
            </a:fgClr>
            <a:bgClr>
              <a:schemeClr val="bg1"/>
            </a:bgClr>
          </a:pattFill>
          <a:ln>
            <a:noFill/>
          </a:ln>
        </p:spPr>
        <p:txBody>
          <a:bodyPr/>
          <a:lstStyle/>
          <a:p>
            <a:endParaRPr lang="en-US"/>
          </a:p>
        </p:txBody>
      </p:sp>
      <p:sp>
        <p:nvSpPr>
          <p:cNvPr id="9" name="Google Shape;9;p2"/>
          <p:cNvSpPr/>
          <p:nvPr/>
        </p:nvSpPr>
        <p:spPr>
          <a:xfrm>
            <a:off x="5089700" y="-16262"/>
            <a:ext cx="4094650" cy="5186662"/>
          </a:xfrm>
          <a:custGeom>
            <a:avLst/>
            <a:gdLst/>
            <a:ahLst/>
            <a:cxnLst/>
            <a:rect l="l" t="t" r="r" b="b"/>
            <a:pathLst>
              <a:path w="163786" h="207623" extrusionOk="0">
                <a:moveTo>
                  <a:pt x="0" y="0"/>
                </a:moveTo>
                <a:lnTo>
                  <a:pt x="26895" y="207623"/>
                </a:lnTo>
                <a:lnTo>
                  <a:pt x="163786" y="207623"/>
                </a:lnTo>
                <a:lnTo>
                  <a:pt x="163786" y="538"/>
                </a:lnTo>
                <a:close/>
              </a:path>
            </a:pathLst>
          </a:custGeom>
          <a:solidFill>
            <a:srgbClr val="0A2D4C"/>
          </a:solidFill>
          <a:ln>
            <a:noFill/>
          </a:ln>
        </p:spPr>
      </p:sp>
      <p:sp>
        <p:nvSpPr>
          <p:cNvPr id="10" name="Google Shape;10;p2"/>
          <p:cNvSpPr txBox="1">
            <a:spLocks noGrp="1"/>
          </p:cNvSpPr>
          <p:nvPr>
            <p:ph type="ctrTitle"/>
          </p:nvPr>
        </p:nvSpPr>
        <p:spPr>
          <a:xfrm>
            <a:off x="4863802" y="1290175"/>
            <a:ext cx="36396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000"/>
              <a:buFont typeface="Nunito Sans ExtraBold"/>
              <a:buNone/>
              <a:defRPr sz="3000">
                <a:solidFill>
                  <a:schemeClr val="lt1"/>
                </a:solidFill>
                <a:latin typeface="+mj-lt"/>
                <a:ea typeface="Nunito Sans ExtraBold"/>
                <a:cs typeface="Nunito Sans ExtraBold"/>
                <a:sym typeface="Nunito Sans ExtraBold"/>
              </a:defRPr>
            </a:lvl1pPr>
            <a:lvl2pPr lvl="1" algn="r" rtl="0">
              <a:spcBef>
                <a:spcPts val="0"/>
              </a:spcBef>
              <a:spcAft>
                <a:spcPts val="0"/>
              </a:spcAft>
              <a:buClr>
                <a:schemeClr val="lt1"/>
              </a:buClr>
              <a:buSzPts val="3000"/>
              <a:buNone/>
              <a:defRPr sz="3000">
                <a:solidFill>
                  <a:schemeClr val="lt1"/>
                </a:solidFill>
              </a:defRPr>
            </a:lvl2pPr>
            <a:lvl3pPr lvl="2" algn="r" rtl="0">
              <a:spcBef>
                <a:spcPts val="0"/>
              </a:spcBef>
              <a:spcAft>
                <a:spcPts val="0"/>
              </a:spcAft>
              <a:buClr>
                <a:schemeClr val="lt1"/>
              </a:buClr>
              <a:buSzPts val="3000"/>
              <a:buNone/>
              <a:defRPr sz="3000">
                <a:solidFill>
                  <a:schemeClr val="lt1"/>
                </a:solidFill>
              </a:defRPr>
            </a:lvl3pPr>
            <a:lvl4pPr lvl="3" algn="r" rtl="0">
              <a:spcBef>
                <a:spcPts val="0"/>
              </a:spcBef>
              <a:spcAft>
                <a:spcPts val="0"/>
              </a:spcAft>
              <a:buClr>
                <a:schemeClr val="lt1"/>
              </a:buClr>
              <a:buSzPts val="3000"/>
              <a:buNone/>
              <a:defRPr sz="3000">
                <a:solidFill>
                  <a:schemeClr val="lt1"/>
                </a:solidFill>
              </a:defRPr>
            </a:lvl4pPr>
            <a:lvl5pPr lvl="4" algn="r" rtl="0">
              <a:spcBef>
                <a:spcPts val="0"/>
              </a:spcBef>
              <a:spcAft>
                <a:spcPts val="0"/>
              </a:spcAft>
              <a:buClr>
                <a:schemeClr val="lt1"/>
              </a:buClr>
              <a:buSzPts val="3000"/>
              <a:buNone/>
              <a:defRPr sz="3000">
                <a:solidFill>
                  <a:schemeClr val="lt1"/>
                </a:solidFill>
              </a:defRPr>
            </a:lvl5pPr>
            <a:lvl6pPr lvl="5" algn="r" rtl="0">
              <a:spcBef>
                <a:spcPts val="0"/>
              </a:spcBef>
              <a:spcAft>
                <a:spcPts val="0"/>
              </a:spcAft>
              <a:buClr>
                <a:schemeClr val="lt1"/>
              </a:buClr>
              <a:buSzPts val="3000"/>
              <a:buNone/>
              <a:defRPr sz="3000">
                <a:solidFill>
                  <a:schemeClr val="lt1"/>
                </a:solidFill>
              </a:defRPr>
            </a:lvl6pPr>
            <a:lvl7pPr lvl="6" algn="r" rtl="0">
              <a:spcBef>
                <a:spcPts val="0"/>
              </a:spcBef>
              <a:spcAft>
                <a:spcPts val="0"/>
              </a:spcAft>
              <a:buClr>
                <a:schemeClr val="lt1"/>
              </a:buClr>
              <a:buSzPts val="3000"/>
              <a:buNone/>
              <a:defRPr sz="3000">
                <a:solidFill>
                  <a:schemeClr val="lt1"/>
                </a:solidFill>
              </a:defRPr>
            </a:lvl7pPr>
            <a:lvl8pPr lvl="7" algn="r" rtl="0">
              <a:spcBef>
                <a:spcPts val="0"/>
              </a:spcBef>
              <a:spcAft>
                <a:spcPts val="0"/>
              </a:spcAft>
              <a:buClr>
                <a:schemeClr val="lt1"/>
              </a:buClr>
              <a:buSzPts val="3000"/>
              <a:buNone/>
              <a:defRPr sz="3000">
                <a:solidFill>
                  <a:schemeClr val="lt1"/>
                </a:solidFill>
              </a:defRPr>
            </a:lvl8pPr>
            <a:lvl9pPr lvl="8" algn="r" rtl="0">
              <a:spcBef>
                <a:spcPts val="0"/>
              </a:spcBef>
              <a:spcAft>
                <a:spcPts val="0"/>
              </a:spcAft>
              <a:buClr>
                <a:schemeClr val="lt1"/>
              </a:buClr>
              <a:buSzPts val="3000"/>
              <a:buNone/>
              <a:defRPr sz="3000">
                <a:solidFill>
                  <a:schemeClr val="lt1"/>
                </a:solidFill>
              </a:defRPr>
            </a:lvl9pPr>
          </a:lstStyle>
          <a:p>
            <a:endParaRPr dirty="0"/>
          </a:p>
        </p:txBody>
      </p:sp>
      <p:sp>
        <p:nvSpPr>
          <p:cNvPr id="11" name="Google Shape;11;p2"/>
          <p:cNvSpPr txBox="1">
            <a:spLocks noGrp="1"/>
          </p:cNvSpPr>
          <p:nvPr>
            <p:ph type="subTitle" idx="1"/>
          </p:nvPr>
        </p:nvSpPr>
        <p:spPr>
          <a:xfrm>
            <a:off x="4151302" y="2757622"/>
            <a:ext cx="4352100" cy="71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200"/>
              <a:buFont typeface="Pontano Sans"/>
              <a:buNone/>
              <a:defRPr>
                <a:solidFill>
                  <a:schemeClr val="lt1"/>
                </a:solidFill>
                <a:latin typeface="+mn-lt"/>
                <a:ea typeface="Pontano Sans"/>
                <a:cs typeface="Pontano Sans"/>
                <a:sym typeface="Pontano Sans"/>
              </a:defRPr>
            </a:lvl1pPr>
            <a:lvl2pPr lvl="1"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2pPr>
            <a:lvl3pPr lvl="2"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3pPr>
            <a:lvl4pPr lvl="3"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4pPr>
            <a:lvl5pPr lvl="4"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5pPr>
            <a:lvl6pPr lvl="5"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6pPr>
            <a:lvl7pPr lvl="6"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7pPr>
            <a:lvl8pPr lvl="7"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8pPr>
            <a:lvl9pPr lvl="8"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9pPr>
          </a:lstStyle>
          <a:p>
            <a:endParaRPr dirty="0"/>
          </a:p>
        </p:txBody>
      </p:sp>
    </p:spTree>
  </p:cSld>
  <p:clrMapOvr>
    <a:masterClrMapping/>
  </p:clrMapOvr>
  <p:extLst>
    <p:ext uri="{DCECCB84-F9BA-43D5-87BE-67443E8EF086}">
      <p15:sldGuideLst xmlns:p15="http://schemas.microsoft.com/office/powerpoint/2012/main">
        <p15:guide id="1" pos="255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vices_mockup_09">
    <p:spTree>
      <p:nvGrpSpPr>
        <p:cNvPr id="1" name=""/>
        <p:cNvGrpSpPr/>
        <p:nvPr/>
      </p:nvGrpSpPr>
      <p:grpSpPr>
        <a:xfrm>
          <a:off x="0" y="0"/>
          <a:ext cx="0" cy="0"/>
          <a:chOff x="0" y="0"/>
          <a:chExt cx="0" cy="0"/>
        </a:xfrm>
      </p:grpSpPr>
      <p:sp>
        <p:nvSpPr>
          <p:cNvPr id="13" name="Picture Placeholder 15"/>
          <p:cNvSpPr>
            <a:spLocks noGrp="1"/>
          </p:cNvSpPr>
          <p:nvPr>
            <p:ph type="pic" sz="quarter" idx="13"/>
          </p:nvPr>
        </p:nvSpPr>
        <p:spPr>
          <a:xfrm>
            <a:off x="6372546" y="1392846"/>
            <a:ext cx="2196961" cy="2923952"/>
          </a:xfrm>
          <a:custGeom>
            <a:avLst/>
            <a:gdLst>
              <a:gd name="connsiteX0" fmla="*/ 0 w 2929281"/>
              <a:gd name="connsiteY0" fmla="*/ 0 h 3898603"/>
              <a:gd name="connsiteX1" fmla="*/ 2929281 w 2929281"/>
              <a:gd name="connsiteY1" fmla="*/ 0 h 3898603"/>
              <a:gd name="connsiteX2" fmla="*/ 2929281 w 2929281"/>
              <a:gd name="connsiteY2" fmla="*/ 3898603 h 3898603"/>
              <a:gd name="connsiteX3" fmla="*/ 0 w 2929281"/>
              <a:gd name="connsiteY3" fmla="*/ 3898603 h 3898603"/>
            </a:gdLst>
            <a:ahLst/>
            <a:cxnLst>
              <a:cxn ang="0">
                <a:pos x="connsiteX0" y="connsiteY0"/>
              </a:cxn>
              <a:cxn ang="0">
                <a:pos x="connsiteX1" y="connsiteY1"/>
              </a:cxn>
              <a:cxn ang="0">
                <a:pos x="connsiteX2" y="connsiteY2"/>
              </a:cxn>
              <a:cxn ang="0">
                <a:pos x="connsiteX3" y="connsiteY3"/>
              </a:cxn>
            </a:cxnLst>
            <a:rect l="l" t="t" r="r" b="b"/>
            <a:pathLst>
              <a:path w="2929281" h="3898603">
                <a:moveTo>
                  <a:pt x="0" y="0"/>
                </a:moveTo>
                <a:lnTo>
                  <a:pt x="2929281" y="0"/>
                </a:lnTo>
                <a:lnTo>
                  <a:pt x="2929281" y="3898603"/>
                </a:lnTo>
                <a:lnTo>
                  <a:pt x="0" y="3898603"/>
                </a:lnTo>
                <a:close/>
              </a:path>
            </a:pathLst>
          </a:custGeom>
          <a:pattFill prst="pct10">
            <a:fgClr>
              <a:schemeClr val="tx1"/>
            </a:fgClr>
            <a:bgClr>
              <a:schemeClr val="bg1"/>
            </a:bgClr>
          </a:pattFill>
        </p:spPr>
        <p:txBody>
          <a:bodyPr wrap="square">
            <a:noAutofit/>
          </a:bodyPr>
          <a:lstStyle>
            <a:lvl1pPr marL="0" indent="0" algn="ctr">
              <a:buNone/>
              <a:defRPr sz="1200">
                <a:latin typeface="Source Sans Pro" panose="020B0503030403020204" pitchFamily="34" charset="0"/>
              </a:defRPr>
            </a:lvl1pPr>
          </a:lstStyle>
          <a:p>
            <a:endParaRPr lang="en-US" dirty="0"/>
          </a:p>
          <a:p>
            <a:endParaRPr lang="en-US" dirty="0"/>
          </a:p>
          <a:p>
            <a:endParaRPr lang="en-US" dirty="0"/>
          </a:p>
          <a:p>
            <a:endParaRPr lang="en-US" dirty="0"/>
          </a:p>
          <a:p>
            <a:endParaRPr lang="en-US" dirty="0"/>
          </a:p>
          <a:p>
            <a:r>
              <a:rPr lang="en-US" dirty="0"/>
              <a:t>Drag &amp; Drop Image</a:t>
            </a:r>
          </a:p>
        </p:txBody>
      </p:sp>
      <p:sp>
        <p:nvSpPr>
          <p:cNvPr id="14" name="Picture Placeholder 12"/>
          <p:cNvSpPr>
            <a:spLocks noGrp="1"/>
          </p:cNvSpPr>
          <p:nvPr>
            <p:ph type="pic" sz="quarter" idx="10"/>
          </p:nvPr>
        </p:nvSpPr>
        <p:spPr>
          <a:xfrm>
            <a:off x="4700928" y="1635388"/>
            <a:ext cx="2196961" cy="2923952"/>
          </a:xfrm>
          <a:custGeom>
            <a:avLst/>
            <a:gdLst>
              <a:gd name="connsiteX0" fmla="*/ 0 w 2929281"/>
              <a:gd name="connsiteY0" fmla="*/ 0 h 3898603"/>
              <a:gd name="connsiteX1" fmla="*/ 2929281 w 2929281"/>
              <a:gd name="connsiteY1" fmla="*/ 0 h 3898603"/>
              <a:gd name="connsiteX2" fmla="*/ 2929281 w 2929281"/>
              <a:gd name="connsiteY2" fmla="*/ 3898603 h 3898603"/>
              <a:gd name="connsiteX3" fmla="*/ 0 w 2929281"/>
              <a:gd name="connsiteY3" fmla="*/ 3898603 h 3898603"/>
            </a:gdLst>
            <a:ahLst/>
            <a:cxnLst>
              <a:cxn ang="0">
                <a:pos x="connsiteX0" y="connsiteY0"/>
              </a:cxn>
              <a:cxn ang="0">
                <a:pos x="connsiteX1" y="connsiteY1"/>
              </a:cxn>
              <a:cxn ang="0">
                <a:pos x="connsiteX2" y="connsiteY2"/>
              </a:cxn>
              <a:cxn ang="0">
                <a:pos x="connsiteX3" y="connsiteY3"/>
              </a:cxn>
            </a:cxnLst>
            <a:rect l="l" t="t" r="r" b="b"/>
            <a:pathLst>
              <a:path w="2929281" h="3898603">
                <a:moveTo>
                  <a:pt x="0" y="0"/>
                </a:moveTo>
                <a:lnTo>
                  <a:pt x="2929281" y="0"/>
                </a:lnTo>
                <a:lnTo>
                  <a:pt x="2929281" y="3898603"/>
                </a:lnTo>
                <a:lnTo>
                  <a:pt x="0" y="3898603"/>
                </a:lnTo>
                <a:close/>
              </a:path>
            </a:pathLst>
          </a:custGeom>
          <a:pattFill prst="pct10">
            <a:fgClr>
              <a:schemeClr val="tx1"/>
            </a:fgClr>
            <a:bgClr>
              <a:schemeClr val="bg1"/>
            </a:bgClr>
          </a:pattFill>
        </p:spPr>
        <p:txBody>
          <a:bodyPr wrap="square">
            <a:noAutofit/>
          </a:bodyPr>
          <a:lstStyle>
            <a:lvl1pPr marL="0" indent="0" algn="ctr">
              <a:buNone/>
              <a:defRPr sz="1200">
                <a:latin typeface="Source Sans Pro" panose="020B0503030403020204" pitchFamily="34" charset="0"/>
              </a:defRPr>
            </a:lvl1pPr>
          </a:lstStyle>
          <a:p>
            <a:endParaRPr lang="en-US" dirty="0"/>
          </a:p>
          <a:p>
            <a:endParaRPr lang="en-US" dirty="0"/>
          </a:p>
          <a:p>
            <a:endParaRPr lang="en-US" dirty="0"/>
          </a:p>
          <a:p>
            <a:endParaRPr lang="en-US" dirty="0"/>
          </a:p>
          <a:p>
            <a:endParaRPr lang="en-US" dirty="0"/>
          </a:p>
          <a:p>
            <a:r>
              <a:rPr lang="en-US" dirty="0"/>
              <a:t>Drag &amp; Drop Image</a:t>
            </a:r>
          </a:p>
        </p:txBody>
      </p:sp>
      <p:sp>
        <p:nvSpPr>
          <p:cNvPr id="9" name="Slide Number Placeholder 14"/>
          <p:cNvSpPr txBox="1">
            <a:spLocks/>
          </p:cNvSpPr>
          <p:nvPr userDrawn="1"/>
        </p:nvSpPr>
        <p:spPr>
          <a:xfrm>
            <a:off x="8425769" y="4642259"/>
            <a:ext cx="288597"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dirty="0">
              <a:solidFill>
                <a:schemeClr val="bg1"/>
              </a:solidFill>
            </a:endParaRPr>
          </a:p>
        </p:txBody>
      </p:sp>
    </p:spTree>
    <p:extLst>
      <p:ext uri="{BB962C8B-B14F-4D97-AF65-F5344CB8AC3E}">
        <p14:creationId xmlns:p14="http://schemas.microsoft.com/office/powerpoint/2010/main" val="4236456514"/>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D3AE153B-A2DF-4F8C-996C-08FE760CCD21}" type="datetimeFigureOut">
              <a:rPr lang="ru-RU" smtClean="0"/>
              <a:t>13.02.2025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5C8B5E-007D-480B-963C-4892E0611F4B}" type="slidenum">
              <a:rPr lang="ru-RU" smtClean="0"/>
              <a:t>‹#›</a:t>
            </a:fld>
            <a:endParaRPr lang="ru-RU"/>
          </a:p>
        </p:txBody>
      </p:sp>
    </p:spTree>
    <p:extLst>
      <p:ext uri="{BB962C8B-B14F-4D97-AF65-F5344CB8AC3E}">
        <p14:creationId xmlns:p14="http://schemas.microsoft.com/office/powerpoint/2010/main" val="351092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3181707" y="480826"/>
            <a:ext cx="2777158" cy="4312096"/>
          </a:xfrm>
          <a:solidFill>
            <a:schemeClr val="accent3"/>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6035373" y="480826"/>
            <a:ext cx="2777158" cy="4312096"/>
          </a:xfrm>
          <a:solidFill>
            <a:schemeClr val="accent3"/>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268897" y="342900"/>
            <a:ext cx="2843163" cy="1200150"/>
          </a:xfrm>
        </p:spPr>
        <p:txBody>
          <a:bodyPr anchor="b">
            <a:normAutofit/>
          </a:bodyPr>
          <a:lstStyle>
            <a:lvl1pPr>
              <a:defRPr sz="21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268897" y="1543050"/>
            <a:ext cx="2843163" cy="2858691"/>
          </a:xfrm>
        </p:spPr>
        <p:txBody>
          <a:bodyPr/>
          <a:lstStyle>
            <a:lvl1pPr marL="162000" indent="-162000">
              <a:lnSpc>
                <a:spcPct val="90000"/>
              </a:lnSpc>
              <a:buFont typeface="Wingdings" panose="05000000000000000000" pitchFamily="2" charset="2"/>
              <a:buChar char="§"/>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Tree>
    <p:extLst>
      <p:ext uri="{BB962C8B-B14F-4D97-AF65-F5344CB8AC3E}">
        <p14:creationId xmlns:p14="http://schemas.microsoft.com/office/powerpoint/2010/main" val="2387895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Click to edit Master text styles</a:t>
            </a:r>
          </a:p>
        </p:txBody>
      </p:sp>
    </p:spTree>
    <p:extLst>
      <p:ext uri="{BB962C8B-B14F-4D97-AF65-F5344CB8AC3E}">
        <p14:creationId xmlns:p14="http://schemas.microsoft.com/office/powerpoint/2010/main" val="224285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userDrawn="1">
  <p:cSld name="CUSTOM_12">
    <p:bg>
      <p:bgPr>
        <a:solidFill>
          <a:srgbClr val="FCBB46"/>
        </a:solidFill>
        <a:effectLst/>
      </p:bgPr>
    </p:bg>
    <p:spTree>
      <p:nvGrpSpPr>
        <p:cNvPr id="1" name="Shape 42"/>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28160B-932B-4064-B932-EEBE762E4B34}"/>
              </a:ext>
            </a:extLst>
          </p:cNvPr>
          <p:cNvSpPr>
            <a:spLocks noGrp="1"/>
          </p:cNvSpPr>
          <p:nvPr>
            <p:ph type="pic" sz="quarter" idx="10"/>
          </p:nvPr>
        </p:nvSpPr>
        <p:spPr>
          <a:xfrm>
            <a:off x="3742585" y="0"/>
            <a:ext cx="5401415" cy="5143500"/>
          </a:xfrm>
          <a:custGeom>
            <a:avLst/>
            <a:gdLst>
              <a:gd name="connsiteX0" fmla="*/ 0 w 9591675"/>
              <a:gd name="connsiteY0" fmla="*/ 0 h 5143500"/>
              <a:gd name="connsiteX1" fmla="*/ 8734408 w 9591675"/>
              <a:gd name="connsiteY1" fmla="*/ 0 h 5143500"/>
              <a:gd name="connsiteX2" fmla="*/ 9591675 w 9591675"/>
              <a:gd name="connsiteY2" fmla="*/ 857267 h 5143500"/>
              <a:gd name="connsiteX3" fmla="*/ 9591675 w 9591675"/>
              <a:gd name="connsiteY3" fmla="*/ 5143500 h 5143500"/>
              <a:gd name="connsiteX4" fmla="*/ 9591675 w 9591675"/>
              <a:gd name="connsiteY4" fmla="*/ 5143500 h 5143500"/>
              <a:gd name="connsiteX5" fmla="*/ 857267 w 9591675"/>
              <a:gd name="connsiteY5" fmla="*/ 5143500 h 5143500"/>
              <a:gd name="connsiteX6" fmla="*/ 0 w 9591675"/>
              <a:gd name="connsiteY6" fmla="*/ 4286233 h 5143500"/>
              <a:gd name="connsiteX7" fmla="*/ 0 w 9591675"/>
              <a:gd name="connsiteY7" fmla="*/ 0 h 5143500"/>
              <a:gd name="connsiteX0" fmla="*/ 0 w 9591675"/>
              <a:gd name="connsiteY0" fmla="*/ 0 h 5143500"/>
              <a:gd name="connsiteX1" fmla="*/ 8734408 w 9591675"/>
              <a:gd name="connsiteY1" fmla="*/ 0 h 5143500"/>
              <a:gd name="connsiteX2" fmla="*/ 9591675 w 9591675"/>
              <a:gd name="connsiteY2" fmla="*/ 857267 h 5143500"/>
              <a:gd name="connsiteX3" fmla="*/ 9591675 w 9591675"/>
              <a:gd name="connsiteY3" fmla="*/ 5143500 h 5143500"/>
              <a:gd name="connsiteX4" fmla="*/ 9591675 w 9591675"/>
              <a:gd name="connsiteY4" fmla="*/ 5143500 h 5143500"/>
              <a:gd name="connsiteX5" fmla="*/ 5722231 w 9591675"/>
              <a:gd name="connsiteY5" fmla="*/ 5134622 h 5143500"/>
              <a:gd name="connsiteX6" fmla="*/ 0 w 9591675"/>
              <a:gd name="connsiteY6" fmla="*/ 4286233 h 5143500"/>
              <a:gd name="connsiteX7" fmla="*/ 0 w 9591675"/>
              <a:gd name="connsiteY7" fmla="*/ 0 h 5143500"/>
              <a:gd name="connsiteX0" fmla="*/ 0 w 9591675"/>
              <a:gd name="connsiteY0" fmla="*/ 0 h 5143500"/>
              <a:gd name="connsiteX1" fmla="*/ 8734408 w 9591675"/>
              <a:gd name="connsiteY1" fmla="*/ 0 h 5143500"/>
              <a:gd name="connsiteX2" fmla="*/ 9591675 w 9591675"/>
              <a:gd name="connsiteY2" fmla="*/ 857267 h 5143500"/>
              <a:gd name="connsiteX3" fmla="*/ 9591675 w 9591675"/>
              <a:gd name="connsiteY3" fmla="*/ 5143500 h 5143500"/>
              <a:gd name="connsiteX4" fmla="*/ 9591675 w 9591675"/>
              <a:gd name="connsiteY4" fmla="*/ 5143500 h 5143500"/>
              <a:gd name="connsiteX5" fmla="*/ 5722231 w 9591675"/>
              <a:gd name="connsiteY5" fmla="*/ 5134622 h 5143500"/>
              <a:gd name="connsiteX6" fmla="*/ 5264458 w 9591675"/>
              <a:gd name="connsiteY6" fmla="*/ 3593775 h 5143500"/>
              <a:gd name="connsiteX7" fmla="*/ 0 w 9591675"/>
              <a:gd name="connsiteY7" fmla="*/ 0 h 5143500"/>
              <a:gd name="connsiteX0" fmla="*/ 0 w 5401415"/>
              <a:gd name="connsiteY0" fmla="*/ 0 h 5143500"/>
              <a:gd name="connsiteX1" fmla="*/ 4544148 w 5401415"/>
              <a:gd name="connsiteY1" fmla="*/ 0 h 5143500"/>
              <a:gd name="connsiteX2" fmla="*/ 5401415 w 5401415"/>
              <a:gd name="connsiteY2" fmla="*/ 857267 h 5143500"/>
              <a:gd name="connsiteX3" fmla="*/ 5401415 w 5401415"/>
              <a:gd name="connsiteY3" fmla="*/ 5143500 h 5143500"/>
              <a:gd name="connsiteX4" fmla="*/ 5401415 w 5401415"/>
              <a:gd name="connsiteY4" fmla="*/ 5143500 h 5143500"/>
              <a:gd name="connsiteX5" fmla="*/ 1531971 w 5401415"/>
              <a:gd name="connsiteY5" fmla="*/ 5134622 h 5143500"/>
              <a:gd name="connsiteX6" fmla="*/ 1074198 w 5401415"/>
              <a:gd name="connsiteY6" fmla="*/ 3593775 h 5143500"/>
              <a:gd name="connsiteX7" fmla="*/ 0 w 5401415"/>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1415" h="5143500">
                <a:moveTo>
                  <a:pt x="0" y="0"/>
                </a:moveTo>
                <a:lnTo>
                  <a:pt x="4544148" y="0"/>
                </a:lnTo>
                <a:lnTo>
                  <a:pt x="5401415" y="857267"/>
                </a:lnTo>
                <a:lnTo>
                  <a:pt x="5401415" y="5143500"/>
                </a:lnTo>
                <a:lnTo>
                  <a:pt x="5401415" y="5143500"/>
                </a:lnTo>
                <a:lnTo>
                  <a:pt x="1531971" y="5134622"/>
                </a:lnTo>
                <a:lnTo>
                  <a:pt x="1074198" y="3593775"/>
                </a:lnTo>
                <a:lnTo>
                  <a:pt x="0" y="0"/>
                </a:lnTo>
                <a:close/>
              </a:path>
            </a:pathLst>
          </a:custGeom>
          <a:pattFill prst="pct30">
            <a:fgClr>
              <a:schemeClr val="accent5"/>
            </a:fgClr>
            <a:bgClr>
              <a:schemeClr val="bg1"/>
            </a:bgClr>
          </a:pattFill>
          <a:ln>
            <a:noFill/>
          </a:ln>
        </p:spPr>
        <p:txBody>
          <a:bodyPr/>
          <a:lstStyle/>
          <a:p>
            <a:endParaRPr lang="en-US"/>
          </a:p>
        </p:txBody>
      </p:sp>
      <p:sp>
        <p:nvSpPr>
          <p:cNvPr id="43" name="Google Shape;43;p5"/>
          <p:cNvSpPr/>
          <p:nvPr/>
        </p:nvSpPr>
        <p:spPr>
          <a:xfrm flipH="1">
            <a:off x="-447675" y="-42125"/>
            <a:ext cx="5743575" cy="5200650"/>
          </a:xfrm>
          <a:custGeom>
            <a:avLst/>
            <a:gdLst/>
            <a:ahLst/>
            <a:cxnLst/>
            <a:rect l="l" t="t" r="r" b="b"/>
            <a:pathLst>
              <a:path w="229743" h="208026" extrusionOk="0">
                <a:moveTo>
                  <a:pt x="62865" y="1524"/>
                </a:moveTo>
                <a:lnTo>
                  <a:pt x="0" y="208026"/>
                </a:lnTo>
                <a:lnTo>
                  <a:pt x="229743" y="208026"/>
                </a:lnTo>
                <a:lnTo>
                  <a:pt x="229743" y="0"/>
                </a:lnTo>
                <a:close/>
              </a:path>
            </a:pathLst>
          </a:custGeom>
          <a:solidFill>
            <a:srgbClr val="FCBB46"/>
          </a:solidFill>
          <a:ln>
            <a:noFill/>
          </a:ln>
        </p:spPr>
      </p:sp>
      <p:sp>
        <p:nvSpPr>
          <p:cNvPr id="44" name="Google Shape;44;p5"/>
          <p:cNvSpPr txBox="1">
            <a:spLocks noGrp="1"/>
          </p:cNvSpPr>
          <p:nvPr>
            <p:ph type="ctrTitle"/>
          </p:nvPr>
        </p:nvSpPr>
        <p:spPr>
          <a:xfrm>
            <a:off x="630625" y="1659512"/>
            <a:ext cx="3867300" cy="97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300"/>
              <a:buNone/>
              <a:defRPr sz="1300">
                <a:solidFill>
                  <a:schemeClr val="lt1"/>
                </a:solidFill>
                <a:latin typeface="+mj-lt"/>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dirty="0"/>
          </a:p>
        </p:txBody>
      </p:sp>
      <p:sp>
        <p:nvSpPr>
          <p:cNvPr id="45" name="Google Shape;45;p5"/>
          <p:cNvSpPr txBox="1">
            <a:spLocks noGrp="1"/>
          </p:cNvSpPr>
          <p:nvPr>
            <p:ph type="subTitle" idx="1"/>
          </p:nvPr>
        </p:nvSpPr>
        <p:spPr>
          <a:xfrm>
            <a:off x="630625" y="2513488"/>
            <a:ext cx="33405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100">
                <a:solidFill>
                  <a:schemeClr val="lt1"/>
                </a:solidFill>
                <a:latin typeface="+mn-lt"/>
              </a:defRPr>
            </a:lvl1pPr>
            <a:lvl2pPr lvl="1" rtl="0">
              <a:lnSpc>
                <a:spcPct val="100000"/>
              </a:lnSpc>
              <a:spcBef>
                <a:spcPts val="0"/>
              </a:spcBef>
              <a:spcAft>
                <a:spcPts val="0"/>
              </a:spcAft>
              <a:buClr>
                <a:schemeClr val="lt1"/>
              </a:buClr>
              <a:buSzPts val="1100"/>
              <a:buNone/>
              <a:defRPr sz="1100">
                <a:solidFill>
                  <a:schemeClr val="lt1"/>
                </a:solidFill>
              </a:defRPr>
            </a:lvl2pPr>
            <a:lvl3pPr lvl="2" rtl="0">
              <a:lnSpc>
                <a:spcPct val="100000"/>
              </a:lnSpc>
              <a:spcBef>
                <a:spcPts val="0"/>
              </a:spcBef>
              <a:spcAft>
                <a:spcPts val="0"/>
              </a:spcAft>
              <a:buClr>
                <a:schemeClr val="lt1"/>
              </a:buClr>
              <a:buSzPts val="1100"/>
              <a:buNone/>
              <a:defRPr sz="1100">
                <a:solidFill>
                  <a:schemeClr val="lt1"/>
                </a:solidFill>
              </a:defRPr>
            </a:lvl3pPr>
            <a:lvl4pPr lvl="3" rtl="0">
              <a:lnSpc>
                <a:spcPct val="100000"/>
              </a:lnSpc>
              <a:spcBef>
                <a:spcPts val="0"/>
              </a:spcBef>
              <a:spcAft>
                <a:spcPts val="0"/>
              </a:spcAft>
              <a:buClr>
                <a:schemeClr val="lt1"/>
              </a:buClr>
              <a:buSzPts val="1100"/>
              <a:buNone/>
              <a:defRPr sz="1100">
                <a:solidFill>
                  <a:schemeClr val="lt1"/>
                </a:solidFill>
              </a:defRPr>
            </a:lvl4pPr>
            <a:lvl5pPr lvl="4" rtl="0">
              <a:lnSpc>
                <a:spcPct val="100000"/>
              </a:lnSpc>
              <a:spcBef>
                <a:spcPts val="0"/>
              </a:spcBef>
              <a:spcAft>
                <a:spcPts val="0"/>
              </a:spcAft>
              <a:buClr>
                <a:schemeClr val="lt1"/>
              </a:buClr>
              <a:buSzPts val="1100"/>
              <a:buNone/>
              <a:defRPr sz="1100">
                <a:solidFill>
                  <a:schemeClr val="lt1"/>
                </a:solidFill>
              </a:defRPr>
            </a:lvl5pPr>
            <a:lvl6pPr lvl="5" rtl="0">
              <a:lnSpc>
                <a:spcPct val="100000"/>
              </a:lnSpc>
              <a:spcBef>
                <a:spcPts val="0"/>
              </a:spcBef>
              <a:spcAft>
                <a:spcPts val="0"/>
              </a:spcAft>
              <a:buClr>
                <a:schemeClr val="lt1"/>
              </a:buClr>
              <a:buSzPts val="1100"/>
              <a:buNone/>
              <a:defRPr sz="1100">
                <a:solidFill>
                  <a:schemeClr val="lt1"/>
                </a:solidFill>
              </a:defRPr>
            </a:lvl6pPr>
            <a:lvl7pPr lvl="6" rtl="0">
              <a:lnSpc>
                <a:spcPct val="100000"/>
              </a:lnSpc>
              <a:spcBef>
                <a:spcPts val="0"/>
              </a:spcBef>
              <a:spcAft>
                <a:spcPts val="0"/>
              </a:spcAft>
              <a:buClr>
                <a:schemeClr val="lt1"/>
              </a:buClr>
              <a:buSzPts val="1100"/>
              <a:buNone/>
              <a:defRPr sz="1100">
                <a:solidFill>
                  <a:schemeClr val="lt1"/>
                </a:solidFill>
              </a:defRPr>
            </a:lvl7pPr>
            <a:lvl8pPr lvl="7" rtl="0">
              <a:lnSpc>
                <a:spcPct val="100000"/>
              </a:lnSpc>
              <a:spcBef>
                <a:spcPts val="0"/>
              </a:spcBef>
              <a:spcAft>
                <a:spcPts val="0"/>
              </a:spcAft>
              <a:buClr>
                <a:schemeClr val="lt1"/>
              </a:buClr>
              <a:buSzPts val="1100"/>
              <a:buNone/>
              <a:defRPr sz="1100">
                <a:solidFill>
                  <a:schemeClr val="lt1"/>
                </a:solidFill>
              </a:defRPr>
            </a:lvl8pPr>
            <a:lvl9pPr lvl="8" rtl="0">
              <a:lnSpc>
                <a:spcPct val="100000"/>
              </a:lnSpc>
              <a:spcBef>
                <a:spcPts val="0"/>
              </a:spcBef>
              <a:spcAft>
                <a:spcPts val="0"/>
              </a:spcAft>
              <a:buClr>
                <a:schemeClr val="lt1"/>
              </a:buClr>
              <a:buSzPts val="1100"/>
              <a:buNone/>
              <a:defRPr sz="1100">
                <a:solidFill>
                  <a:schemeClr val="lt1"/>
                </a:solidFil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ur columns" userDrawn="1">
  <p:cSld name="CUSTOM_24_1">
    <p:spTree>
      <p:nvGrpSpPr>
        <p:cNvPr id="1" name="Shape 46"/>
        <p:cNvGrpSpPr/>
        <p:nvPr/>
      </p:nvGrpSpPr>
      <p:grpSpPr>
        <a:xfrm>
          <a:off x="0" y="0"/>
          <a:ext cx="0" cy="0"/>
          <a:chOff x="0" y="0"/>
          <a:chExt cx="0" cy="0"/>
        </a:xfrm>
      </p:grpSpPr>
      <p:sp>
        <p:nvSpPr>
          <p:cNvPr id="47" name="Google Shape;47;p6"/>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mj-lt"/>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48" name="Google Shape;48;p6"/>
          <p:cNvSpPr txBox="1">
            <a:spLocks noGrp="1"/>
          </p:cNvSpPr>
          <p:nvPr>
            <p:ph type="ctrTitle" idx="2"/>
          </p:nvPr>
        </p:nvSpPr>
        <p:spPr>
          <a:xfrm flipH="1">
            <a:off x="1287586" y="2553755"/>
            <a:ext cx="1269054" cy="360348"/>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b="0">
                <a:solidFill>
                  <a:schemeClr val="tx1"/>
                </a:solidFill>
                <a:latin typeface="+mj-lt"/>
              </a:defRPr>
            </a:lvl1pPr>
            <a:lvl2pPr lvl="1" algn="ctr" rtl="0">
              <a:spcBef>
                <a:spcPts val="0"/>
              </a:spcBef>
              <a:spcAft>
                <a:spcPts val="0"/>
              </a:spcAft>
              <a:buSzPts val="1100"/>
              <a:buNone/>
              <a:defRPr sz="1100"/>
            </a:lvl2pPr>
            <a:lvl3pPr lvl="2" algn="ctr" rtl="0">
              <a:spcBef>
                <a:spcPts val="0"/>
              </a:spcBef>
              <a:spcAft>
                <a:spcPts val="0"/>
              </a:spcAft>
              <a:buSzPts val="1100"/>
              <a:buNone/>
              <a:defRPr sz="1100"/>
            </a:lvl3pPr>
            <a:lvl4pPr lvl="3" algn="ctr" rtl="0">
              <a:spcBef>
                <a:spcPts val="0"/>
              </a:spcBef>
              <a:spcAft>
                <a:spcPts val="0"/>
              </a:spcAft>
              <a:buSzPts val="1100"/>
              <a:buNone/>
              <a:defRPr sz="1100"/>
            </a:lvl4pPr>
            <a:lvl5pPr lvl="4" algn="ctr" rtl="0">
              <a:spcBef>
                <a:spcPts val="0"/>
              </a:spcBef>
              <a:spcAft>
                <a:spcPts val="0"/>
              </a:spcAft>
              <a:buSzPts val="1100"/>
              <a:buNone/>
              <a:defRPr sz="1100"/>
            </a:lvl5pPr>
            <a:lvl6pPr lvl="5" algn="ctr" rtl="0">
              <a:spcBef>
                <a:spcPts val="0"/>
              </a:spcBef>
              <a:spcAft>
                <a:spcPts val="0"/>
              </a:spcAft>
              <a:buSzPts val="1100"/>
              <a:buNone/>
              <a:defRPr sz="1100"/>
            </a:lvl6pPr>
            <a:lvl7pPr lvl="6" algn="ctr" rtl="0">
              <a:spcBef>
                <a:spcPts val="0"/>
              </a:spcBef>
              <a:spcAft>
                <a:spcPts val="0"/>
              </a:spcAft>
              <a:buSzPts val="1100"/>
              <a:buNone/>
              <a:defRPr sz="1100"/>
            </a:lvl7pPr>
            <a:lvl8pPr lvl="7" algn="ctr" rtl="0">
              <a:spcBef>
                <a:spcPts val="0"/>
              </a:spcBef>
              <a:spcAft>
                <a:spcPts val="0"/>
              </a:spcAft>
              <a:buSzPts val="1100"/>
              <a:buNone/>
              <a:defRPr sz="1100"/>
            </a:lvl8pPr>
            <a:lvl9pPr lvl="8" algn="ctr" rtl="0">
              <a:spcBef>
                <a:spcPts val="0"/>
              </a:spcBef>
              <a:spcAft>
                <a:spcPts val="0"/>
              </a:spcAft>
              <a:buSzPts val="1100"/>
              <a:buNone/>
              <a:defRPr sz="1100"/>
            </a:lvl9pPr>
          </a:lstStyle>
          <a:p>
            <a:endParaRPr dirty="0"/>
          </a:p>
        </p:txBody>
      </p:sp>
      <p:sp>
        <p:nvSpPr>
          <p:cNvPr id="49" name="Google Shape;49;p6"/>
          <p:cNvSpPr txBox="1">
            <a:spLocks noGrp="1"/>
          </p:cNvSpPr>
          <p:nvPr>
            <p:ph type="subTitle" idx="1"/>
          </p:nvPr>
        </p:nvSpPr>
        <p:spPr>
          <a:xfrm flipH="1">
            <a:off x="1193102" y="2797698"/>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solidFill>
                  <a:schemeClr val="tx1"/>
                </a:solidFill>
                <a:latin typeface="+mn-lt"/>
              </a:defRPr>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dirty="0"/>
          </a:p>
        </p:txBody>
      </p:sp>
      <p:sp>
        <p:nvSpPr>
          <p:cNvPr id="51" name="Google Shape;51;p6"/>
          <p:cNvSpPr txBox="1">
            <a:spLocks noGrp="1"/>
          </p:cNvSpPr>
          <p:nvPr>
            <p:ph type="subTitle" idx="4"/>
          </p:nvPr>
        </p:nvSpPr>
        <p:spPr>
          <a:xfrm flipH="1">
            <a:off x="4620550" y="2815693"/>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atin typeface="+mn-lt"/>
              </a:defRPr>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dirty="0"/>
          </a:p>
        </p:txBody>
      </p:sp>
      <p:sp>
        <p:nvSpPr>
          <p:cNvPr id="53" name="Google Shape;53;p6"/>
          <p:cNvSpPr txBox="1">
            <a:spLocks noGrp="1"/>
          </p:cNvSpPr>
          <p:nvPr>
            <p:ph type="subTitle" idx="6"/>
          </p:nvPr>
        </p:nvSpPr>
        <p:spPr>
          <a:xfrm flipH="1">
            <a:off x="2975143" y="1972515"/>
            <a:ext cx="14982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atin typeface="+mn-lt"/>
              </a:defRPr>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dirty="0"/>
          </a:p>
        </p:txBody>
      </p:sp>
      <p:sp>
        <p:nvSpPr>
          <p:cNvPr id="3" name="Text Placeholder 2">
            <a:extLst>
              <a:ext uri="{FF2B5EF4-FFF2-40B4-BE49-F238E27FC236}">
                <a16:creationId xmlns:a16="http://schemas.microsoft.com/office/drawing/2014/main" id="{E9C74286-5934-40FE-9B70-12A25BAD2C59}"/>
              </a:ext>
            </a:extLst>
          </p:cNvPr>
          <p:cNvSpPr>
            <a:spLocks noGrp="1"/>
          </p:cNvSpPr>
          <p:nvPr>
            <p:ph type="body" sz="quarter" idx="10" hasCustomPrompt="1"/>
          </p:nvPr>
        </p:nvSpPr>
        <p:spPr>
          <a:xfrm>
            <a:off x="3089544" y="1624013"/>
            <a:ext cx="1287462" cy="523875"/>
          </a:xfrm>
        </p:spPr>
        <p:txBody>
          <a:bodyPr/>
          <a:lstStyle>
            <a:lvl1pPr marL="152400" indent="0" algn="ctr">
              <a:buNone/>
              <a:defRPr>
                <a:latin typeface="+mj-lt"/>
              </a:defRPr>
            </a:lvl1pPr>
          </a:lstStyle>
          <a:p>
            <a:pPr lvl="0"/>
            <a:r>
              <a:rPr lang="en-US" dirty="0"/>
              <a:t>Click to add title</a:t>
            </a:r>
          </a:p>
        </p:txBody>
      </p:sp>
      <p:sp>
        <p:nvSpPr>
          <p:cNvPr id="13" name="Text Placeholder 2">
            <a:extLst>
              <a:ext uri="{FF2B5EF4-FFF2-40B4-BE49-F238E27FC236}">
                <a16:creationId xmlns:a16="http://schemas.microsoft.com/office/drawing/2014/main" id="{9D8852D6-E95C-4D0E-9AC6-EFB08AC971A3}"/>
              </a:ext>
            </a:extLst>
          </p:cNvPr>
          <p:cNvSpPr>
            <a:spLocks noGrp="1"/>
          </p:cNvSpPr>
          <p:nvPr>
            <p:ph type="body" sz="quarter" idx="11" hasCustomPrompt="1"/>
          </p:nvPr>
        </p:nvSpPr>
        <p:spPr>
          <a:xfrm>
            <a:off x="4725919" y="2553755"/>
            <a:ext cx="1287462" cy="523875"/>
          </a:xfrm>
        </p:spPr>
        <p:txBody>
          <a:bodyPr/>
          <a:lstStyle>
            <a:lvl1pPr marL="152400" indent="0">
              <a:buNone/>
              <a:defRPr>
                <a:latin typeface="+mj-lt"/>
              </a:defRPr>
            </a:lvl1pPr>
          </a:lstStyle>
          <a:p>
            <a:pPr lvl="0"/>
            <a:r>
              <a:rPr lang="en-US" dirty="0"/>
              <a:t>Click to add title</a:t>
            </a:r>
          </a:p>
        </p:txBody>
      </p:sp>
      <p:sp>
        <p:nvSpPr>
          <p:cNvPr id="17" name="Text Placeholder 2">
            <a:extLst>
              <a:ext uri="{FF2B5EF4-FFF2-40B4-BE49-F238E27FC236}">
                <a16:creationId xmlns:a16="http://schemas.microsoft.com/office/drawing/2014/main" id="{72D5B096-DA49-42B0-84C4-DFDBC4AC6FCC}"/>
              </a:ext>
            </a:extLst>
          </p:cNvPr>
          <p:cNvSpPr>
            <a:spLocks noGrp="1"/>
          </p:cNvSpPr>
          <p:nvPr>
            <p:ph type="body" sz="quarter" idx="12" hasCustomPrompt="1"/>
          </p:nvPr>
        </p:nvSpPr>
        <p:spPr>
          <a:xfrm>
            <a:off x="6833639" y="1629792"/>
            <a:ext cx="1287462" cy="523875"/>
          </a:xfrm>
        </p:spPr>
        <p:txBody>
          <a:bodyPr/>
          <a:lstStyle>
            <a:lvl1pPr marL="152400" indent="0" algn="ctr">
              <a:buNone/>
              <a:defRPr>
                <a:latin typeface="+mj-lt"/>
              </a:defRPr>
            </a:lvl1pPr>
          </a:lstStyle>
          <a:p>
            <a:pPr lvl="0"/>
            <a:r>
              <a:rPr lang="en-US" dirty="0"/>
              <a:t>Click to add title</a:t>
            </a:r>
          </a:p>
        </p:txBody>
      </p:sp>
      <p:sp>
        <p:nvSpPr>
          <p:cNvPr id="6" name="Text Placeholder 5">
            <a:extLst>
              <a:ext uri="{FF2B5EF4-FFF2-40B4-BE49-F238E27FC236}">
                <a16:creationId xmlns:a16="http://schemas.microsoft.com/office/drawing/2014/main" id="{595AB1FB-8CC8-4F2A-B765-29D708A4F0DE}"/>
              </a:ext>
            </a:extLst>
          </p:cNvPr>
          <p:cNvSpPr>
            <a:spLocks noGrp="1"/>
          </p:cNvSpPr>
          <p:nvPr>
            <p:ph type="body" sz="quarter" idx="13" hasCustomPrompt="1"/>
          </p:nvPr>
        </p:nvSpPr>
        <p:spPr>
          <a:xfrm>
            <a:off x="6833639" y="2054225"/>
            <a:ext cx="1365139" cy="971550"/>
          </a:xfrm>
        </p:spPr>
        <p:txBody>
          <a:bodyPr/>
          <a:lstStyle>
            <a:lvl1pPr marL="152400" indent="0">
              <a:buNone/>
              <a:defRPr/>
            </a:lvl1pPr>
          </a:lstStyle>
          <a:p>
            <a:pPr lvl="0"/>
            <a:r>
              <a:rPr lang="en-US" dirty="0"/>
              <a:t>Click to Add sub</a:t>
            </a:r>
          </a:p>
        </p:txBody>
      </p:sp>
    </p:spTree>
  </p:cSld>
  <p:clrMapOvr>
    <a:masterClrMapping/>
  </p:clrMapOvr>
  <p:extLst>
    <p:ext uri="{DCECCB84-F9BA-43D5-87BE-67443E8EF086}">
      <p15:sldGuideLst xmlns:p15="http://schemas.microsoft.com/office/powerpoint/2012/main">
        <p15:guide id="1" orient="horz" pos="1985">
          <p15:clr>
            <a:srgbClr val="FA7B17"/>
          </p15:clr>
        </p15:guide>
        <p15:guide id="2" orient="horz" pos="146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3" userDrawn="1">
  <p:cSld name="CUSTOM_15_1_1_1_1">
    <p:spTree>
      <p:nvGrpSpPr>
        <p:cNvPr id="1" name="Shape 68"/>
        <p:cNvGrpSpPr/>
        <p:nvPr/>
      </p:nvGrpSpPr>
      <p:grpSpPr>
        <a:xfrm>
          <a:off x="0" y="0"/>
          <a:ext cx="0" cy="0"/>
          <a:chOff x="0" y="0"/>
          <a:chExt cx="0" cy="0"/>
        </a:xfrm>
      </p:grpSpPr>
      <p:sp>
        <p:nvSpPr>
          <p:cNvPr id="69" name="Google Shape;69;p9"/>
          <p:cNvSpPr txBox="1">
            <a:spLocks noGrp="1"/>
          </p:cNvSpPr>
          <p:nvPr>
            <p:ph type="ctrTitle"/>
          </p:nvPr>
        </p:nvSpPr>
        <p:spPr>
          <a:xfrm flipH="1">
            <a:off x="6795803" y="405336"/>
            <a:ext cx="17373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a:buNone/>
              <a:defRPr sz="1400" b="0">
                <a:latin typeface="+mj-lt"/>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dirty="0"/>
          </a:p>
        </p:txBody>
      </p:sp>
      <p:sp>
        <p:nvSpPr>
          <p:cNvPr id="70" name="Google Shape;70;p9"/>
          <p:cNvSpPr txBox="1">
            <a:spLocks noGrp="1"/>
          </p:cNvSpPr>
          <p:nvPr>
            <p:ph type="ctrTitle" idx="2"/>
          </p:nvPr>
        </p:nvSpPr>
        <p:spPr>
          <a:xfrm flipH="1">
            <a:off x="720000" y="1982325"/>
            <a:ext cx="2671500" cy="647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300"/>
              <a:buNone/>
              <a:defRPr sz="1300">
                <a:solidFill>
                  <a:schemeClr val="dk1"/>
                </a:solidFill>
                <a:latin typeface="+mj-lt"/>
              </a:defRPr>
            </a:lvl1pPr>
            <a:lvl2pPr lvl="1" algn="r" rtl="0">
              <a:spcBef>
                <a:spcPts val="0"/>
              </a:spcBef>
              <a:spcAft>
                <a:spcPts val="0"/>
              </a:spcAft>
              <a:buClr>
                <a:schemeClr val="dk1"/>
              </a:buClr>
              <a:buSzPts val="1400"/>
              <a:buNone/>
              <a:defRPr sz="1400">
                <a:solidFill>
                  <a:schemeClr val="dk1"/>
                </a:solidFill>
              </a:defRPr>
            </a:lvl2pPr>
            <a:lvl3pPr lvl="2" algn="r" rtl="0">
              <a:spcBef>
                <a:spcPts val="0"/>
              </a:spcBef>
              <a:spcAft>
                <a:spcPts val="0"/>
              </a:spcAft>
              <a:buClr>
                <a:schemeClr val="dk1"/>
              </a:buClr>
              <a:buSzPts val="1400"/>
              <a:buNone/>
              <a:defRPr sz="1400">
                <a:solidFill>
                  <a:schemeClr val="dk1"/>
                </a:solidFill>
              </a:defRPr>
            </a:lvl3pPr>
            <a:lvl4pPr lvl="3" algn="r" rtl="0">
              <a:spcBef>
                <a:spcPts val="0"/>
              </a:spcBef>
              <a:spcAft>
                <a:spcPts val="0"/>
              </a:spcAft>
              <a:buClr>
                <a:schemeClr val="dk1"/>
              </a:buClr>
              <a:buSzPts val="1400"/>
              <a:buNone/>
              <a:defRPr sz="1400">
                <a:solidFill>
                  <a:schemeClr val="dk1"/>
                </a:solidFill>
              </a:defRPr>
            </a:lvl4pPr>
            <a:lvl5pPr lvl="4" algn="r" rtl="0">
              <a:spcBef>
                <a:spcPts val="0"/>
              </a:spcBef>
              <a:spcAft>
                <a:spcPts val="0"/>
              </a:spcAft>
              <a:buClr>
                <a:schemeClr val="dk1"/>
              </a:buClr>
              <a:buSzPts val="1400"/>
              <a:buNone/>
              <a:defRPr sz="1400">
                <a:solidFill>
                  <a:schemeClr val="dk1"/>
                </a:solidFill>
              </a:defRPr>
            </a:lvl5pPr>
            <a:lvl6pPr lvl="5" algn="r" rtl="0">
              <a:spcBef>
                <a:spcPts val="0"/>
              </a:spcBef>
              <a:spcAft>
                <a:spcPts val="0"/>
              </a:spcAft>
              <a:buClr>
                <a:schemeClr val="dk1"/>
              </a:buClr>
              <a:buSzPts val="1400"/>
              <a:buNone/>
              <a:defRPr sz="1400">
                <a:solidFill>
                  <a:schemeClr val="dk1"/>
                </a:solidFill>
              </a:defRPr>
            </a:lvl6pPr>
            <a:lvl7pPr lvl="6" algn="r" rtl="0">
              <a:spcBef>
                <a:spcPts val="0"/>
              </a:spcBef>
              <a:spcAft>
                <a:spcPts val="0"/>
              </a:spcAft>
              <a:buClr>
                <a:schemeClr val="dk1"/>
              </a:buClr>
              <a:buSzPts val="1400"/>
              <a:buNone/>
              <a:defRPr sz="1400">
                <a:solidFill>
                  <a:schemeClr val="dk1"/>
                </a:solidFill>
              </a:defRPr>
            </a:lvl7pPr>
            <a:lvl8pPr lvl="7" algn="r" rtl="0">
              <a:spcBef>
                <a:spcPts val="0"/>
              </a:spcBef>
              <a:spcAft>
                <a:spcPts val="0"/>
              </a:spcAft>
              <a:buClr>
                <a:schemeClr val="dk1"/>
              </a:buClr>
              <a:buSzPts val="1400"/>
              <a:buNone/>
              <a:defRPr sz="1400">
                <a:solidFill>
                  <a:schemeClr val="dk1"/>
                </a:solidFill>
              </a:defRPr>
            </a:lvl8pPr>
            <a:lvl9pPr lvl="8" algn="r" rtl="0">
              <a:spcBef>
                <a:spcPts val="0"/>
              </a:spcBef>
              <a:spcAft>
                <a:spcPts val="0"/>
              </a:spcAft>
              <a:buClr>
                <a:schemeClr val="dk1"/>
              </a:buClr>
              <a:buSzPts val="1400"/>
              <a:buNone/>
              <a:defRPr sz="1400">
                <a:solidFill>
                  <a:schemeClr val="dk1"/>
                </a:solidFill>
              </a:defRPr>
            </a:lvl9pPr>
          </a:lstStyle>
          <a:p>
            <a:endParaRPr/>
          </a:p>
        </p:txBody>
      </p:sp>
      <p:sp>
        <p:nvSpPr>
          <p:cNvPr id="71" name="Google Shape;71;p9"/>
          <p:cNvSpPr txBox="1">
            <a:spLocks noGrp="1"/>
          </p:cNvSpPr>
          <p:nvPr>
            <p:ph type="subTitle" idx="1"/>
          </p:nvPr>
        </p:nvSpPr>
        <p:spPr>
          <a:xfrm flipH="1">
            <a:off x="1264200" y="2513497"/>
            <a:ext cx="2127300" cy="9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sz="1100">
                <a:solidFill>
                  <a:schemeClr val="dk1"/>
                </a:solidFill>
                <a:latin typeface="+mn-lt"/>
              </a:defRPr>
            </a:lvl1pPr>
            <a:lvl2pPr lvl="1" algn="r" rtl="0">
              <a:lnSpc>
                <a:spcPct val="100000"/>
              </a:lnSpc>
              <a:spcBef>
                <a:spcPts val="0"/>
              </a:spcBef>
              <a:spcAft>
                <a:spcPts val="0"/>
              </a:spcAft>
              <a:buClr>
                <a:schemeClr val="dk1"/>
              </a:buClr>
              <a:buSzPts val="1100"/>
              <a:buNone/>
              <a:defRPr sz="1100">
                <a:solidFill>
                  <a:schemeClr val="dk1"/>
                </a:solidFill>
              </a:defRPr>
            </a:lvl2pPr>
            <a:lvl3pPr lvl="2" algn="r" rtl="0">
              <a:lnSpc>
                <a:spcPct val="100000"/>
              </a:lnSpc>
              <a:spcBef>
                <a:spcPts val="0"/>
              </a:spcBef>
              <a:spcAft>
                <a:spcPts val="0"/>
              </a:spcAft>
              <a:buClr>
                <a:schemeClr val="dk1"/>
              </a:buClr>
              <a:buSzPts val="1100"/>
              <a:buNone/>
              <a:defRPr sz="1100">
                <a:solidFill>
                  <a:schemeClr val="dk1"/>
                </a:solidFill>
              </a:defRPr>
            </a:lvl3pPr>
            <a:lvl4pPr lvl="3" algn="r" rtl="0">
              <a:lnSpc>
                <a:spcPct val="100000"/>
              </a:lnSpc>
              <a:spcBef>
                <a:spcPts val="0"/>
              </a:spcBef>
              <a:spcAft>
                <a:spcPts val="0"/>
              </a:spcAft>
              <a:buClr>
                <a:schemeClr val="dk1"/>
              </a:buClr>
              <a:buSzPts val="1100"/>
              <a:buNone/>
              <a:defRPr sz="1100">
                <a:solidFill>
                  <a:schemeClr val="dk1"/>
                </a:solidFill>
              </a:defRPr>
            </a:lvl4pPr>
            <a:lvl5pPr lvl="4" algn="r" rtl="0">
              <a:lnSpc>
                <a:spcPct val="100000"/>
              </a:lnSpc>
              <a:spcBef>
                <a:spcPts val="0"/>
              </a:spcBef>
              <a:spcAft>
                <a:spcPts val="0"/>
              </a:spcAft>
              <a:buClr>
                <a:schemeClr val="dk1"/>
              </a:buClr>
              <a:buSzPts val="1100"/>
              <a:buNone/>
              <a:defRPr sz="1100">
                <a:solidFill>
                  <a:schemeClr val="dk1"/>
                </a:solidFill>
              </a:defRPr>
            </a:lvl5pPr>
            <a:lvl6pPr lvl="5" algn="r" rtl="0">
              <a:lnSpc>
                <a:spcPct val="100000"/>
              </a:lnSpc>
              <a:spcBef>
                <a:spcPts val="0"/>
              </a:spcBef>
              <a:spcAft>
                <a:spcPts val="0"/>
              </a:spcAft>
              <a:buClr>
                <a:schemeClr val="dk1"/>
              </a:buClr>
              <a:buSzPts val="1100"/>
              <a:buNone/>
              <a:defRPr sz="1100">
                <a:solidFill>
                  <a:schemeClr val="dk1"/>
                </a:solidFill>
              </a:defRPr>
            </a:lvl6pPr>
            <a:lvl7pPr lvl="6" algn="r" rtl="0">
              <a:lnSpc>
                <a:spcPct val="100000"/>
              </a:lnSpc>
              <a:spcBef>
                <a:spcPts val="0"/>
              </a:spcBef>
              <a:spcAft>
                <a:spcPts val="0"/>
              </a:spcAft>
              <a:buClr>
                <a:schemeClr val="dk1"/>
              </a:buClr>
              <a:buSzPts val="1100"/>
              <a:buNone/>
              <a:defRPr sz="1100">
                <a:solidFill>
                  <a:schemeClr val="dk1"/>
                </a:solidFill>
              </a:defRPr>
            </a:lvl7pPr>
            <a:lvl8pPr lvl="7" algn="r" rtl="0">
              <a:lnSpc>
                <a:spcPct val="100000"/>
              </a:lnSpc>
              <a:spcBef>
                <a:spcPts val="0"/>
              </a:spcBef>
              <a:spcAft>
                <a:spcPts val="0"/>
              </a:spcAft>
              <a:buClr>
                <a:schemeClr val="dk1"/>
              </a:buClr>
              <a:buSzPts val="1100"/>
              <a:buNone/>
              <a:defRPr sz="1100">
                <a:solidFill>
                  <a:schemeClr val="dk1"/>
                </a:solidFill>
              </a:defRPr>
            </a:lvl8pPr>
            <a:lvl9pPr lvl="8" algn="r" rtl="0">
              <a:lnSpc>
                <a:spcPct val="100000"/>
              </a:lnSpc>
              <a:spcBef>
                <a:spcPts val="0"/>
              </a:spcBef>
              <a:spcAft>
                <a:spcPts val="0"/>
              </a:spcAft>
              <a:buClr>
                <a:schemeClr val="dk1"/>
              </a:buClr>
              <a:buSzPts val="1100"/>
              <a:buNone/>
              <a:defRPr sz="1100">
                <a:solidFill>
                  <a:schemeClr val="dk1"/>
                </a:solidFill>
              </a:defRPr>
            </a:lvl9pPr>
          </a:lstStyle>
          <a:p>
            <a:endParaRPr/>
          </a:p>
        </p:txBody>
      </p:sp>
      <p:sp>
        <p:nvSpPr>
          <p:cNvPr id="3" name="Picture Placeholder 2">
            <a:extLst>
              <a:ext uri="{FF2B5EF4-FFF2-40B4-BE49-F238E27FC236}">
                <a16:creationId xmlns:a16="http://schemas.microsoft.com/office/drawing/2014/main" id="{CC4CFFF1-8B98-4D8D-90CA-68F8F9DACBB3}"/>
              </a:ext>
            </a:extLst>
          </p:cNvPr>
          <p:cNvSpPr>
            <a:spLocks noGrp="1"/>
          </p:cNvSpPr>
          <p:nvPr>
            <p:ph type="pic" sz="quarter" idx="10"/>
          </p:nvPr>
        </p:nvSpPr>
        <p:spPr>
          <a:xfrm>
            <a:off x="3519802" y="0"/>
            <a:ext cx="3147697" cy="5143500"/>
          </a:xfrm>
          <a:pattFill prst="pct40">
            <a:fgClr>
              <a:schemeClr val="accent1"/>
            </a:fgClr>
            <a:bgClr>
              <a:schemeClr val="bg1"/>
            </a:bgClr>
          </a:pattFill>
        </p:spPr>
        <p:txBody>
          <a:bodyPr/>
          <a:lstStyle/>
          <a:p>
            <a:endParaRPr lang="en-US"/>
          </a:p>
        </p:txBody>
      </p:sp>
    </p:spTree>
  </p:cSld>
  <p:clrMapOvr>
    <a:masterClrMapping/>
  </p:clrMapOvr>
  <p:extLst>
    <p:ext uri="{DCECCB84-F9BA-43D5-87BE-67443E8EF086}">
      <p15:sldGuideLst xmlns:p15="http://schemas.microsoft.com/office/powerpoint/2012/main">
        <p15:guide id="1" pos="2074">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userDrawn="1">
  <p:cSld name="CUSTOM_23">
    <p:spTree>
      <p:nvGrpSpPr>
        <p:cNvPr id="1" name="Shape 72"/>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2E4D820-EEB8-4047-8D7D-288EA999985F}"/>
              </a:ext>
            </a:extLst>
          </p:cNvPr>
          <p:cNvSpPr>
            <a:spLocks noGrp="1"/>
          </p:cNvSpPr>
          <p:nvPr>
            <p:ph type="pic" sz="quarter" idx="10"/>
          </p:nvPr>
        </p:nvSpPr>
        <p:spPr>
          <a:xfrm>
            <a:off x="2838513" y="0"/>
            <a:ext cx="3747221" cy="5143500"/>
          </a:xfrm>
          <a:custGeom>
            <a:avLst/>
            <a:gdLst>
              <a:gd name="connsiteX0" fmla="*/ 0 w 9182250"/>
              <a:gd name="connsiteY0" fmla="*/ 0 h 5143500"/>
              <a:gd name="connsiteX1" fmla="*/ 9182250 w 9182250"/>
              <a:gd name="connsiteY1" fmla="*/ 0 h 5143500"/>
              <a:gd name="connsiteX2" fmla="*/ 9182250 w 9182250"/>
              <a:gd name="connsiteY2" fmla="*/ 5143500 h 5143500"/>
              <a:gd name="connsiteX3" fmla="*/ 0 w 9182250"/>
              <a:gd name="connsiteY3" fmla="*/ 5143500 h 5143500"/>
              <a:gd name="connsiteX4" fmla="*/ 0 w 9182250"/>
              <a:gd name="connsiteY4" fmla="*/ 0 h 5143500"/>
              <a:gd name="connsiteX0" fmla="*/ 2876764 w 9182250"/>
              <a:gd name="connsiteY0" fmla="*/ 0 h 5143500"/>
              <a:gd name="connsiteX1" fmla="*/ 9182250 w 9182250"/>
              <a:gd name="connsiteY1" fmla="*/ 0 h 5143500"/>
              <a:gd name="connsiteX2" fmla="*/ 9182250 w 9182250"/>
              <a:gd name="connsiteY2" fmla="*/ 5143500 h 5143500"/>
              <a:gd name="connsiteX3" fmla="*/ 0 w 9182250"/>
              <a:gd name="connsiteY3" fmla="*/ 5143500 h 5143500"/>
              <a:gd name="connsiteX4" fmla="*/ 2876764 w 9182250"/>
              <a:gd name="connsiteY4" fmla="*/ 0 h 5143500"/>
              <a:gd name="connsiteX0" fmla="*/ 0 w 6305486"/>
              <a:gd name="connsiteY0" fmla="*/ 0 h 5143500"/>
              <a:gd name="connsiteX1" fmla="*/ 6305486 w 6305486"/>
              <a:gd name="connsiteY1" fmla="*/ 0 h 5143500"/>
              <a:gd name="connsiteX2" fmla="*/ 6305486 w 6305486"/>
              <a:gd name="connsiteY2" fmla="*/ 5143500 h 5143500"/>
              <a:gd name="connsiteX3" fmla="*/ 544530 w 6305486"/>
              <a:gd name="connsiteY3" fmla="*/ 5143500 h 5143500"/>
              <a:gd name="connsiteX4" fmla="*/ 0 w 6305486"/>
              <a:gd name="connsiteY4" fmla="*/ 0 h 5143500"/>
              <a:gd name="connsiteX0" fmla="*/ 0 w 6305486"/>
              <a:gd name="connsiteY0" fmla="*/ 0 h 5143500"/>
              <a:gd name="connsiteX1" fmla="*/ 6305486 w 6305486"/>
              <a:gd name="connsiteY1" fmla="*/ 0 h 5143500"/>
              <a:gd name="connsiteX2" fmla="*/ 2884192 w 6305486"/>
              <a:gd name="connsiteY2" fmla="*/ 5133226 h 5143500"/>
              <a:gd name="connsiteX3" fmla="*/ 544530 w 6305486"/>
              <a:gd name="connsiteY3" fmla="*/ 5143500 h 5143500"/>
              <a:gd name="connsiteX4" fmla="*/ 0 w 6305486"/>
              <a:gd name="connsiteY4" fmla="*/ 0 h 5143500"/>
              <a:gd name="connsiteX0" fmla="*/ 0 w 3747221"/>
              <a:gd name="connsiteY0" fmla="*/ 0 h 5143500"/>
              <a:gd name="connsiteX1" fmla="*/ 3747221 w 3747221"/>
              <a:gd name="connsiteY1" fmla="*/ 10274 h 5143500"/>
              <a:gd name="connsiteX2" fmla="*/ 2884192 w 3747221"/>
              <a:gd name="connsiteY2" fmla="*/ 5133226 h 5143500"/>
              <a:gd name="connsiteX3" fmla="*/ 544530 w 3747221"/>
              <a:gd name="connsiteY3" fmla="*/ 5143500 h 5143500"/>
              <a:gd name="connsiteX4" fmla="*/ 0 w 3747221"/>
              <a:gd name="connsiteY4" fmla="*/ 0 h 5143500"/>
              <a:gd name="connsiteX0" fmla="*/ 0 w 3747221"/>
              <a:gd name="connsiteY0" fmla="*/ 0 h 5143500"/>
              <a:gd name="connsiteX1" fmla="*/ 3747221 w 3747221"/>
              <a:gd name="connsiteY1" fmla="*/ 10274 h 5143500"/>
              <a:gd name="connsiteX2" fmla="*/ 2873918 w 3747221"/>
              <a:gd name="connsiteY2" fmla="*/ 5133226 h 5143500"/>
              <a:gd name="connsiteX3" fmla="*/ 544530 w 3747221"/>
              <a:gd name="connsiteY3" fmla="*/ 5143500 h 5143500"/>
              <a:gd name="connsiteX4" fmla="*/ 0 w 374722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221" h="5143500">
                <a:moveTo>
                  <a:pt x="0" y="0"/>
                </a:moveTo>
                <a:lnTo>
                  <a:pt x="3747221" y="10274"/>
                </a:lnTo>
                <a:lnTo>
                  <a:pt x="2873918" y="5133226"/>
                </a:lnTo>
                <a:lnTo>
                  <a:pt x="544530" y="5143500"/>
                </a:lnTo>
                <a:lnTo>
                  <a:pt x="0" y="0"/>
                </a:lnTo>
                <a:close/>
              </a:path>
            </a:pathLst>
          </a:custGeom>
          <a:pattFill prst="pct30">
            <a:fgClr>
              <a:schemeClr val="accent5"/>
            </a:fgClr>
            <a:bgClr>
              <a:schemeClr val="bg1"/>
            </a:bgClr>
          </a:pattFill>
          <a:ln>
            <a:noFill/>
          </a:ln>
        </p:spPr>
        <p:txBody>
          <a:bodyPr/>
          <a:lstStyle/>
          <a:p>
            <a:endParaRPr lang="en-US"/>
          </a:p>
        </p:txBody>
      </p:sp>
      <p:sp>
        <p:nvSpPr>
          <p:cNvPr id="73" name="Google Shape;73;p10"/>
          <p:cNvSpPr/>
          <p:nvPr/>
        </p:nvSpPr>
        <p:spPr>
          <a:xfrm>
            <a:off x="-38250" y="-19125"/>
            <a:ext cx="3403525" cy="5213625"/>
          </a:xfrm>
          <a:custGeom>
            <a:avLst/>
            <a:gdLst/>
            <a:ahLst/>
            <a:cxnLst/>
            <a:rect l="l" t="t" r="r" b="b"/>
            <a:pathLst>
              <a:path w="136141" h="208545" extrusionOk="0">
                <a:moveTo>
                  <a:pt x="114980" y="0"/>
                </a:moveTo>
                <a:lnTo>
                  <a:pt x="136141" y="208545"/>
                </a:lnTo>
                <a:lnTo>
                  <a:pt x="0" y="208545"/>
                </a:lnTo>
                <a:lnTo>
                  <a:pt x="0" y="255"/>
                </a:lnTo>
                <a:close/>
              </a:path>
            </a:pathLst>
          </a:custGeom>
          <a:solidFill>
            <a:srgbClr val="467BBE"/>
          </a:solidFill>
          <a:ln>
            <a:noFill/>
          </a:ln>
        </p:spPr>
      </p:sp>
      <p:sp>
        <p:nvSpPr>
          <p:cNvPr id="75" name="Google Shape;75;p10"/>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mj-lt"/>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dirty="0"/>
          </a:p>
        </p:txBody>
      </p:sp>
      <p:sp>
        <p:nvSpPr>
          <p:cNvPr id="76" name="Google Shape;76;p10"/>
          <p:cNvSpPr txBox="1">
            <a:spLocks noGrp="1"/>
          </p:cNvSpPr>
          <p:nvPr>
            <p:ph type="ctrTitle" idx="2"/>
          </p:nvPr>
        </p:nvSpPr>
        <p:spPr>
          <a:xfrm flipH="1">
            <a:off x="719975" y="2423575"/>
            <a:ext cx="1374300" cy="64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100"/>
              <a:buNone/>
              <a:defRPr sz="1100">
                <a:solidFill>
                  <a:schemeClr val="lt1"/>
                </a:solidFill>
                <a:latin typeface="+mj-lt"/>
              </a:defRPr>
            </a:lvl1pPr>
            <a:lvl2pPr lvl="1" rtl="0">
              <a:spcBef>
                <a:spcPts val="0"/>
              </a:spcBef>
              <a:spcAft>
                <a:spcPts val="0"/>
              </a:spcAft>
              <a:buClr>
                <a:schemeClr val="lt1"/>
              </a:buClr>
              <a:buSzPts val="1100"/>
              <a:buNone/>
              <a:defRPr sz="1100">
                <a:solidFill>
                  <a:schemeClr val="lt1"/>
                </a:solidFill>
              </a:defRPr>
            </a:lvl2pPr>
            <a:lvl3pPr lvl="2" rtl="0">
              <a:spcBef>
                <a:spcPts val="0"/>
              </a:spcBef>
              <a:spcAft>
                <a:spcPts val="0"/>
              </a:spcAft>
              <a:buClr>
                <a:schemeClr val="lt1"/>
              </a:buClr>
              <a:buSzPts val="1100"/>
              <a:buNone/>
              <a:defRPr sz="1100">
                <a:solidFill>
                  <a:schemeClr val="lt1"/>
                </a:solidFill>
              </a:defRPr>
            </a:lvl3pPr>
            <a:lvl4pPr lvl="3" rtl="0">
              <a:spcBef>
                <a:spcPts val="0"/>
              </a:spcBef>
              <a:spcAft>
                <a:spcPts val="0"/>
              </a:spcAft>
              <a:buClr>
                <a:schemeClr val="lt1"/>
              </a:buClr>
              <a:buSzPts val="1100"/>
              <a:buNone/>
              <a:defRPr sz="1100">
                <a:solidFill>
                  <a:schemeClr val="lt1"/>
                </a:solidFill>
              </a:defRPr>
            </a:lvl4pPr>
            <a:lvl5pPr lvl="4" rtl="0">
              <a:spcBef>
                <a:spcPts val="0"/>
              </a:spcBef>
              <a:spcAft>
                <a:spcPts val="0"/>
              </a:spcAft>
              <a:buClr>
                <a:schemeClr val="lt1"/>
              </a:buClr>
              <a:buSzPts val="1100"/>
              <a:buNone/>
              <a:defRPr sz="1100">
                <a:solidFill>
                  <a:schemeClr val="lt1"/>
                </a:solidFill>
              </a:defRPr>
            </a:lvl5pPr>
            <a:lvl6pPr lvl="5" rtl="0">
              <a:spcBef>
                <a:spcPts val="0"/>
              </a:spcBef>
              <a:spcAft>
                <a:spcPts val="0"/>
              </a:spcAft>
              <a:buClr>
                <a:schemeClr val="lt1"/>
              </a:buClr>
              <a:buSzPts val="1100"/>
              <a:buNone/>
              <a:defRPr sz="1100">
                <a:solidFill>
                  <a:schemeClr val="lt1"/>
                </a:solidFill>
              </a:defRPr>
            </a:lvl6pPr>
            <a:lvl7pPr lvl="6" rtl="0">
              <a:spcBef>
                <a:spcPts val="0"/>
              </a:spcBef>
              <a:spcAft>
                <a:spcPts val="0"/>
              </a:spcAft>
              <a:buClr>
                <a:schemeClr val="lt1"/>
              </a:buClr>
              <a:buSzPts val="1100"/>
              <a:buNone/>
              <a:defRPr sz="1100">
                <a:solidFill>
                  <a:schemeClr val="lt1"/>
                </a:solidFill>
              </a:defRPr>
            </a:lvl7pPr>
            <a:lvl8pPr lvl="7" rtl="0">
              <a:spcBef>
                <a:spcPts val="0"/>
              </a:spcBef>
              <a:spcAft>
                <a:spcPts val="0"/>
              </a:spcAft>
              <a:buClr>
                <a:schemeClr val="lt1"/>
              </a:buClr>
              <a:buSzPts val="1100"/>
              <a:buNone/>
              <a:defRPr sz="1100">
                <a:solidFill>
                  <a:schemeClr val="lt1"/>
                </a:solidFill>
              </a:defRPr>
            </a:lvl8pPr>
            <a:lvl9pPr lvl="8" rtl="0">
              <a:spcBef>
                <a:spcPts val="0"/>
              </a:spcBef>
              <a:spcAft>
                <a:spcPts val="0"/>
              </a:spcAft>
              <a:buClr>
                <a:schemeClr val="lt1"/>
              </a:buClr>
              <a:buSzPts val="1100"/>
              <a:buNone/>
              <a:defRPr sz="1100">
                <a:solidFill>
                  <a:schemeClr val="lt1"/>
                </a:solidFill>
              </a:defRPr>
            </a:lvl9pPr>
          </a:lstStyle>
          <a:p>
            <a:endParaRPr/>
          </a:p>
        </p:txBody>
      </p:sp>
      <p:sp>
        <p:nvSpPr>
          <p:cNvPr id="77" name="Google Shape;77;p10"/>
          <p:cNvSpPr txBox="1">
            <a:spLocks noGrp="1"/>
          </p:cNvSpPr>
          <p:nvPr>
            <p:ph type="subTitle" idx="1"/>
          </p:nvPr>
        </p:nvSpPr>
        <p:spPr>
          <a:xfrm flipH="1">
            <a:off x="720000" y="2954750"/>
            <a:ext cx="19851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900"/>
              <a:buNone/>
              <a:defRPr sz="900">
                <a:solidFill>
                  <a:schemeClr val="lt1"/>
                </a:solidFill>
              </a:defRPr>
            </a:lvl1pPr>
            <a:lvl2pPr lvl="1" rtl="0">
              <a:lnSpc>
                <a:spcPct val="100000"/>
              </a:lnSpc>
              <a:spcBef>
                <a:spcPts val="0"/>
              </a:spcBef>
              <a:spcAft>
                <a:spcPts val="0"/>
              </a:spcAft>
              <a:buClr>
                <a:schemeClr val="lt1"/>
              </a:buClr>
              <a:buSzPts val="900"/>
              <a:buNone/>
              <a:defRPr sz="900">
                <a:solidFill>
                  <a:schemeClr val="lt1"/>
                </a:solidFill>
              </a:defRPr>
            </a:lvl2pPr>
            <a:lvl3pPr lvl="2" rtl="0">
              <a:lnSpc>
                <a:spcPct val="100000"/>
              </a:lnSpc>
              <a:spcBef>
                <a:spcPts val="0"/>
              </a:spcBef>
              <a:spcAft>
                <a:spcPts val="0"/>
              </a:spcAft>
              <a:buClr>
                <a:schemeClr val="lt1"/>
              </a:buClr>
              <a:buSzPts val="900"/>
              <a:buNone/>
              <a:defRPr sz="900">
                <a:solidFill>
                  <a:schemeClr val="lt1"/>
                </a:solidFill>
              </a:defRPr>
            </a:lvl3pPr>
            <a:lvl4pPr lvl="3" rtl="0">
              <a:lnSpc>
                <a:spcPct val="100000"/>
              </a:lnSpc>
              <a:spcBef>
                <a:spcPts val="0"/>
              </a:spcBef>
              <a:spcAft>
                <a:spcPts val="0"/>
              </a:spcAft>
              <a:buClr>
                <a:schemeClr val="lt1"/>
              </a:buClr>
              <a:buSzPts val="900"/>
              <a:buNone/>
              <a:defRPr sz="900">
                <a:solidFill>
                  <a:schemeClr val="lt1"/>
                </a:solidFill>
              </a:defRPr>
            </a:lvl4pPr>
            <a:lvl5pPr lvl="4" rtl="0">
              <a:lnSpc>
                <a:spcPct val="100000"/>
              </a:lnSpc>
              <a:spcBef>
                <a:spcPts val="0"/>
              </a:spcBef>
              <a:spcAft>
                <a:spcPts val="0"/>
              </a:spcAft>
              <a:buClr>
                <a:schemeClr val="lt1"/>
              </a:buClr>
              <a:buSzPts val="900"/>
              <a:buNone/>
              <a:defRPr sz="900">
                <a:solidFill>
                  <a:schemeClr val="lt1"/>
                </a:solidFill>
              </a:defRPr>
            </a:lvl5pPr>
            <a:lvl6pPr lvl="5" rtl="0">
              <a:lnSpc>
                <a:spcPct val="100000"/>
              </a:lnSpc>
              <a:spcBef>
                <a:spcPts val="0"/>
              </a:spcBef>
              <a:spcAft>
                <a:spcPts val="0"/>
              </a:spcAft>
              <a:buClr>
                <a:schemeClr val="lt1"/>
              </a:buClr>
              <a:buSzPts val="900"/>
              <a:buNone/>
              <a:defRPr sz="900">
                <a:solidFill>
                  <a:schemeClr val="lt1"/>
                </a:solidFill>
              </a:defRPr>
            </a:lvl6pPr>
            <a:lvl7pPr lvl="6" rtl="0">
              <a:lnSpc>
                <a:spcPct val="100000"/>
              </a:lnSpc>
              <a:spcBef>
                <a:spcPts val="0"/>
              </a:spcBef>
              <a:spcAft>
                <a:spcPts val="0"/>
              </a:spcAft>
              <a:buClr>
                <a:schemeClr val="lt1"/>
              </a:buClr>
              <a:buSzPts val="900"/>
              <a:buNone/>
              <a:defRPr sz="900">
                <a:solidFill>
                  <a:schemeClr val="lt1"/>
                </a:solidFill>
              </a:defRPr>
            </a:lvl7pPr>
            <a:lvl8pPr lvl="7" rtl="0">
              <a:lnSpc>
                <a:spcPct val="100000"/>
              </a:lnSpc>
              <a:spcBef>
                <a:spcPts val="0"/>
              </a:spcBef>
              <a:spcAft>
                <a:spcPts val="0"/>
              </a:spcAft>
              <a:buClr>
                <a:schemeClr val="lt1"/>
              </a:buClr>
              <a:buSzPts val="900"/>
              <a:buNone/>
              <a:defRPr sz="900">
                <a:solidFill>
                  <a:schemeClr val="lt1"/>
                </a:solidFill>
              </a:defRPr>
            </a:lvl8pPr>
            <a:lvl9pPr lvl="8" rtl="0">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8" name="Google Shape;78;p10"/>
          <p:cNvSpPr txBox="1">
            <a:spLocks noGrp="1"/>
          </p:cNvSpPr>
          <p:nvPr>
            <p:ph type="ctrTitle" idx="3"/>
          </p:nvPr>
        </p:nvSpPr>
        <p:spPr>
          <a:xfrm flipH="1">
            <a:off x="3884850" y="2423575"/>
            <a:ext cx="1374300" cy="64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100"/>
              <a:buNone/>
              <a:defRPr sz="1100">
                <a:solidFill>
                  <a:schemeClr val="dk1"/>
                </a:solidFill>
                <a:latin typeface="+mj-lt"/>
              </a:defRPr>
            </a:lvl1pPr>
            <a:lvl2pPr lvl="1" algn="ctr" rtl="0">
              <a:spcBef>
                <a:spcPts val="0"/>
              </a:spcBef>
              <a:spcAft>
                <a:spcPts val="0"/>
              </a:spcAft>
              <a:buClr>
                <a:schemeClr val="dk1"/>
              </a:buClr>
              <a:buSzPts val="1100"/>
              <a:buNone/>
              <a:defRPr sz="1100">
                <a:solidFill>
                  <a:schemeClr val="dk1"/>
                </a:solidFill>
              </a:defRPr>
            </a:lvl2pPr>
            <a:lvl3pPr lvl="2" algn="ctr" rtl="0">
              <a:spcBef>
                <a:spcPts val="0"/>
              </a:spcBef>
              <a:spcAft>
                <a:spcPts val="0"/>
              </a:spcAft>
              <a:buClr>
                <a:schemeClr val="dk1"/>
              </a:buClr>
              <a:buSzPts val="1100"/>
              <a:buNone/>
              <a:defRPr sz="1100">
                <a:solidFill>
                  <a:schemeClr val="dk1"/>
                </a:solidFill>
              </a:defRPr>
            </a:lvl3pPr>
            <a:lvl4pPr lvl="3" algn="ctr" rtl="0">
              <a:spcBef>
                <a:spcPts val="0"/>
              </a:spcBef>
              <a:spcAft>
                <a:spcPts val="0"/>
              </a:spcAft>
              <a:buClr>
                <a:schemeClr val="dk1"/>
              </a:buClr>
              <a:buSzPts val="1100"/>
              <a:buNone/>
              <a:defRPr sz="1100">
                <a:solidFill>
                  <a:schemeClr val="dk1"/>
                </a:solidFill>
              </a:defRPr>
            </a:lvl4pPr>
            <a:lvl5pPr lvl="4" algn="ctr" rtl="0">
              <a:spcBef>
                <a:spcPts val="0"/>
              </a:spcBef>
              <a:spcAft>
                <a:spcPts val="0"/>
              </a:spcAft>
              <a:buClr>
                <a:schemeClr val="dk1"/>
              </a:buClr>
              <a:buSzPts val="1100"/>
              <a:buNone/>
              <a:defRPr sz="1100">
                <a:solidFill>
                  <a:schemeClr val="dk1"/>
                </a:solidFill>
              </a:defRPr>
            </a:lvl5pPr>
            <a:lvl6pPr lvl="5" algn="ctr" rtl="0">
              <a:spcBef>
                <a:spcPts val="0"/>
              </a:spcBef>
              <a:spcAft>
                <a:spcPts val="0"/>
              </a:spcAft>
              <a:buClr>
                <a:schemeClr val="dk1"/>
              </a:buClr>
              <a:buSzPts val="1100"/>
              <a:buNone/>
              <a:defRPr sz="1100">
                <a:solidFill>
                  <a:schemeClr val="dk1"/>
                </a:solidFill>
              </a:defRPr>
            </a:lvl6pPr>
            <a:lvl7pPr lvl="6" algn="ctr" rtl="0">
              <a:spcBef>
                <a:spcPts val="0"/>
              </a:spcBef>
              <a:spcAft>
                <a:spcPts val="0"/>
              </a:spcAft>
              <a:buClr>
                <a:schemeClr val="dk1"/>
              </a:buClr>
              <a:buSzPts val="1100"/>
              <a:buNone/>
              <a:defRPr sz="1100">
                <a:solidFill>
                  <a:schemeClr val="dk1"/>
                </a:solidFill>
              </a:defRPr>
            </a:lvl7pPr>
            <a:lvl8pPr lvl="7" algn="ctr" rtl="0">
              <a:spcBef>
                <a:spcPts val="0"/>
              </a:spcBef>
              <a:spcAft>
                <a:spcPts val="0"/>
              </a:spcAft>
              <a:buClr>
                <a:schemeClr val="dk1"/>
              </a:buClr>
              <a:buSzPts val="1100"/>
              <a:buNone/>
              <a:defRPr sz="1100">
                <a:solidFill>
                  <a:schemeClr val="dk1"/>
                </a:solidFill>
              </a:defRPr>
            </a:lvl8pPr>
            <a:lvl9pPr lvl="8" algn="ctr" rtl="0">
              <a:spcBef>
                <a:spcPts val="0"/>
              </a:spcBef>
              <a:spcAft>
                <a:spcPts val="0"/>
              </a:spcAft>
              <a:buClr>
                <a:schemeClr val="dk1"/>
              </a:buClr>
              <a:buSzPts val="1100"/>
              <a:buNone/>
              <a:defRPr sz="1100">
                <a:solidFill>
                  <a:schemeClr val="dk1"/>
                </a:solidFill>
              </a:defRPr>
            </a:lvl9pPr>
          </a:lstStyle>
          <a:p>
            <a:endParaRPr dirty="0"/>
          </a:p>
        </p:txBody>
      </p:sp>
      <p:sp>
        <p:nvSpPr>
          <p:cNvPr id="79" name="Google Shape;79;p10"/>
          <p:cNvSpPr txBox="1">
            <a:spLocks noGrp="1"/>
          </p:cNvSpPr>
          <p:nvPr>
            <p:ph type="subTitle" idx="4"/>
          </p:nvPr>
        </p:nvSpPr>
        <p:spPr>
          <a:xfrm flipH="1">
            <a:off x="3579450" y="2954750"/>
            <a:ext cx="1985100" cy="9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900">
                <a:solidFill>
                  <a:schemeClr val="dk1"/>
                </a:solidFill>
                <a:latin typeface="+mn-lt"/>
              </a:defRPr>
            </a:lvl1pPr>
            <a:lvl2pPr lvl="1" algn="ctr" rtl="0">
              <a:lnSpc>
                <a:spcPct val="100000"/>
              </a:lnSpc>
              <a:spcBef>
                <a:spcPts val="0"/>
              </a:spcBef>
              <a:spcAft>
                <a:spcPts val="0"/>
              </a:spcAft>
              <a:buClr>
                <a:schemeClr val="dk1"/>
              </a:buClr>
              <a:buSzPts val="900"/>
              <a:buNone/>
              <a:defRPr sz="900">
                <a:solidFill>
                  <a:schemeClr val="dk1"/>
                </a:solidFill>
              </a:defRPr>
            </a:lvl2pPr>
            <a:lvl3pPr lvl="2" algn="ctr" rtl="0">
              <a:lnSpc>
                <a:spcPct val="100000"/>
              </a:lnSpc>
              <a:spcBef>
                <a:spcPts val="0"/>
              </a:spcBef>
              <a:spcAft>
                <a:spcPts val="0"/>
              </a:spcAft>
              <a:buClr>
                <a:schemeClr val="dk1"/>
              </a:buClr>
              <a:buSzPts val="900"/>
              <a:buNone/>
              <a:defRPr sz="900">
                <a:solidFill>
                  <a:schemeClr val="dk1"/>
                </a:solidFill>
              </a:defRPr>
            </a:lvl3pPr>
            <a:lvl4pPr lvl="3" algn="ctr" rtl="0">
              <a:lnSpc>
                <a:spcPct val="100000"/>
              </a:lnSpc>
              <a:spcBef>
                <a:spcPts val="0"/>
              </a:spcBef>
              <a:spcAft>
                <a:spcPts val="0"/>
              </a:spcAft>
              <a:buClr>
                <a:schemeClr val="dk1"/>
              </a:buClr>
              <a:buSzPts val="900"/>
              <a:buNone/>
              <a:defRPr sz="900">
                <a:solidFill>
                  <a:schemeClr val="dk1"/>
                </a:solidFill>
              </a:defRPr>
            </a:lvl4pPr>
            <a:lvl5pPr lvl="4" algn="ctr" rtl="0">
              <a:lnSpc>
                <a:spcPct val="100000"/>
              </a:lnSpc>
              <a:spcBef>
                <a:spcPts val="0"/>
              </a:spcBef>
              <a:spcAft>
                <a:spcPts val="0"/>
              </a:spcAft>
              <a:buClr>
                <a:schemeClr val="dk1"/>
              </a:buClr>
              <a:buSzPts val="900"/>
              <a:buNone/>
              <a:defRPr sz="900">
                <a:solidFill>
                  <a:schemeClr val="dk1"/>
                </a:solidFill>
              </a:defRPr>
            </a:lvl5pPr>
            <a:lvl6pPr lvl="5" algn="ctr" rtl="0">
              <a:lnSpc>
                <a:spcPct val="100000"/>
              </a:lnSpc>
              <a:spcBef>
                <a:spcPts val="0"/>
              </a:spcBef>
              <a:spcAft>
                <a:spcPts val="0"/>
              </a:spcAft>
              <a:buClr>
                <a:schemeClr val="dk1"/>
              </a:buClr>
              <a:buSzPts val="900"/>
              <a:buNone/>
              <a:defRPr sz="900">
                <a:solidFill>
                  <a:schemeClr val="dk1"/>
                </a:solidFill>
              </a:defRPr>
            </a:lvl6pPr>
            <a:lvl7pPr lvl="6" algn="ctr" rtl="0">
              <a:lnSpc>
                <a:spcPct val="100000"/>
              </a:lnSpc>
              <a:spcBef>
                <a:spcPts val="0"/>
              </a:spcBef>
              <a:spcAft>
                <a:spcPts val="0"/>
              </a:spcAft>
              <a:buClr>
                <a:schemeClr val="dk1"/>
              </a:buClr>
              <a:buSzPts val="900"/>
              <a:buNone/>
              <a:defRPr sz="900">
                <a:solidFill>
                  <a:schemeClr val="dk1"/>
                </a:solidFill>
              </a:defRPr>
            </a:lvl7pPr>
            <a:lvl8pPr lvl="7" algn="ctr" rtl="0">
              <a:lnSpc>
                <a:spcPct val="100000"/>
              </a:lnSpc>
              <a:spcBef>
                <a:spcPts val="0"/>
              </a:spcBef>
              <a:spcAft>
                <a:spcPts val="0"/>
              </a:spcAft>
              <a:buClr>
                <a:schemeClr val="dk1"/>
              </a:buClr>
              <a:buSzPts val="900"/>
              <a:buNone/>
              <a:defRPr sz="900">
                <a:solidFill>
                  <a:schemeClr val="dk1"/>
                </a:solidFill>
              </a:defRPr>
            </a:lvl8pPr>
            <a:lvl9pPr lvl="8" algn="ctr" rtl="0">
              <a:lnSpc>
                <a:spcPct val="100000"/>
              </a:lnSpc>
              <a:spcBef>
                <a:spcPts val="0"/>
              </a:spcBef>
              <a:spcAft>
                <a:spcPts val="0"/>
              </a:spcAft>
              <a:buClr>
                <a:schemeClr val="dk1"/>
              </a:buClr>
              <a:buSzPts val="900"/>
              <a:buNone/>
              <a:defRPr sz="900">
                <a:solidFill>
                  <a:schemeClr val="dk1"/>
                </a:solidFill>
              </a:defRPr>
            </a:lvl9pPr>
          </a:lstStyle>
          <a:p>
            <a:endParaRPr/>
          </a:p>
        </p:txBody>
      </p:sp>
      <p:sp>
        <p:nvSpPr>
          <p:cNvPr id="80" name="Google Shape;80;p10"/>
          <p:cNvSpPr txBox="1">
            <a:spLocks noGrp="1"/>
          </p:cNvSpPr>
          <p:nvPr>
            <p:ph type="ctrTitle" idx="5"/>
          </p:nvPr>
        </p:nvSpPr>
        <p:spPr>
          <a:xfrm flipH="1">
            <a:off x="7043225" y="2423575"/>
            <a:ext cx="1374300" cy="647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100"/>
              <a:buNone/>
              <a:defRPr sz="1100">
                <a:solidFill>
                  <a:schemeClr val="dk1"/>
                </a:solidFill>
                <a:latin typeface="+mj-lt"/>
              </a:defRPr>
            </a:lvl1pPr>
            <a:lvl2pPr lvl="1" algn="r" rtl="0">
              <a:spcBef>
                <a:spcPts val="0"/>
              </a:spcBef>
              <a:spcAft>
                <a:spcPts val="0"/>
              </a:spcAft>
              <a:buClr>
                <a:schemeClr val="dk1"/>
              </a:buClr>
              <a:buSzPts val="1100"/>
              <a:buNone/>
              <a:defRPr sz="1100">
                <a:solidFill>
                  <a:schemeClr val="dk1"/>
                </a:solidFill>
              </a:defRPr>
            </a:lvl2pPr>
            <a:lvl3pPr lvl="2" algn="r" rtl="0">
              <a:spcBef>
                <a:spcPts val="0"/>
              </a:spcBef>
              <a:spcAft>
                <a:spcPts val="0"/>
              </a:spcAft>
              <a:buClr>
                <a:schemeClr val="dk1"/>
              </a:buClr>
              <a:buSzPts val="1100"/>
              <a:buNone/>
              <a:defRPr sz="1100">
                <a:solidFill>
                  <a:schemeClr val="dk1"/>
                </a:solidFill>
              </a:defRPr>
            </a:lvl3pPr>
            <a:lvl4pPr lvl="3" algn="r" rtl="0">
              <a:spcBef>
                <a:spcPts val="0"/>
              </a:spcBef>
              <a:spcAft>
                <a:spcPts val="0"/>
              </a:spcAft>
              <a:buClr>
                <a:schemeClr val="dk1"/>
              </a:buClr>
              <a:buSzPts val="1100"/>
              <a:buNone/>
              <a:defRPr sz="1100">
                <a:solidFill>
                  <a:schemeClr val="dk1"/>
                </a:solidFill>
              </a:defRPr>
            </a:lvl4pPr>
            <a:lvl5pPr lvl="4" algn="r" rtl="0">
              <a:spcBef>
                <a:spcPts val="0"/>
              </a:spcBef>
              <a:spcAft>
                <a:spcPts val="0"/>
              </a:spcAft>
              <a:buClr>
                <a:schemeClr val="dk1"/>
              </a:buClr>
              <a:buSzPts val="1100"/>
              <a:buNone/>
              <a:defRPr sz="1100">
                <a:solidFill>
                  <a:schemeClr val="dk1"/>
                </a:solidFill>
              </a:defRPr>
            </a:lvl5pPr>
            <a:lvl6pPr lvl="5" algn="r" rtl="0">
              <a:spcBef>
                <a:spcPts val="0"/>
              </a:spcBef>
              <a:spcAft>
                <a:spcPts val="0"/>
              </a:spcAft>
              <a:buClr>
                <a:schemeClr val="dk1"/>
              </a:buClr>
              <a:buSzPts val="1100"/>
              <a:buNone/>
              <a:defRPr sz="1100">
                <a:solidFill>
                  <a:schemeClr val="dk1"/>
                </a:solidFill>
              </a:defRPr>
            </a:lvl6pPr>
            <a:lvl7pPr lvl="6" algn="r" rtl="0">
              <a:spcBef>
                <a:spcPts val="0"/>
              </a:spcBef>
              <a:spcAft>
                <a:spcPts val="0"/>
              </a:spcAft>
              <a:buClr>
                <a:schemeClr val="dk1"/>
              </a:buClr>
              <a:buSzPts val="1100"/>
              <a:buNone/>
              <a:defRPr sz="1100">
                <a:solidFill>
                  <a:schemeClr val="dk1"/>
                </a:solidFill>
              </a:defRPr>
            </a:lvl7pPr>
            <a:lvl8pPr lvl="7" algn="r" rtl="0">
              <a:spcBef>
                <a:spcPts val="0"/>
              </a:spcBef>
              <a:spcAft>
                <a:spcPts val="0"/>
              </a:spcAft>
              <a:buClr>
                <a:schemeClr val="dk1"/>
              </a:buClr>
              <a:buSzPts val="1100"/>
              <a:buNone/>
              <a:defRPr sz="1100">
                <a:solidFill>
                  <a:schemeClr val="dk1"/>
                </a:solidFill>
              </a:defRPr>
            </a:lvl8pPr>
            <a:lvl9pPr lvl="8" algn="r" rtl="0">
              <a:spcBef>
                <a:spcPts val="0"/>
              </a:spcBef>
              <a:spcAft>
                <a:spcPts val="0"/>
              </a:spcAft>
              <a:buClr>
                <a:schemeClr val="dk1"/>
              </a:buClr>
              <a:buSzPts val="1100"/>
              <a:buNone/>
              <a:defRPr sz="1100">
                <a:solidFill>
                  <a:schemeClr val="dk1"/>
                </a:solidFill>
              </a:defRPr>
            </a:lvl9pPr>
          </a:lstStyle>
          <a:p>
            <a:endParaRPr dirty="0"/>
          </a:p>
        </p:txBody>
      </p:sp>
      <p:sp>
        <p:nvSpPr>
          <p:cNvPr id="81" name="Google Shape;81;p10"/>
          <p:cNvSpPr txBox="1">
            <a:spLocks noGrp="1"/>
          </p:cNvSpPr>
          <p:nvPr>
            <p:ph type="subTitle" idx="6"/>
          </p:nvPr>
        </p:nvSpPr>
        <p:spPr>
          <a:xfrm flipH="1">
            <a:off x="6432425" y="2954750"/>
            <a:ext cx="1985100" cy="9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900"/>
              <a:buNone/>
              <a:defRPr sz="900">
                <a:solidFill>
                  <a:schemeClr val="dk1"/>
                </a:solidFill>
                <a:latin typeface="+mn-lt"/>
              </a:defRPr>
            </a:lvl1pPr>
            <a:lvl2pPr lvl="1" algn="r" rtl="0">
              <a:lnSpc>
                <a:spcPct val="100000"/>
              </a:lnSpc>
              <a:spcBef>
                <a:spcPts val="0"/>
              </a:spcBef>
              <a:spcAft>
                <a:spcPts val="0"/>
              </a:spcAft>
              <a:buClr>
                <a:schemeClr val="dk1"/>
              </a:buClr>
              <a:buSzPts val="900"/>
              <a:buNone/>
              <a:defRPr sz="900">
                <a:solidFill>
                  <a:schemeClr val="dk1"/>
                </a:solidFill>
              </a:defRPr>
            </a:lvl2pPr>
            <a:lvl3pPr lvl="2" algn="r" rtl="0">
              <a:lnSpc>
                <a:spcPct val="100000"/>
              </a:lnSpc>
              <a:spcBef>
                <a:spcPts val="0"/>
              </a:spcBef>
              <a:spcAft>
                <a:spcPts val="0"/>
              </a:spcAft>
              <a:buClr>
                <a:schemeClr val="dk1"/>
              </a:buClr>
              <a:buSzPts val="900"/>
              <a:buNone/>
              <a:defRPr sz="900">
                <a:solidFill>
                  <a:schemeClr val="dk1"/>
                </a:solidFill>
              </a:defRPr>
            </a:lvl3pPr>
            <a:lvl4pPr lvl="3" algn="r" rtl="0">
              <a:lnSpc>
                <a:spcPct val="100000"/>
              </a:lnSpc>
              <a:spcBef>
                <a:spcPts val="0"/>
              </a:spcBef>
              <a:spcAft>
                <a:spcPts val="0"/>
              </a:spcAft>
              <a:buClr>
                <a:schemeClr val="dk1"/>
              </a:buClr>
              <a:buSzPts val="900"/>
              <a:buNone/>
              <a:defRPr sz="900">
                <a:solidFill>
                  <a:schemeClr val="dk1"/>
                </a:solidFill>
              </a:defRPr>
            </a:lvl4pPr>
            <a:lvl5pPr lvl="4" algn="r" rtl="0">
              <a:lnSpc>
                <a:spcPct val="100000"/>
              </a:lnSpc>
              <a:spcBef>
                <a:spcPts val="0"/>
              </a:spcBef>
              <a:spcAft>
                <a:spcPts val="0"/>
              </a:spcAft>
              <a:buClr>
                <a:schemeClr val="dk1"/>
              </a:buClr>
              <a:buSzPts val="900"/>
              <a:buNone/>
              <a:defRPr sz="900">
                <a:solidFill>
                  <a:schemeClr val="dk1"/>
                </a:solidFill>
              </a:defRPr>
            </a:lvl5pPr>
            <a:lvl6pPr lvl="5" algn="r" rtl="0">
              <a:lnSpc>
                <a:spcPct val="100000"/>
              </a:lnSpc>
              <a:spcBef>
                <a:spcPts val="0"/>
              </a:spcBef>
              <a:spcAft>
                <a:spcPts val="0"/>
              </a:spcAft>
              <a:buClr>
                <a:schemeClr val="dk1"/>
              </a:buClr>
              <a:buSzPts val="900"/>
              <a:buNone/>
              <a:defRPr sz="900">
                <a:solidFill>
                  <a:schemeClr val="dk1"/>
                </a:solidFill>
              </a:defRPr>
            </a:lvl6pPr>
            <a:lvl7pPr lvl="6" algn="r" rtl="0">
              <a:lnSpc>
                <a:spcPct val="100000"/>
              </a:lnSpc>
              <a:spcBef>
                <a:spcPts val="0"/>
              </a:spcBef>
              <a:spcAft>
                <a:spcPts val="0"/>
              </a:spcAft>
              <a:buClr>
                <a:schemeClr val="dk1"/>
              </a:buClr>
              <a:buSzPts val="900"/>
              <a:buNone/>
              <a:defRPr sz="900">
                <a:solidFill>
                  <a:schemeClr val="dk1"/>
                </a:solidFill>
              </a:defRPr>
            </a:lvl7pPr>
            <a:lvl8pPr lvl="7" algn="r" rtl="0">
              <a:lnSpc>
                <a:spcPct val="100000"/>
              </a:lnSpc>
              <a:spcBef>
                <a:spcPts val="0"/>
              </a:spcBef>
              <a:spcAft>
                <a:spcPts val="0"/>
              </a:spcAft>
              <a:buClr>
                <a:schemeClr val="dk1"/>
              </a:buClr>
              <a:buSzPts val="900"/>
              <a:buNone/>
              <a:defRPr sz="900">
                <a:solidFill>
                  <a:schemeClr val="dk1"/>
                </a:solidFill>
              </a:defRPr>
            </a:lvl8pPr>
            <a:lvl9pPr lvl="8" algn="r" rtl="0">
              <a:lnSpc>
                <a:spcPct val="100000"/>
              </a:lnSpc>
              <a:spcBef>
                <a:spcPts val="0"/>
              </a:spcBef>
              <a:spcAft>
                <a:spcPts val="0"/>
              </a:spcAft>
              <a:buClr>
                <a:schemeClr val="dk1"/>
              </a:buClr>
              <a:buSzPts val="900"/>
              <a:buNone/>
              <a:defRPr sz="9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 userDrawn="1">
  <p:cSld name="CUSTOM_15_1_1_2_1">
    <p:spTree>
      <p:nvGrpSpPr>
        <p:cNvPr id="1" name="Shape 82"/>
        <p:cNvGrpSpPr/>
        <p:nvPr/>
      </p:nvGrpSpPr>
      <p:grpSpPr>
        <a:xfrm>
          <a:off x="0" y="0"/>
          <a:ext cx="0" cy="0"/>
          <a:chOff x="0" y="0"/>
          <a:chExt cx="0" cy="0"/>
        </a:xfrm>
      </p:grpSpPr>
      <p:sp>
        <p:nvSpPr>
          <p:cNvPr id="83" name="Google Shape;83;p11"/>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Sans ExtraBold"/>
              <a:buNone/>
              <a:defRPr sz="1400" b="0">
                <a:latin typeface="+mj-lt"/>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4" name="Text Placeholder 3">
            <a:extLst>
              <a:ext uri="{FF2B5EF4-FFF2-40B4-BE49-F238E27FC236}">
                <a16:creationId xmlns:a16="http://schemas.microsoft.com/office/drawing/2014/main" id="{EB381F97-010F-45CD-8B97-02D39B0F2763}"/>
              </a:ext>
            </a:extLst>
          </p:cNvPr>
          <p:cNvSpPr>
            <a:spLocks noGrp="1"/>
          </p:cNvSpPr>
          <p:nvPr>
            <p:ph type="body" sz="quarter" idx="10" hasCustomPrompt="1"/>
          </p:nvPr>
        </p:nvSpPr>
        <p:spPr>
          <a:xfrm>
            <a:off x="5065713" y="2065338"/>
            <a:ext cx="2732087" cy="668337"/>
          </a:xfrm>
        </p:spPr>
        <p:txBody>
          <a:bodyPr/>
          <a:lstStyle>
            <a:lvl1pPr marL="152400" indent="0">
              <a:buNone/>
              <a:defRPr>
                <a:latin typeface="+mj-lt"/>
              </a:defRPr>
            </a:lvl1pPr>
          </a:lstStyle>
          <a:p>
            <a:pPr lvl="0"/>
            <a:r>
              <a:rPr lang="en-US" dirty="0"/>
              <a:t>Click to add Title Here</a:t>
            </a:r>
          </a:p>
        </p:txBody>
      </p:sp>
      <p:sp>
        <p:nvSpPr>
          <p:cNvPr id="6" name="Text Placeholder 5">
            <a:extLst>
              <a:ext uri="{FF2B5EF4-FFF2-40B4-BE49-F238E27FC236}">
                <a16:creationId xmlns:a16="http://schemas.microsoft.com/office/drawing/2014/main" id="{5CB2A153-6528-4240-AC44-B039295A3547}"/>
              </a:ext>
            </a:extLst>
          </p:cNvPr>
          <p:cNvSpPr>
            <a:spLocks noGrp="1"/>
          </p:cNvSpPr>
          <p:nvPr>
            <p:ph type="body" sz="quarter" idx="11"/>
          </p:nvPr>
        </p:nvSpPr>
        <p:spPr>
          <a:xfrm>
            <a:off x="5096535" y="2753173"/>
            <a:ext cx="3359150" cy="1366837"/>
          </a:xfrm>
        </p:spPr>
        <p:txBody>
          <a:bodyPr/>
          <a:lstStyle>
            <a:lvl1pPr marL="152400" indent="0">
              <a:buNone/>
              <a:defRPr>
                <a:latin typeface="+mn-lt"/>
              </a:defRPr>
            </a:lvl1pPr>
          </a:lstStyle>
          <a:p>
            <a:pPr lvl="0"/>
            <a:endParaRPr lang="en-US" dirty="0"/>
          </a:p>
        </p:txBody>
      </p:sp>
      <p:sp>
        <p:nvSpPr>
          <p:cNvPr id="8" name="Picture Placeholder 7">
            <a:extLst>
              <a:ext uri="{FF2B5EF4-FFF2-40B4-BE49-F238E27FC236}">
                <a16:creationId xmlns:a16="http://schemas.microsoft.com/office/drawing/2014/main" id="{C249C3C1-F80D-4692-99A9-83AD0C38C379}"/>
              </a:ext>
            </a:extLst>
          </p:cNvPr>
          <p:cNvSpPr>
            <a:spLocks noGrp="1"/>
          </p:cNvSpPr>
          <p:nvPr>
            <p:ph type="pic" sz="quarter" idx="12"/>
          </p:nvPr>
        </p:nvSpPr>
        <p:spPr>
          <a:xfrm rot="20899082">
            <a:off x="575754" y="1490537"/>
            <a:ext cx="3960812" cy="3498850"/>
          </a:xfrm>
          <a:pattFill prst="pct30">
            <a:fgClr>
              <a:srgbClr val="92D050"/>
            </a:fgClr>
            <a:bgClr>
              <a:schemeClr val="bg1"/>
            </a:bgClr>
          </a:pattFill>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1" userDrawn="1">
  <p:cSld name="CUSTOM_15_1_1_2">
    <p:spTree>
      <p:nvGrpSpPr>
        <p:cNvPr id="1" name="Shape 84"/>
        <p:cNvGrpSpPr/>
        <p:nvPr/>
      </p:nvGrpSpPr>
      <p:grpSpPr>
        <a:xfrm>
          <a:off x="0" y="0"/>
          <a:ext cx="0" cy="0"/>
          <a:chOff x="0" y="0"/>
          <a:chExt cx="0" cy="0"/>
        </a:xfrm>
      </p:grpSpPr>
      <p:sp>
        <p:nvSpPr>
          <p:cNvPr id="85" name="Google Shape;85;p12"/>
          <p:cNvSpPr txBox="1">
            <a:spLocks noGrp="1"/>
          </p:cNvSpPr>
          <p:nvPr>
            <p:ph type="ctrTitle"/>
          </p:nvPr>
        </p:nvSpPr>
        <p:spPr>
          <a:xfrm>
            <a:off x="6793000" y="405336"/>
            <a:ext cx="17373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a:buNone/>
              <a:defRPr sz="1400" b="0">
                <a:latin typeface="+mj-lt"/>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
        <p:nvSpPr>
          <p:cNvPr id="3" name="Picture Placeholder 2">
            <a:extLst>
              <a:ext uri="{FF2B5EF4-FFF2-40B4-BE49-F238E27FC236}">
                <a16:creationId xmlns:a16="http://schemas.microsoft.com/office/drawing/2014/main" id="{9CA78BF2-4B79-49B4-A20A-5ECFDA34361B}"/>
              </a:ext>
            </a:extLst>
          </p:cNvPr>
          <p:cNvSpPr>
            <a:spLocks noGrp="1"/>
          </p:cNvSpPr>
          <p:nvPr>
            <p:ph type="pic" sz="quarter" idx="10"/>
          </p:nvPr>
        </p:nvSpPr>
        <p:spPr>
          <a:xfrm rot="709173">
            <a:off x="4129150" y="830894"/>
            <a:ext cx="4202416" cy="3551237"/>
          </a:xfrm>
          <a:pattFill prst="pct40">
            <a:fgClr>
              <a:srgbClr val="92D050"/>
            </a:fgClr>
            <a:bgClr>
              <a:schemeClr val="bg1"/>
            </a:bgClr>
          </a:pattFill>
        </p:spPr>
        <p:txBody>
          <a:bodyPr/>
          <a:lstStyle/>
          <a:p>
            <a:endParaRPr lang="en-US"/>
          </a:p>
        </p:txBody>
      </p:sp>
      <p:sp>
        <p:nvSpPr>
          <p:cNvPr id="5" name="Text Placeholder 3">
            <a:extLst>
              <a:ext uri="{FF2B5EF4-FFF2-40B4-BE49-F238E27FC236}">
                <a16:creationId xmlns:a16="http://schemas.microsoft.com/office/drawing/2014/main" id="{EA863412-2A7B-47E6-9C23-83C9960CAF05}"/>
              </a:ext>
            </a:extLst>
          </p:cNvPr>
          <p:cNvSpPr>
            <a:spLocks noGrp="1"/>
          </p:cNvSpPr>
          <p:nvPr>
            <p:ph type="body" sz="quarter" idx="11" hasCustomPrompt="1"/>
          </p:nvPr>
        </p:nvSpPr>
        <p:spPr>
          <a:xfrm>
            <a:off x="924674" y="2064288"/>
            <a:ext cx="2732087" cy="668337"/>
          </a:xfrm>
        </p:spPr>
        <p:txBody>
          <a:bodyPr/>
          <a:lstStyle>
            <a:lvl1pPr marL="152400" indent="0" algn="r">
              <a:buNone/>
              <a:defRPr>
                <a:latin typeface="+mj-lt"/>
              </a:defRPr>
            </a:lvl1pPr>
          </a:lstStyle>
          <a:p>
            <a:pPr lvl="0"/>
            <a:r>
              <a:rPr lang="en-US" dirty="0"/>
              <a:t>Click to add Title Here</a:t>
            </a:r>
          </a:p>
        </p:txBody>
      </p:sp>
      <p:sp>
        <p:nvSpPr>
          <p:cNvPr id="6" name="Text Placeholder 5">
            <a:extLst>
              <a:ext uri="{FF2B5EF4-FFF2-40B4-BE49-F238E27FC236}">
                <a16:creationId xmlns:a16="http://schemas.microsoft.com/office/drawing/2014/main" id="{3D162F80-6D45-441F-8B7B-99F06BB57147}"/>
              </a:ext>
            </a:extLst>
          </p:cNvPr>
          <p:cNvSpPr>
            <a:spLocks noGrp="1"/>
          </p:cNvSpPr>
          <p:nvPr>
            <p:ph type="body" sz="quarter" idx="12"/>
          </p:nvPr>
        </p:nvSpPr>
        <p:spPr>
          <a:xfrm>
            <a:off x="297611" y="2727374"/>
            <a:ext cx="3359150" cy="1366837"/>
          </a:xfrm>
        </p:spPr>
        <p:txBody>
          <a:bodyPr/>
          <a:lstStyle>
            <a:lvl1pPr marL="152400" indent="0" algn="r">
              <a:buNone/>
              <a:defRPr>
                <a:latin typeface="+mn-lt"/>
              </a:defRPr>
            </a:lvl1pPr>
          </a:lstStyle>
          <a:p>
            <a:pPr lvl="0"/>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1428"/>
            <a:ext cx="4064658" cy="5162418"/>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013"/>
            </a:lvl1pPr>
          </a:lstStyle>
          <a:p>
            <a:endParaRPr lang="en-ID"/>
          </a:p>
        </p:txBody>
      </p:sp>
      <p:sp>
        <p:nvSpPr>
          <p:cNvPr id="9" name="Slide Number Placeholder 5">
            <a:extLst>
              <a:ext uri="{FF2B5EF4-FFF2-40B4-BE49-F238E27FC236}">
                <a16:creationId xmlns:a16="http://schemas.microsoft.com/office/drawing/2014/main" id="{CD2FEB7F-206A-416C-B2A5-A636C8D09DF4}"/>
              </a:ext>
            </a:extLst>
          </p:cNvPr>
          <p:cNvSpPr>
            <a:spLocks noGrp="1"/>
          </p:cNvSpPr>
          <p:nvPr>
            <p:ph type="sldNum" sz="quarter" idx="12"/>
          </p:nvPr>
        </p:nvSpPr>
        <p:spPr>
          <a:xfrm>
            <a:off x="8484648" y="211786"/>
            <a:ext cx="342171" cy="273844"/>
          </a:xfrm>
        </p:spPr>
        <p:txBody>
          <a:bodyPr/>
          <a:lstStyle>
            <a:lvl1pPr algn="ctr">
              <a:defRPr sz="675" b="1">
                <a:solidFill>
                  <a:schemeClr val="bg2"/>
                </a:solidFill>
                <a:latin typeface="+mj-lt"/>
              </a:defRPr>
            </a:lvl1pPr>
          </a:lstStyle>
          <a:p>
            <a:fld id="{E3813BF9-5145-4417-B95D-FA8627973885}" type="slidenum">
              <a:rPr lang="en-US" smtClean="0"/>
              <a:pPr/>
              <a:t>‹#›</a:t>
            </a:fld>
            <a:endParaRPr lang="en-US"/>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4678090" y="737449"/>
            <a:ext cx="5145207" cy="1444899"/>
          </a:xfrm>
          <a:prstGeom prst="rect">
            <a:avLst/>
          </a:prstGeom>
        </p:spPr>
        <p:txBody>
          <a:bodyPr anchor="ctr">
            <a:noAutofit/>
          </a:bodyPr>
          <a:lstStyle>
            <a:lvl1pPr algn="l">
              <a:defRPr sz="2475" b="1">
                <a:solidFill>
                  <a:schemeClr val="tx1"/>
                </a:solidFill>
              </a:defRPr>
            </a:lvl1pPr>
          </a:lstStyle>
          <a:p>
            <a:r>
              <a:rPr lang="en-US" dirty="0"/>
              <a:t>Click to edit title</a:t>
            </a:r>
          </a:p>
        </p:txBody>
      </p:sp>
    </p:spTree>
    <p:extLst>
      <p:ext uri="{BB962C8B-B14F-4D97-AF65-F5344CB8AC3E}">
        <p14:creationId xmlns:p14="http://schemas.microsoft.com/office/powerpoint/2010/main" val="212994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656FBF-6896-43D2-889E-DA597ACAC2DE}"/>
              </a:ext>
            </a:extLst>
          </p:cNvPr>
          <p:cNvSpPr>
            <a:spLocks noGrp="1"/>
          </p:cNvSpPr>
          <p:nvPr>
            <p:ph type="pic" sz="quarter" idx="10" hasCustomPrompt="1"/>
          </p:nvPr>
        </p:nvSpPr>
        <p:spPr>
          <a:xfrm>
            <a:off x="0" y="0"/>
            <a:ext cx="9144000" cy="5143500"/>
          </a:xfrm>
          <a:prstGeom prst="rect">
            <a:avLst/>
          </a:prstGeom>
          <a:solidFill>
            <a:schemeClr val="bg1">
              <a:lumMod val="95000"/>
            </a:schemeClr>
          </a:solidFill>
        </p:spPr>
        <p:txBody>
          <a:bodyPr/>
          <a:lstStyle>
            <a:lvl1pPr marL="0" indent="0">
              <a:buNone/>
              <a:defRPr sz="1013">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6094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1pPr>
            <a:lvl2pPr marL="914400" lvl="1"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2pPr>
            <a:lvl3pPr marL="1371600" lvl="2"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3pPr>
            <a:lvl4pPr marL="1828800" lvl="3"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4pPr>
            <a:lvl5pPr marL="2286000" lvl="4"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5pPr>
            <a:lvl6pPr marL="2743200" lvl="5"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6pPr>
            <a:lvl7pPr marL="3200400" lvl="6"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7pPr>
            <a:lvl8pPr marL="3657600" lvl="7" indent="-304800" rtl="0">
              <a:lnSpc>
                <a:spcPct val="115000"/>
              </a:lnSpc>
              <a:spcBef>
                <a:spcPts val="1600"/>
              </a:spcBef>
              <a:spcAft>
                <a:spcPts val="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8pPr>
            <a:lvl9pPr marL="4114800" lvl="8" indent="-304800" rtl="0">
              <a:lnSpc>
                <a:spcPct val="115000"/>
              </a:lnSpc>
              <a:spcBef>
                <a:spcPts val="1600"/>
              </a:spcBef>
              <a:spcAft>
                <a:spcPts val="1600"/>
              </a:spcAft>
              <a:buClr>
                <a:schemeClr val="dk1"/>
              </a:buClr>
              <a:buSzPts val="1200"/>
              <a:buFont typeface="Assistant ExtraLight"/>
              <a:buChar char="■"/>
              <a:defRPr sz="1200">
                <a:solidFill>
                  <a:schemeClr val="dk1"/>
                </a:solidFill>
                <a:latin typeface="Assistant ExtraLight"/>
                <a:ea typeface="Assistant ExtraLight"/>
                <a:cs typeface="Assistant ExtraLight"/>
                <a:sym typeface="Assistant ExtraLight"/>
              </a:defRPr>
            </a:lvl9pPr>
          </a:lstStyle>
          <a:p>
            <a:endParaRPr/>
          </a:p>
        </p:txBody>
      </p:sp>
      <p:pic>
        <p:nvPicPr>
          <p:cNvPr id="3" name="Picture 2" descr="Logo&#10;&#10;Description automatically generated">
            <a:extLst>
              <a:ext uri="{FF2B5EF4-FFF2-40B4-BE49-F238E27FC236}">
                <a16:creationId xmlns:a16="http://schemas.microsoft.com/office/drawing/2014/main" id="{08015FD4-F221-437C-8396-D51163129854}"/>
              </a:ext>
            </a:extLst>
          </p:cNvPr>
          <p:cNvPicPr>
            <a:picLocks noChangeAspect="1"/>
          </p:cNvPicPr>
          <p:nvPr userDrawn="1"/>
        </p:nvPicPr>
        <p:blipFill rotWithShape="1">
          <a:blip r:embed="rId15">
            <a:extLst>
              <a:ext uri="{28A0092B-C50C-407E-A947-70E740481C1C}">
                <a14:useLocalDpi xmlns:a14="http://schemas.microsoft.com/office/drawing/2010/main"/>
              </a:ext>
            </a:extLst>
          </a:blip>
          <a:srcRect/>
          <a:stretch/>
        </p:blipFill>
        <p:spPr>
          <a:xfrm>
            <a:off x="8077200" y="4568875"/>
            <a:ext cx="960123" cy="57462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6" r:id="rId5"/>
    <p:sldLayoutId id="2147483657" r:id="rId6"/>
    <p:sldLayoutId id="2147483658" r:id="rId7"/>
    <p:sldLayoutId id="2147483666" r:id="rId8"/>
    <p:sldLayoutId id="2147483671" r:id="rId9"/>
    <p:sldLayoutId id="2147483672"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nccpa.net/wp-content/uploads/2024/05/2023-Statistical-Profile-of-Board-Certified-PAs5_3_24.pdf" TargetMode="External"/><Relationship Id="rId5" Type="http://schemas.openxmlformats.org/officeDocument/2006/relationships/hyperlink" Target="https://www.nccpa.net/wp-content/uploads/2024/11/2023-Recently-certified_10_29_24.pdf" TargetMode="External"/><Relationship Id="rId4" Type="http://schemas.openxmlformats.org/officeDocument/2006/relationships/image" Target="../media/image2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www.nccpa.net/wp-content/uploads/2024/05/2023-Statistical-Profile-of-Board-Certified-PAs5_3_24.pdf" TargetMode="External"/><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nccpa.net/wp-content/uploads/2024/11/2023-Recently-certified_10_29_24.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hyperlink" Target="https://www.bls.gov/ooh/healthcare/physician-assistants.htm#:~:text=in%20May%202023.-,Job%20Outlook,the%20average%20for%20all%20occupation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sp>
        <p:nvSpPr>
          <p:cNvPr id="113" name="Google Shape;113;p20"/>
          <p:cNvSpPr txBox="1">
            <a:spLocks noGrp="1"/>
          </p:cNvSpPr>
          <p:nvPr>
            <p:ph type="ctrTitle"/>
          </p:nvPr>
        </p:nvSpPr>
        <p:spPr>
          <a:xfrm>
            <a:off x="5428861" y="-323850"/>
            <a:ext cx="3733800" cy="3427169"/>
          </a:xfrm>
        </p:spPr>
        <p:txBody>
          <a:bodyPr/>
          <a:lstStyle/>
          <a:p>
            <a:pPr algn="l"/>
            <a:r>
              <a:rPr lang="en-US" sz="2800" b="0" dirty="0"/>
              <a:t>Physician Assistants/</a:t>
            </a:r>
            <a:br>
              <a:rPr lang="en-US" sz="2800" b="0" dirty="0"/>
            </a:br>
            <a:r>
              <a:rPr lang="en-US" sz="2800" b="0" dirty="0"/>
              <a:t>Physician Associates (PAs):</a:t>
            </a:r>
            <a:br>
              <a:rPr lang="en-US" sz="3200" b="0" dirty="0"/>
            </a:br>
            <a:r>
              <a:rPr lang="en-US" sz="3200" dirty="0" err="1">
                <a:solidFill>
                  <a:srgbClr val="FCBB46"/>
                </a:solidFill>
              </a:rPr>
              <a:t>PA</a:t>
            </a:r>
            <a:r>
              <a:rPr lang="en-US" sz="3200" dirty="0" err="1"/>
              <a:t>rtners</a:t>
            </a:r>
            <a:r>
              <a:rPr lang="en-US" sz="3200" dirty="0"/>
              <a:t> in Care</a:t>
            </a:r>
          </a:p>
        </p:txBody>
      </p:sp>
      <p:sp>
        <p:nvSpPr>
          <p:cNvPr id="114" name="Google Shape;114;p20"/>
          <p:cNvSpPr/>
          <p:nvPr/>
        </p:nvSpPr>
        <p:spPr>
          <a:xfrm flipH="1">
            <a:off x="5919500" y="-211062"/>
            <a:ext cx="4652175" cy="1932371"/>
          </a:xfrm>
          <a:custGeom>
            <a:avLst/>
            <a:gdLst/>
            <a:ahLst/>
            <a:cxnLst/>
            <a:rect l="l" t="t" r="r" b="b"/>
            <a:pathLst>
              <a:path w="34367" h="14275" extrusionOk="0">
                <a:moveTo>
                  <a:pt x="34342" y="1"/>
                </a:moveTo>
                <a:lnTo>
                  <a:pt x="13605" y="14227"/>
                </a:lnTo>
                <a:lnTo>
                  <a:pt x="13" y="10191"/>
                </a:lnTo>
                <a:lnTo>
                  <a:pt x="0" y="10231"/>
                </a:lnTo>
                <a:lnTo>
                  <a:pt x="13602" y="14272"/>
                </a:lnTo>
                <a:lnTo>
                  <a:pt x="13612" y="14275"/>
                </a:lnTo>
                <a:lnTo>
                  <a:pt x="34367" y="36"/>
                </a:lnTo>
                <a:lnTo>
                  <a:pt x="34342" y="1"/>
                </a:lnTo>
                <a:close/>
              </a:path>
            </a:pathLst>
          </a:custGeom>
          <a:solidFill>
            <a:schemeClr val="accent2"/>
          </a:solid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Logo, company name&#10;&#10;Description automatically generated">
            <a:extLst>
              <a:ext uri="{FF2B5EF4-FFF2-40B4-BE49-F238E27FC236}">
                <a16:creationId xmlns:a16="http://schemas.microsoft.com/office/drawing/2014/main" id="{84BB9BB0-820D-4042-9494-6D0653C1CD23}"/>
              </a:ext>
            </a:extLst>
          </p:cNvPr>
          <p:cNvPicPr>
            <a:picLocks noChangeAspect="1"/>
          </p:cNvPicPr>
          <p:nvPr/>
        </p:nvPicPr>
        <p:blipFill>
          <a:blip r:embed="rId4"/>
          <a:stretch>
            <a:fillRect/>
          </a:stretch>
        </p:blipFill>
        <p:spPr>
          <a:xfrm>
            <a:off x="5757718" y="3013880"/>
            <a:ext cx="2243282" cy="2243282"/>
          </a:xfrm>
          <a:prstGeom prst="rect">
            <a:avLst/>
          </a:prstGeom>
        </p:spPr>
      </p:pic>
      <p:pic>
        <p:nvPicPr>
          <p:cNvPr id="5" name="Picture Placeholder 4">
            <a:extLst>
              <a:ext uri="{FF2B5EF4-FFF2-40B4-BE49-F238E27FC236}">
                <a16:creationId xmlns:a16="http://schemas.microsoft.com/office/drawing/2014/main" id="{C8811DF0-902F-D903-B70F-A3E5910EADF7}"/>
              </a:ext>
            </a:extLst>
          </p:cNvPr>
          <p:cNvPicPr>
            <a:picLocks noGrp="1" noChangeAspect="1"/>
          </p:cNvPicPr>
          <p:nvPr>
            <p:ph type="pic" sz="quarter" idx="10"/>
          </p:nvPr>
        </p:nvPicPr>
        <p:blipFill>
          <a:blip r:embed="rId5"/>
          <a:srcRect l="11204" r="11204"/>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7AB3-F08E-478D-A3D8-FBDE2ADAEE51}"/>
              </a:ext>
            </a:extLst>
          </p:cNvPr>
          <p:cNvSpPr>
            <a:spLocks noGrp="1"/>
          </p:cNvSpPr>
          <p:nvPr>
            <p:ph type="title"/>
          </p:nvPr>
        </p:nvSpPr>
        <p:spPr>
          <a:xfrm>
            <a:off x="2005445" y="298671"/>
            <a:ext cx="5133109" cy="566623"/>
          </a:xfrm>
        </p:spPr>
        <p:txBody>
          <a:bodyPr>
            <a:noAutofit/>
          </a:bodyPr>
          <a:lstStyle/>
          <a:p>
            <a:r>
              <a:rPr lang="en-US" sz="3600" dirty="0">
                <a:latin typeface="+mj-lt"/>
              </a:rPr>
              <a:t>About Board Certified PAs</a:t>
            </a:r>
          </a:p>
        </p:txBody>
      </p:sp>
      <p:pic>
        <p:nvPicPr>
          <p:cNvPr id="17" name="Picture Placeholder 16" descr="A person wearing glasses and a blue scrubs holding a stethoscope to a person">
            <a:extLst>
              <a:ext uri="{FF2B5EF4-FFF2-40B4-BE49-F238E27FC236}">
                <a16:creationId xmlns:a16="http://schemas.microsoft.com/office/drawing/2014/main" id="{9E153168-9FC6-4A02-878B-E7A462B00F57}"/>
              </a:ext>
            </a:extLst>
          </p:cNvPr>
          <p:cNvPicPr>
            <a:picLocks noGrp="1" noChangeAspect="1"/>
          </p:cNvPicPr>
          <p:nvPr>
            <p:ph type="pic" idx="13"/>
          </p:nvPr>
        </p:nvPicPr>
        <p:blipFill>
          <a:blip r:embed="rId3"/>
          <a:srcRect l="19670" r="19670"/>
          <a:stretch/>
        </p:blipFill>
        <p:spPr>
          <a:xfrm>
            <a:off x="5105400" y="874245"/>
            <a:ext cx="3200400" cy="3521493"/>
          </a:xfrm>
        </p:spPr>
      </p:pic>
      <p:pic>
        <p:nvPicPr>
          <p:cNvPr id="18" name="Picture 17" descr="A close up of a sign&#10;&#10;Description automatically generated">
            <a:extLst>
              <a:ext uri="{FF2B5EF4-FFF2-40B4-BE49-F238E27FC236}">
                <a16:creationId xmlns:a16="http://schemas.microsoft.com/office/drawing/2014/main" id="{645FE364-A2A5-4227-9BF2-F46B67733A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200" y="361954"/>
            <a:ext cx="669799" cy="220028"/>
          </a:xfrm>
          <a:prstGeom prst="rect">
            <a:avLst/>
          </a:prstGeom>
        </p:spPr>
      </p:pic>
      <p:sp>
        <p:nvSpPr>
          <p:cNvPr id="3" name="TextBox 2">
            <a:extLst>
              <a:ext uri="{FF2B5EF4-FFF2-40B4-BE49-F238E27FC236}">
                <a16:creationId xmlns:a16="http://schemas.microsoft.com/office/drawing/2014/main" id="{D50A752B-C4A5-D5F6-EC19-F027123ABB89}"/>
              </a:ext>
            </a:extLst>
          </p:cNvPr>
          <p:cNvSpPr txBox="1"/>
          <p:nvPr/>
        </p:nvSpPr>
        <p:spPr>
          <a:xfrm>
            <a:off x="208514" y="957608"/>
            <a:ext cx="4664698"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ct val="90000"/>
              </a:lnSpc>
              <a:buFont typeface="Wingdings"/>
              <a:buChar char="Ø"/>
            </a:pPr>
            <a:r>
              <a:rPr lang="en-US" sz="2000" b="1" dirty="0">
                <a:solidFill>
                  <a:srgbClr val="191919"/>
                </a:solidFill>
                <a:latin typeface="Roboto"/>
                <a:ea typeface="Roboto"/>
                <a:cs typeface="Roboto"/>
              </a:rPr>
              <a:t>178,700+ PAs at the end of 2023</a:t>
            </a:r>
          </a:p>
          <a:p>
            <a:pPr>
              <a:lnSpc>
                <a:spcPct val="90000"/>
              </a:lnSpc>
            </a:pPr>
            <a:endParaRPr lang="en-US" sz="2000" b="1" dirty="0">
              <a:solidFill>
                <a:srgbClr val="191919"/>
              </a:solidFill>
              <a:latin typeface="Roboto"/>
              <a:ea typeface="Roboto"/>
              <a:cs typeface="Roboto"/>
            </a:endParaRPr>
          </a:p>
          <a:p>
            <a:pPr marL="171450" indent="-171450">
              <a:lnSpc>
                <a:spcPct val="90000"/>
              </a:lnSpc>
              <a:buFont typeface="Wingdings"/>
              <a:buChar char="Ø"/>
            </a:pPr>
            <a:r>
              <a:rPr lang="en-US" sz="2000" b="1" dirty="0">
                <a:solidFill>
                  <a:srgbClr val="191919"/>
                </a:solidFill>
                <a:latin typeface="Roboto"/>
                <a:ea typeface="Roboto"/>
                <a:cs typeface="Roboto"/>
              </a:rPr>
              <a:t>Median salary for new graduate PAs: </a:t>
            </a:r>
            <a:r>
              <a:rPr lang="en-US" sz="2000" b="1" dirty="0">
                <a:solidFill>
                  <a:srgbClr val="191919"/>
                </a:solidFill>
                <a:latin typeface="Roboto"/>
                <a:ea typeface="Roboto"/>
                <a:cs typeface="Roboto"/>
                <a:hlinkClick r:id="rId5"/>
              </a:rPr>
              <a:t>$105,000</a:t>
            </a:r>
            <a:endParaRPr lang="en-US" sz="2000" dirty="0">
              <a:solidFill>
                <a:srgbClr val="191919"/>
              </a:solidFill>
              <a:latin typeface="Roboto"/>
              <a:ea typeface="Roboto"/>
              <a:cs typeface="Roboto"/>
            </a:endParaRPr>
          </a:p>
          <a:p>
            <a:pPr marL="171450" indent="-171450">
              <a:lnSpc>
                <a:spcPct val="90000"/>
              </a:lnSpc>
              <a:buFont typeface="Wingdings"/>
              <a:buChar char="Ø"/>
            </a:pPr>
            <a:endParaRPr lang="en-US" sz="2000" b="1" dirty="0">
              <a:latin typeface="Roboto"/>
              <a:ea typeface="Roboto"/>
              <a:cs typeface="Roboto"/>
            </a:endParaRPr>
          </a:p>
          <a:p>
            <a:pPr marL="171450" indent="-171450">
              <a:lnSpc>
                <a:spcPct val="90000"/>
              </a:lnSpc>
              <a:buFont typeface="Wingdings"/>
              <a:buChar char="Ø"/>
            </a:pPr>
            <a:r>
              <a:rPr lang="en-US" sz="2000" b="1" dirty="0">
                <a:latin typeface="Roboto"/>
                <a:ea typeface="Roboto"/>
                <a:cs typeface="Roboto"/>
              </a:rPr>
              <a:t>Median salary for PAs with 6+ years of experience: </a:t>
            </a:r>
            <a:r>
              <a:rPr lang="en-US" sz="2000" b="1" dirty="0">
                <a:latin typeface="Roboto"/>
                <a:ea typeface="Roboto"/>
                <a:cs typeface="Roboto"/>
                <a:hlinkClick r:id="rId6"/>
              </a:rPr>
              <a:t>$125,000</a:t>
            </a:r>
            <a:endParaRPr lang="en-US" sz="2000" b="1" dirty="0">
              <a:solidFill>
                <a:srgbClr val="191919"/>
              </a:solidFill>
              <a:latin typeface="Roboto"/>
              <a:ea typeface="Roboto"/>
              <a:cs typeface="Roboto"/>
            </a:endParaRPr>
          </a:p>
          <a:p>
            <a:pPr marL="171450" indent="-171450">
              <a:lnSpc>
                <a:spcPct val="90000"/>
              </a:lnSpc>
              <a:buFont typeface="Wingdings"/>
              <a:buChar char="Ø"/>
            </a:pPr>
            <a:endParaRPr lang="en-US" sz="2000" b="1" dirty="0">
              <a:solidFill>
                <a:srgbClr val="191919"/>
              </a:solidFill>
              <a:latin typeface="Roboto"/>
              <a:ea typeface="Roboto"/>
              <a:cs typeface="Roboto"/>
            </a:endParaRPr>
          </a:p>
          <a:p>
            <a:pPr marL="171450" indent="-171450">
              <a:lnSpc>
                <a:spcPct val="90000"/>
              </a:lnSpc>
              <a:buFont typeface="Wingdings"/>
              <a:buChar char="Ø"/>
            </a:pPr>
            <a:r>
              <a:rPr lang="en-US" sz="2000" b="1" dirty="0">
                <a:solidFill>
                  <a:srgbClr val="191919"/>
                </a:solidFill>
                <a:latin typeface="Roboto"/>
                <a:ea typeface="Roboto"/>
                <a:cs typeface="Roboto"/>
              </a:rPr>
              <a:t>PAs are a young profession; the median age of PAs is 38</a:t>
            </a:r>
            <a:br>
              <a:rPr lang="en-US" sz="2000" b="1" dirty="0">
                <a:solidFill>
                  <a:srgbClr val="191919"/>
                </a:solidFill>
                <a:latin typeface="Roboto"/>
                <a:ea typeface="Roboto"/>
                <a:cs typeface="Roboto"/>
              </a:rPr>
            </a:br>
            <a:endParaRPr lang="en-US" sz="2000" dirty="0">
              <a:solidFill>
                <a:srgbClr val="191919"/>
              </a:solidFill>
              <a:latin typeface="Roboto"/>
              <a:ea typeface="Roboto"/>
              <a:cs typeface="Roboto"/>
            </a:endParaRPr>
          </a:p>
          <a:p>
            <a:pPr algn="l"/>
            <a:endParaRPr lang="en-US" dirty="0"/>
          </a:p>
        </p:txBody>
      </p:sp>
      <p:pic>
        <p:nvPicPr>
          <p:cNvPr id="12" name="Picture 11" descr="A black outline of a person wearing a headscarf&#10;&#10;Description automatically generated">
            <a:extLst>
              <a:ext uri="{FF2B5EF4-FFF2-40B4-BE49-F238E27FC236}">
                <a16:creationId xmlns:a16="http://schemas.microsoft.com/office/drawing/2014/main" id="{63BE1A1C-5104-844F-07B3-01A22DFF6EDC}"/>
              </a:ext>
            </a:extLst>
          </p:cNvPr>
          <p:cNvPicPr>
            <a:picLocks noChangeAspect="1"/>
          </p:cNvPicPr>
          <p:nvPr/>
        </p:nvPicPr>
        <p:blipFill>
          <a:blip r:embed="rId7"/>
          <a:stretch>
            <a:fillRect/>
          </a:stretch>
        </p:blipFill>
        <p:spPr>
          <a:xfrm>
            <a:off x="430387" y="3695600"/>
            <a:ext cx="1322214" cy="1393753"/>
          </a:xfrm>
          <a:prstGeom prst="rect">
            <a:avLst/>
          </a:prstGeom>
        </p:spPr>
      </p:pic>
      <p:pic>
        <p:nvPicPr>
          <p:cNvPr id="14" name="Picture 13" descr="A black and white image of a person with a stethoscope on her neck&#10;&#10;Description automatically generated">
            <a:extLst>
              <a:ext uri="{FF2B5EF4-FFF2-40B4-BE49-F238E27FC236}">
                <a16:creationId xmlns:a16="http://schemas.microsoft.com/office/drawing/2014/main" id="{F9EAFA31-D85F-0987-A08D-FE2936C1A62E}"/>
              </a:ext>
            </a:extLst>
          </p:cNvPr>
          <p:cNvPicPr>
            <a:picLocks noChangeAspect="1"/>
          </p:cNvPicPr>
          <p:nvPr/>
        </p:nvPicPr>
        <p:blipFill>
          <a:blip r:embed="rId8"/>
          <a:stretch>
            <a:fillRect/>
          </a:stretch>
        </p:blipFill>
        <p:spPr>
          <a:xfrm>
            <a:off x="1678946" y="3654999"/>
            <a:ext cx="1460007" cy="1640198"/>
          </a:xfrm>
          <a:prstGeom prst="rect">
            <a:avLst/>
          </a:prstGeom>
        </p:spPr>
      </p:pic>
      <p:pic>
        <p:nvPicPr>
          <p:cNvPr id="16" name="Picture 15" descr="A person with a stethoscope and a mask&#10;&#10;Description automatically generated">
            <a:extLst>
              <a:ext uri="{FF2B5EF4-FFF2-40B4-BE49-F238E27FC236}">
                <a16:creationId xmlns:a16="http://schemas.microsoft.com/office/drawing/2014/main" id="{497B73BD-E662-5CD5-7187-C9A715DC0109}"/>
              </a:ext>
            </a:extLst>
          </p:cNvPr>
          <p:cNvPicPr>
            <a:picLocks noChangeAspect="1"/>
          </p:cNvPicPr>
          <p:nvPr/>
        </p:nvPicPr>
        <p:blipFill>
          <a:blip r:embed="rId9"/>
          <a:stretch>
            <a:fillRect/>
          </a:stretch>
        </p:blipFill>
        <p:spPr>
          <a:xfrm>
            <a:off x="3451378" y="3654181"/>
            <a:ext cx="1158008" cy="1301216"/>
          </a:xfrm>
          <a:prstGeom prst="rect">
            <a:avLst/>
          </a:prstGeom>
        </p:spPr>
      </p:pic>
    </p:spTree>
    <p:extLst>
      <p:ext uri="{BB962C8B-B14F-4D97-AF65-F5344CB8AC3E}">
        <p14:creationId xmlns:p14="http://schemas.microsoft.com/office/powerpoint/2010/main" val="2175408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wearing scrubs looking at a tablet&#10;&#10;Description automatically generated">
            <a:extLst>
              <a:ext uri="{FF2B5EF4-FFF2-40B4-BE49-F238E27FC236}">
                <a16:creationId xmlns:a16="http://schemas.microsoft.com/office/drawing/2014/main" id="{C6DE6E5E-940D-B64D-1914-F9628147D054}"/>
              </a:ext>
            </a:extLst>
          </p:cNvPr>
          <p:cNvPicPr>
            <a:picLocks noGrp="1" noChangeAspect="1"/>
          </p:cNvPicPr>
          <p:nvPr>
            <p:ph type="pic" sz="quarter" idx="13"/>
          </p:nvPr>
        </p:nvPicPr>
        <p:blipFill>
          <a:blip r:embed="rId2"/>
          <a:srcRect l="23775" r="23775"/>
          <a:stretch>
            <a:fillRect/>
          </a:stretch>
        </p:blipFill>
        <p:spPr>
          <a:xfrm>
            <a:off x="0" y="-19051"/>
            <a:ext cx="4064000" cy="5162551"/>
          </a:xfrm>
        </p:spPr>
      </p:pic>
      <p:sp>
        <p:nvSpPr>
          <p:cNvPr id="12" name="Slide Number Placeholder 2">
            <a:extLst>
              <a:ext uri="{FF2B5EF4-FFF2-40B4-BE49-F238E27FC236}">
                <a16:creationId xmlns:a16="http://schemas.microsoft.com/office/drawing/2014/main" id="{F4AF434A-920B-BDF5-3620-4904FBBA441E}"/>
              </a:ext>
            </a:extLst>
          </p:cNvPr>
          <p:cNvSpPr>
            <a:spLocks noGrp="1"/>
          </p:cNvSpPr>
          <p:nvPr>
            <p:ph type="sldNum" sz="quarter" idx="12"/>
          </p:nvPr>
        </p:nvSpPr>
        <p:spPr>
          <a:xfrm>
            <a:off x="8484648" y="211786"/>
            <a:ext cx="342171" cy="273844"/>
          </a:xfrm>
        </p:spPr>
        <p:txBody>
          <a:bodyPr/>
          <a:lstStyle/>
          <a:p>
            <a:pPr>
              <a:spcAft>
                <a:spcPts val="600"/>
              </a:spcAft>
            </a:pPr>
            <a:fld id="{E3813BF9-5145-4417-B95D-FA8627973885}" type="slidenum">
              <a:rPr lang="en-US" smtClean="0"/>
              <a:pPr>
                <a:spcAft>
                  <a:spcPts val="600"/>
                </a:spcAft>
              </a:pPr>
              <a:t>11</a:t>
            </a:fld>
            <a:endParaRPr lang="en-US"/>
          </a:p>
        </p:txBody>
      </p:sp>
      <p:sp>
        <p:nvSpPr>
          <p:cNvPr id="14" name="Title 3">
            <a:extLst>
              <a:ext uri="{FF2B5EF4-FFF2-40B4-BE49-F238E27FC236}">
                <a16:creationId xmlns:a16="http://schemas.microsoft.com/office/drawing/2014/main" id="{4B131EDC-7BA9-0771-9A68-BB943567D86E}"/>
              </a:ext>
            </a:extLst>
          </p:cNvPr>
          <p:cNvSpPr>
            <a:spLocks noGrp="1"/>
          </p:cNvSpPr>
          <p:nvPr>
            <p:ph type="ctrTitle"/>
          </p:nvPr>
        </p:nvSpPr>
        <p:spPr>
          <a:xfrm>
            <a:off x="4191000" y="-90617"/>
            <a:ext cx="5145207" cy="1444899"/>
          </a:xfrm>
        </p:spPr>
        <p:txBody>
          <a:bodyPr/>
          <a:lstStyle/>
          <a:p>
            <a:r>
              <a:rPr lang="en-US" b="0" dirty="0">
                <a:latin typeface="+mj-lt"/>
              </a:rPr>
              <a:t>The top six specialties in which PAs practice:</a:t>
            </a:r>
          </a:p>
        </p:txBody>
      </p:sp>
      <p:sp>
        <p:nvSpPr>
          <p:cNvPr id="7" name="TextBox 6">
            <a:extLst>
              <a:ext uri="{FF2B5EF4-FFF2-40B4-BE49-F238E27FC236}">
                <a16:creationId xmlns:a16="http://schemas.microsoft.com/office/drawing/2014/main" id="{4BB79DB7-1E86-CB86-57A7-0D7C8561895B}"/>
              </a:ext>
            </a:extLst>
          </p:cNvPr>
          <p:cNvSpPr txBox="1"/>
          <p:nvPr/>
        </p:nvSpPr>
        <p:spPr>
          <a:xfrm>
            <a:off x="3970603" y="1047750"/>
            <a:ext cx="4668982" cy="3683060"/>
          </a:xfrm>
          <a:prstGeom prst="rect">
            <a:avLst/>
          </a:prstGeom>
          <a:noFill/>
        </p:spPr>
        <p:txBody>
          <a:bodyPr wrap="square">
            <a:spAutoFit/>
          </a:bodyPr>
          <a:lstStyle/>
          <a:p>
            <a:pPr marL="603250" marR="0" lvl="1" indent="-171450" algn="l" defTabSz="914400" rtl="0" eaLnBrk="1" fontAlgn="auto" latinLnBrk="0" hangingPunct="1">
              <a:lnSpc>
                <a:spcPct val="100000"/>
              </a:lnSpc>
              <a:spcBef>
                <a:spcPts val="1600"/>
              </a:spcBef>
              <a:spcAft>
                <a:spcPts val="0"/>
              </a:spcAft>
              <a:buClr>
                <a:srgbClr val="191919"/>
              </a:buClr>
              <a:buSzPts val="1200"/>
              <a:buFont typeface="Arial"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ea typeface="Roboto"/>
                <a:cs typeface="Roboto"/>
                <a:sym typeface="Assistant ExtraLight"/>
              </a:rPr>
              <a:t>Surgical Subspecialties (18.7%)</a:t>
            </a:r>
          </a:p>
          <a:p>
            <a:pPr marL="946150" marR="0" lvl="2" indent="-171450" algn="l" defTabSz="914400" rtl="0" eaLnBrk="1" fontAlgn="auto" latinLnBrk="0" hangingPunct="1">
              <a:lnSpc>
                <a:spcPct val="100000"/>
              </a:lnSpc>
              <a:spcBef>
                <a:spcPts val="1600"/>
              </a:spcBef>
              <a:spcAft>
                <a:spcPts val="0"/>
              </a:spcAft>
              <a:buClr>
                <a:srgbClr val="191919"/>
              </a:buClr>
              <a:buSzPts val="1200"/>
              <a:buFont typeface="Wingdings"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ea typeface="Roboto"/>
                <a:cs typeface="Roboto"/>
                <a:sym typeface="Assistant ExtraLight"/>
              </a:rPr>
              <a:t>Orthopedic (10.7%); Cardiothoracic Vascular (3.2%) and Neurosurgery (2.1%)</a:t>
            </a:r>
          </a:p>
          <a:p>
            <a:pPr marL="603250" marR="0" lvl="1" indent="-171450" algn="l" defTabSz="914400" rtl="0" eaLnBrk="1" fontAlgn="auto" latinLnBrk="0" hangingPunct="1">
              <a:lnSpc>
                <a:spcPct val="100000"/>
              </a:lnSpc>
              <a:spcBef>
                <a:spcPts val="1600"/>
              </a:spcBef>
              <a:spcAft>
                <a:spcPts val="0"/>
              </a:spcAft>
              <a:buClr>
                <a:srgbClr val="191919"/>
              </a:buClr>
              <a:buSzPts val="1200"/>
              <a:buFont typeface="Arial"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cs typeface="Assistant ExtraLight"/>
                <a:sym typeface="Assistant ExtraLight"/>
              </a:rPr>
              <a:t>Family Medicine/General Practice (16.5%)</a:t>
            </a:r>
            <a:endParaRPr kumimoji="0" lang="en-US" b="0" i="0" u="none" strike="noStrike" kern="0" cap="none" spc="0" normalizeH="0" baseline="0" noProof="0" dirty="0">
              <a:ln>
                <a:noFill/>
              </a:ln>
              <a:solidFill>
                <a:srgbClr val="191919"/>
              </a:solidFill>
              <a:effectLst/>
              <a:uLnTx/>
              <a:uFillTx/>
              <a:latin typeface="Assistant ExtraLight"/>
              <a:cs typeface="Assistant ExtraLight"/>
              <a:sym typeface="Assistant ExtraLight"/>
            </a:endParaRPr>
          </a:p>
          <a:p>
            <a:pPr marL="603250" marR="0" lvl="1" indent="-171450" algn="l" defTabSz="914400" rtl="0" eaLnBrk="1" fontAlgn="auto" latinLnBrk="0" hangingPunct="1">
              <a:lnSpc>
                <a:spcPct val="100000"/>
              </a:lnSpc>
              <a:spcBef>
                <a:spcPts val="1600"/>
              </a:spcBef>
              <a:spcAft>
                <a:spcPts val="0"/>
              </a:spcAft>
              <a:buClr>
                <a:srgbClr val="191919"/>
              </a:buClr>
              <a:buSzPts val="1200"/>
              <a:buFont typeface="Arial"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cs typeface="Assistant ExtraLight"/>
                <a:sym typeface="Assistant ExtraLight"/>
              </a:rPr>
              <a:t>Emergency Medicine (10.8%)</a:t>
            </a:r>
          </a:p>
          <a:p>
            <a:pPr marL="603250" marR="0" lvl="1" indent="-171450" algn="l" defTabSz="914400" rtl="0" eaLnBrk="1" fontAlgn="auto" latinLnBrk="0" hangingPunct="1">
              <a:lnSpc>
                <a:spcPct val="100000"/>
              </a:lnSpc>
              <a:spcBef>
                <a:spcPts val="1600"/>
              </a:spcBef>
              <a:spcAft>
                <a:spcPts val="0"/>
              </a:spcAft>
              <a:buClr>
                <a:srgbClr val="191919"/>
              </a:buClr>
              <a:buSzPts val="1200"/>
              <a:buFont typeface="Arial"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cs typeface="Assistant ExtraLight"/>
                <a:sym typeface="Assistant ExtraLight"/>
              </a:rPr>
              <a:t>Internal Medicine - Subspecialties (9.9%)</a:t>
            </a:r>
          </a:p>
          <a:p>
            <a:pPr marL="946150" marR="0" lvl="2" indent="-171450" algn="l" defTabSz="914400" rtl="0" eaLnBrk="1" fontAlgn="auto" latinLnBrk="0" hangingPunct="1">
              <a:lnSpc>
                <a:spcPct val="100000"/>
              </a:lnSpc>
              <a:spcBef>
                <a:spcPts val="1600"/>
              </a:spcBef>
              <a:spcAft>
                <a:spcPts val="0"/>
              </a:spcAft>
              <a:buClr>
                <a:srgbClr val="191919"/>
              </a:buClr>
              <a:buSzPts val="1200"/>
              <a:buFont typeface="Wingdings"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cs typeface="Assistant ExtraLight"/>
                <a:sym typeface="Assistant ExtraLight"/>
              </a:rPr>
              <a:t>Cardiology (2.9%); Gastroenterology (1.7%) and Oncology (1.6%)</a:t>
            </a:r>
          </a:p>
          <a:p>
            <a:pPr marL="603250" marR="0" lvl="1" indent="-171450" algn="l" defTabSz="914400" rtl="0" eaLnBrk="1" fontAlgn="auto" latinLnBrk="0" hangingPunct="1">
              <a:lnSpc>
                <a:spcPct val="100000"/>
              </a:lnSpc>
              <a:spcBef>
                <a:spcPts val="1600"/>
              </a:spcBef>
              <a:spcAft>
                <a:spcPts val="0"/>
              </a:spcAft>
              <a:buClr>
                <a:srgbClr val="191919"/>
              </a:buClr>
              <a:buSzPts val="1200"/>
              <a:buFont typeface="Arial"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cs typeface="Assistant ExtraLight"/>
                <a:sym typeface="Assistant ExtraLight"/>
              </a:rPr>
              <a:t>Dermatology (4.3%)</a:t>
            </a:r>
            <a:endParaRPr kumimoji="0" lang="en-US" b="0" i="0" u="none" strike="noStrike" kern="0" cap="none" spc="0" normalizeH="0" baseline="0" noProof="0" dirty="0">
              <a:ln>
                <a:noFill/>
              </a:ln>
              <a:solidFill>
                <a:srgbClr val="191919"/>
              </a:solidFill>
              <a:effectLst/>
              <a:uLnTx/>
              <a:uFillTx/>
              <a:latin typeface="Assistant ExtraLight"/>
              <a:cs typeface="Assistant ExtraLight"/>
              <a:sym typeface="Assistant ExtraLight"/>
            </a:endParaRPr>
          </a:p>
          <a:p>
            <a:pPr marL="603250" marR="0" lvl="1" indent="-171450" algn="l" defTabSz="914400" rtl="0" eaLnBrk="1" fontAlgn="auto" latinLnBrk="0" hangingPunct="1">
              <a:lnSpc>
                <a:spcPct val="100000"/>
              </a:lnSpc>
              <a:spcBef>
                <a:spcPts val="1600"/>
              </a:spcBef>
              <a:spcAft>
                <a:spcPts val="0"/>
              </a:spcAft>
              <a:buClr>
                <a:srgbClr val="191919"/>
              </a:buClr>
              <a:buSzPts val="1200"/>
              <a:buFont typeface="Arial" panose="020B0604020202020204" pitchFamily="34" charset="0"/>
              <a:buChar char="•"/>
              <a:tabLst/>
              <a:defRPr/>
            </a:pPr>
            <a:r>
              <a:rPr kumimoji="0" lang="en-US" b="1" i="0" u="none" strike="noStrike" kern="0" cap="none" spc="0" normalizeH="0" baseline="0" noProof="0" dirty="0">
                <a:ln>
                  <a:noFill/>
                </a:ln>
                <a:solidFill>
                  <a:srgbClr val="191919"/>
                </a:solidFill>
                <a:effectLst/>
                <a:uLnTx/>
                <a:uFillTx/>
                <a:latin typeface="Roboto"/>
                <a:cs typeface="Assistant ExtraLight"/>
                <a:sym typeface="Assistant ExtraLight"/>
              </a:rPr>
              <a:t>Internal Medicine – General practice (4%)</a:t>
            </a:r>
          </a:p>
        </p:txBody>
      </p:sp>
      <p:sp>
        <p:nvSpPr>
          <p:cNvPr id="8" name="TextBox 7">
            <a:extLst>
              <a:ext uri="{FF2B5EF4-FFF2-40B4-BE49-F238E27FC236}">
                <a16:creationId xmlns:a16="http://schemas.microsoft.com/office/drawing/2014/main" id="{8FBA0593-66C4-B26C-0AC3-6A3268160C67}"/>
              </a:ext>
            </a:extLst>
          </p:cNvPr>
          <p:cNvSpPr txBox="1"/>
          <p:nvPr/>
        </p:nvSpPr>
        <p:spPr>
          <a:xfrm>
            <a:off x="5176781" y="4809351"/>
            <a:ext cx="33078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solidFill>
                  <a:schemeClr val="tx1"/>
                </a:solidFill>
                <a:latin typeface="Roboto"/>
              </a:rPr>
              <a:t>*Source: </a:t>
            </a:r>
            <a:r>
              <a:rPr lang="en-US" sz="900" i="1" dirty="0">
                <a:solidFill>
                  <a:schemeClr val="tx1"/>
                </a:solidFill>
                <a:latin typeface="Roboto"/>
                <a:ea typeface="Open Sans"/>
                <a:cs typeface="Open Sans"/>
                <a:hlinkClick r:id="rId3">
                  <a:extLst>
                    <a:ext uri="{A12FA001-AC4F-418D-AE19-62706E023703}">
                      <ahyp:hlinkClr xmlns:ahyp="http://schemas.microsoft.com/office/drawing/2018/hyperlinkcolor" val="tx"/>
                    </a:ext>
                  </a:extLst>
                </a:hlinkClick>
              </a:rPr>
              <a:t>2023 Statistical Profile of Board Certified PAs</a:t>
            </a:r>
            <a:endParaRPr lang="en-US" sz="900" i="1" dirty="0">
              <a:solidFill>
                <a:schemeClr val="tx1"/>
              </a:solidFill>
              <a:latin typeface="Roboto"/>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38099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3"/>
          <p:cNvSpPr/>
          <p:nvPr/>
        </p:nvSpPr>
        <p:spPr>
          <a:xfrm>
            <a:off x="1981200" y="-197422"/>
            <a:ext cx="8239125" cy="4857750"/>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EE3155"/>
            </a:solidFill>
            <a:prstDash val="solid"/>
            <a:round/>
            <a:headEnd type="none" w="med" len="med"/>
            <a:tailEnd type="none" w="med" len="med"/>
          </a:ln>
        </p:spPr>
        <p:txBody>
          <a:bodyPr/>
          <a:lstStyle/>
          <a:p>
            <a:endParaRPr lang="en-US"/>
          </a:p>
        </p:txBody>
      </p:sp>
      <p:pic>
        <p:nvPicPr>
          <p:cNvPr id="369" name="Google Shape;369;p33"/>
          <p:cNvPicPr preferRelativeResize="0"/>
          <p:nvPr/>
        </p:nvPicPr>
        <p:blipFill>
          <a:blip r:embed="rId3"/>
          <a:srcRect/>
          <a:stretch/>
        </p:blipFill>
        <p:spPr>
          <a:xfrm>
            <a:off x="243684" y="1733235"/>
            <a:ext cx="3884731" cy="2591115"/>
          </a:xfrm>
          <a:prstGeom prst="rect">
            <a:avLst/>
          </a:prstGeom>
          <a:ln w="127000" cap="sq">
            <a:solidFill>
              <a:srgbClr val="EE3155"/>
            </a:solidFill>
            <a:miter lim="800000"/>
          </a:ln>
          <a:effectLst>
            <a:outerShdw blurRad="57150" dist="50800" dir="2700000" algn="tl" rotWithShape="0">
              <a:srgbClr val="000000">
                <a:alpha val="40000"/>
              </a:srgbClr>
            </a:outerShdw>
          </a:effectLst>
        </p:spPr>
      </p:pic>
      <p:sp>
        <p:nvSpPr>
          <p:cNvPr id="9" name="Google Shape;152;p23">
            <a:extLst>
              <a:ext uri="{FF2B5EF4-FFF2-40B4-BE49-F238E27FC236}">
                <a16:creationId xmlns:a16="http://schemas.microsoft.com/office/drawing/2014/main" id="{8AFF33EA-6C83-4466-AFF5-69BDD6074DE2}"/>
              </a:ext>
            </a:extLst>
          </p:cNvPr>
          <p:cNvSpPr txBox="1">
            <a:spLocks/>
          </p:cNvSpPr>
          <p:nvPr/>
        </p:nvSpPr>
        <p:spPr>
          <a:xfrm>
            <a:off x="381000" y="448571"/>
            <a:ext cx="5181214" cy="15326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r>
              <a:rPr lang="en-US" sz="4400" dirty="0"/>
              <a:t>Practice Specialties</a:t>
            </a:r>
          </a:p>
        </p:txBody>
      </p:sp>
      <p:sp>
        <p:nvSpPr>
          <p:cNvPr id="10" name="Google Shape;354;p31">
            <a:extLst>
              <a:ext uri="{FF2B5EF4-FFF2-40B4-BE49-F238E27FC236}">
                <a16:creationId xmlns:a16="http://schemas.microsoft.com/office/drawing/2014/main" id="{B9F9E61C-1E1C-4228-A0D3-5C46AB188B52}"/>
              </a:ext>
            </a:extLst>
          </p:cNvPr>
          <p:cNvSpPr txBox="1"/>
          <p:nvPr/>
        </p:nvSpPr>
        <p:spPr>
          <a:xfrm>
            <a:off x="1333500" y="4552950"/>
            <a:ext cx="6477000" cy="533400"/>
          </a:xfrm>
          <a:prstGeom prst="rect">
            <a:avLst/>
          </a:prstGeom>
          <a:noFill/>
          <a:ln>
            <a:noFill/>
          </a:ln>
        </p:spPr>
        <p:txBody>
          <a:bodyPr spcFirstLastPara="1" wrap="square" lIns="91425" tIns="91425" rIns="91425" bIns="91425" anchor="t" anchorCtr="0">
            <a:noAutofit/>
          </a:bodyPr>
          <a:lstStyle/>
          <a:p>
            <a:r>
              <a:rPr lang="es" sz="1600" b="1" dirty="0">
                <a:solidFill>
                  <a:srgbClr val="0A2D4C"/>
                </a:solidFill>
                <a:latin typeface="+mn-lt"/>
                <a:ea typeface="Assistant ExtraLight"/>
                <a:cs typeface="Assistant ExtraLight"/>
                <a:sym typeface="Assistant ExtraLight"/>
              </a:rPr>
              <a:t>P</a:t>
            </a:r>
            <a:r>
              <a:rPr lang="en-US" sz="1600" b="1" dirty="0">
                <a:solidFill>
                  <a:srgbClr val="0A2D4C"/>
                </a:solidFill>
                <a:latin typeface="+mn-lt"/>
                <a:ea typeface="Assistant ExtraLight"/>
                <a:cs typeface="Assistant ExtraLight"/>
                <a:sym typeface="Assistant ExtraLight"/>
              </a:rPr>
              <a:t>As practice in every medical and surgical specialty.</a:t>
            </a:r>
            <a:endParaRPr sz="1600" b="1" dirty="0">
              <a:solidFill>
                <a:srgbClr val="0A2D4C"/>
              </a:solidFill>
              <a:latin typeface="+mn-lt"/>
              <a:ea typeface="Assistant ExtraLight"/>
              <a:cs typeface="Assistant ExtraLight"/>
              <a:sym typeface="Assistant ExtraLight"/>
            </a:endParaRPr>
          </a:p>
        </p:txBody>
      </p:sp>
      <p:pic>
        <p:nvPicPr>
          <p:cNvPr id="4" name="Picture 3" descr="A person in a white coat looking at a tablet&#10;&#10;Description automatically generated">
            <a:extLst>
              <a:ext uri="{FF2B5EF4-FFF2-40B4-BE49-F238E27FC236}">
                <a16:creationId xmlns:a16="http://schemas.microsoft.com/office/drawing/2014/main" id="{2FE612CA-1622-0B82-AAF5-468AA126A421}"/>
              </a:ext>
            </a:extLst>
          </p:cNvPr>
          <p:cNvPicPr>
            <a:picLocks noChangeAspect="1"/>
          </p:cNvPicPr>
          <p:nvPr/>
        </p:nvPicPr>
        <p:blipFill>
          <a:blip r:embed="rId4"/>
          <a:stretch>
            <a:fillRect/>
          </a:stretch>
        </p:blipFill>
        <p:spPr>
          <a:xfrm>
            <a:off x="210643" y="1689984"/>
            <a:ext cx="3950812" cy="2634366"/>
          </a:xfrm>
          <a:prstGeom prst="rect">
            <a:avLst/>
          </a:prstGeom>
        </p:spPr>
      </p:pic>
      <p:sp>
        <p:nvSpPr>
          <p:cNvPr id="3" name="Google Shape;368;p33">
            <a:extLst>
              <a:ext uri="{FF2B5EF4-FFF2-40B4-BE49-F238E27FC236}">
                <a16:creationId xmlns:a16="http://schemas.microsoft.com/office/drawing/2014/main" id="{4753A009-7CA5-C437-3D30-AF6D1F0B4B11}"/>
              </a:ext>
            </a:extLst>
          </p:cNvPr>
          <p:cNvSpPr txBox="1"/>
          <p:nvPr/>
        </p:nvSpPr>
        <p:spPr>
          <a:xfrm>
            <a:off x="4876800" y="412157"/>
            <a:ext cx="7543801" cy="3938241"/>
          </a:xfrm>
          <a:prstGeom prst="rect">
            <a:avLst/>
          </a:prstGeom>
          <a:noFill/>
          <a:ln>
            <a:noFill/>
          </a:ln>
        </p:spPr>
        <p:txBody>
          <a:bodyPr spcFirstLastPara="1" wrap="square" lIns="91425" tIns="91425" rIns="91425" bIns="91425" numCol="2" anchor="t" anchorCtr="0">
            <a:noAutofit/>
          </a:bodyPr>
          <a:lstStyle/>
          <a:p>
            <a:pPr marL="171450" indent="-171450">
              <a:buFont typeface="Arial" panose="020B0604020202020204" pitchFamily="34" charset="0"/>
              <a:buChar char="•"/>
            </a:pPr>
            <a:r>
              <a:rPr lang="en-US" sz="1600" b="1" dirty="0">
                <a:latin typeface="+mn-lt"/>
                <a:cs typeface="Assistant ExtraLight"/>
                <a:sym typeface="Assistant ExtraLight"/>
              </a:rPr>
              <a:t>Family Medicine/General Practice</a:t>
            </a:r>
            <a:endParaRPr lang="en-US" sz="1600" b="1" dirty="0">
              <a:latin typeface="Roboto"/>
              <a:cs typeface="Assistant ExtraLight"/>
            </a:endParaRPr>
          </a:p>
          <a:p>
            <a:pPr marL="171450" indent="-171450">
              <a:buFont typeface="Arial" panose="020B0604020202020204" pitchFamily="34" charset="0"/>
              <a:buChar char="•"/>
            </a:pPr>
            <a:r>
              <a:rPr lang="en-US" sz="1600" b="1" dirty="0">
                <a:latin typeface="Roboto"/>
                <a:cs typeface="Assistant ExtraLight"/>
              </a:rPr>
              <a:t>Surgical Subspecialties </a:t>
            </a:r>
          </a:p>
          <a:p>
            <a:pPr marL="285750" lvl="8" indent="-285750">
              <a:buFont typeface="Wingdings" panose="020B0604020202020204" pitchFamily="34" charset="0"/>
              <a:buChar char="ü"/>
            </a:pPr>
            <a:r>
              <a:rPr lang="en-US" sz="1600" dirty="0">
                <a:latin typeface="Roboto"/>
                <a:cs typeface="Assistant ExtraLight"/>
              </a:rPr>
              <a:t>Orthopedic Surgery</a:t>
            </a:r>
          </a:p>
          <a:p>
            <a:pPr marL="285750" lvl="7" indent="-285750">
              <a:buFont typeface="Wingdings" panose="020B0604020202020204" pitchFamily="34" charset="0"/>
              <a:buChar char="ü"/>
            </a:pPr>
            <a:r>
              <a:rPr lang="en-US" sz="1600" dirty="0">
                <a:latin typeface="Roboto"/>
                <a:cs typeface="Assistant ExtraLight"/>
              </a:rPr>
              <a:t>Cardiothoracic and Vascular Surgery</a:t>
            </a:r>
          </a:p>
          <a:p>
            <a:pPr marL="285750" lvl="7" indent="-285750">
              <a:buFont typeface="Wingdings" panose="020B0604020202020204" pitchFamily="34" charset="0"/>
              <a:buChar char="ü"/>
            </a:pPr>
            <a:r>
              <a:rPr lang="en-US" sz="1600" dirty="0">
                <a:latin typeface="Roboto"/>
                <a:cs typeface="Assistant ExtraLight"/>
              </a:rPr>
              <a:t>Neurosurgery</a:t>
            </a:r>
          </a:p>
          <a:p>
            <a:pPr marL="171450" lvl="5" indent="-171450">
              <a:buFont typeface="Arial" panose="020B0604020202020204" pitchFamily="34" charset="0"/>
              <a:buChar char="•"/>
            </a:pPr>
            <a:r>
              <a:rPr lang="en-US" sz="1600" b="1" dirty="0">
                <a:latin typeface="Roboto"/>
                <a:cs typeface="Assistant ExtraLight"/>
              </a:rPr>
              <a:t>Emergency Medicine</a:t>
            </a:r>
          </a:p>
          <a:p>
            <a:pPr marL="171450" lvl="2" indent="-171450">
              <a:buFont typeface="Arial" panose="020B0604020202020204" pitchFamily="34" charset="0"/>
              <a:buChar char="•"/>
            </a:pPr>
            <a:r>
              <a:rPr lang="en-US" sz="1600" b="1" dirty="0">
                <a:latin typeface="Roboto"/>
                <a:cs typeface="Assistant ExtraLight"/>
              </a:rPr>
              <a:t>Internal Medicine</a:t>
            </a:r>
          </a:p>
          <a:p>
            <a:pPr marL="285750" lvl="2" indent="-285750">
              <a:buFont typeface="Wingdings" panose="020B0604020202020204" pitchFamily="34" charset="0"/>
              <a:buChar char="ü"/>
            </a:pPr>
            <a:r>
              <a:rPr lang="en-US" sz="1600" dirty="0">
                <a:latin typeface="Roboto"/>
                <a:cs typeface="Assistant ExtraLight"/>
              </a:rPr>
              <a:t>Cardiology</a:t>
            </a:r>
          </a:p>
          <a:p>
            <a:pPr marL="285750" lvl="2" indent="-285750">
              <a:buFont typeface="Wingdings" panose="020B0604020202020204" pitchFamily="34" charset="0"/>
              <a:buChar char="ü"/>
            </a:pPr>
            <a:r>
              <a:rPr lang="en-US" sz="1600" dirty="0">
                <a:latin typeface="Roboto"/>
                <a:cs typeface="Assistant ExtraLight"/>
              </a:rPr>
              <a:t>Gastroenterology</a:t>
            </a:r>
          </a:p>
          <a:p>
            <a:pPr marL="285750" lvl="2" indent="-285750">
              <a:buFont typeface="Wingdings" panose="020B0604020202020204" pitchFamily="34" charset="0"/>
              <a:buChar char="ü"/>
            </a:pPr>
            <a:r>
              <a:rPr lang="en-US" sz="1600" dirty="0">
                <a:latin typeface="Roboto"/>
                <a:cs typeface="Assistant ExtraLight"/>
              </a:rPr>
              <a:t>Oncology</a:t>
            </a:r>
          </a:p>
          <a:p>
            <a:pPr marL="171450" lvl="2" indent="-171450">
              <a:buFont typeface="Arial" panose="020B0604020202020204" pitchFamily="34" charset="0"/>
              <a:buChar char="•"/>
            </a:pPr>
            <a:r>
              <a:rPr lang="en-US" sz="1600" b="1" dirty="0">
                <a:latin typeface="Roboto"/>
                <a:cs typeface="Assistant ExtraLight"/>
              </a:rPr>
              <a:t>Dermatology</a:t>
            </a:r>
          </a:p>
          <a:p>
            <a:pPr marL="171450" lvl="2" indent="-171450">
              <a:buFont typeface="Arial" panose="020B0604020202020204" pitchFamily="34" charset="0"/>
              <a:buChar char="•"/>
            </a:pPr>
            <a:r>
              <a:rPr lang="en-US" sz="1600" b="1" dirty="0">
                <a:latin typeface="Roboto"/>
                <a:cs typeface="Assistant ExtraLight"/>
              </a:rPr>
              <a:t>Hospital Medicine</a:t>
            </a:r>
          </a:p>
          <a:p>
            <a:pPr marL="171450" lvl="2" indent="-171450">
              <a:buFont typeface="Arial" panose="020B0604020202020204" pitchFamily="34" charset="0"/>
              <a:buChar char="•"/>
            </a:pPr>
            <a:r>
              <a:rPr lang="en-US" sz="1600" b="1" dirty="0">
                <a:latin typeface="Roboto"/>
                <a:cs typeface="Assistant ExtraLight"/>
              </a:rPr>
              <a:t>General Surgery</a:t>
            </a:r>
          </a:p>
          <a:p>
            <a:pPr marL="171450" lvl="2" indent="-171450">
              <a:buFont typeface="Arial" panose="020B0604020202020204" pitchFamily="34" charset="0"/>
              <a:buChar char="•"/>
            </a:pPr>
            <a:r>
              <a:rPr lang="en-US" sz="1600" b="1" dirty="0">
                <a:latin typeface="Roboto"/>
                <a:cs typeface="Assistant ExtraLight"/>
              </a:rPr>
              <a:t>Psychiatry</a:t>
            </a:r>
          </a:p>
          <a:p>
            <a:pPr marL="171450" lvl="2" indent="-171450">
              <a:buFont typeface="Arial" panose="020B0604020202020204" pitchFamily="34" charset="0"/>
              <a:buChar char="•"/>
            </a:pPr>
            <a:r>
              <a:rPr lang="en-US" sz="1600" b="1" dirty="0">
                <a:latin typeface="Roboto"/>
                <a:cs typeface="Assistant ExtraLight"/>
              </a:rPr>
              <a:t>Critical Care Medicine</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4"/>
          <p:cNvSpPr/>
          <p:nvPr/>
        </p:nvSpPr>
        <p:spPr>
          <a:xfrm flipH="1">
            <a:off x="-1" y="-447676"/>
            <a:ext cx="7234237" cy="5952133"/>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FCBB46"/>
            </a:solidFill>
            <a:prstDash val="solid"/>
            <a:round/>
            <a:headEnd type="none" w="med" len="med"/>
            <a:tailEnd type="none" w="med" len="med"/>
          </a:ln>
        </p:spPr>
        <p:txBody>
          <a:bodyPr/>
          <a:lstStyle/>
          <a:p>
            <a:endParaRPr lang="en-US"/>
          </a:p>
        </p:txBody>
      </p:sp>
      <p:sp>
        <p:nvSpPr>
          <p:cNvPr id="376" name="Google Shape;376;p34"/>
          <p:cNvSpPr txBox="1"/>
          <p:nvPr/>
        </p:nvSpPr>
        <p:spPr>
          <a:xfrm flipH="1">
            <a:off x="368768" y="842583"/>
            <a:ext cx="2794486" cy="644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1600" b="1" dirty="0">
                <a:solidFill>
                  <a:srgbClr val="FF0000"/>
                </a:solidFill>
                <a:latin typeface="+mn-lt"/>
                <a:ea typeface="Nunito Sans"/>
                <a:cs typeface="Nunito Sans"/>
                <a:sym typeface="Nunito Sans"/>
              </a:rPr>
              <a:t>T</a:t>
            </a:r>
            <a:r>
              <a:rPr lang="en-US" sz="1600" b="1" dirty="0">
                <a:solidFill>
                  <a:srgbClr val="FF0000"/>
                </a:solidFill>
                <a:latin typeface="+mn-lt"/>
                <a:ea typeface="Nunito Sans"/>
                <a:cs typeface="Nunito Sans"/>
                <a:sym typeface="Nunito Sans"/>
              </a:rPr>
              <a:t>o</a:t>
            </a:r>
            <a:r>
              <a:rPr lang="es" sz="1600" b="1" dirty="0">
                <a:solidFill>
                  <a:srgbClr val="FF0000"/>
                </a:solidFill>
                <a:latin typeface="+mn-lt"/>
                <a:ea typeface="Nunito Sans"/>
                <a:cs typeface="Nunito Sans"/>
                <a:sym typeface="Nunito Sans"/>
              </a:rPr>
              <a:t>p 5 PA Practice Settings </a:t>
            </a:r>
            <a:endParaRPr sz="1600" b="1" dirty="0">
              <a:solidFill>
                <a:srgbClr val="FF0000"/>
              </a:solidFill>
              <a:latin typeface="+mn-lt"/>
              <a:ea typeface="Nunito Sans"/>
              <a:cs typeface="Nunito Sans"/>
              <a:sym typeface="Nunito Sans"/>
            </a:endParaRPr>
          </a:p>
        </p:txBody>
      </p:sp>
      <p:sp>
        <p:nvSpPr>
          <p:cNvPr id="377" name="Google Shape;377;p34"/>
          <p:cNvSpPr txBox="1"/>
          <p:nvPr/>
        </p:nvSpPr>
        <p:spPr>
          <a:xfrm flipH="1">
            <a:off x="613018" y="1523995"/>
            <a:ext cx="3453571" cy="1328400"/>
          </a:xfrm>
          <a:prstGeom prst="rect">
            <a:avLst/>
          </a:prstGeom>
          <a:noFill/>
          <a:ln>
            <a:noFill/>
          </a:ln>
        </p:spPr>
        <p:txBody>
          <a:bodyPr spcFirstLastPara="1" wrap="square" lIns="91425" tIns="91425" rIns="91425" bIns="91425" anchor="t" anchorCtr="0">
            <a:noAutofit/>
          </a:bodyPr>
          <a:lstStyle/>
          <a:p>
            <a:pPr marL="228600" lvl="0" indent="-228600" rtl="0">
              <a:spcBef>
                <a:spcPts val="0"/>
              </a:spcBef>
              <a:spcAft>
                <a:spcPts val="0"/>
              </a:spcAft>
              <a:buFont typeface="+mj-lt"/>
              <a:buAutoNum type="arabicPeriod"/>
            </a:pPr>
            <a:r>
              <a:rPr lang="en-US" sz="1600" dirty="0">
                <a:latin typeface="+mn-lt"/>
                <a:ea typeface="Roboto"/>
                <a:cs typeface="Roboto"/>
                <a:sym typeface="Assistant ExtraLight"/>
              </a:rPr>
              <a:t>Hospitals (52.5%)</a:t>
            </a:r>
            <a:endParaRPr lang="en-US" sz="1600" dirty="0">
              <a:solidFill>
                <a:srgbClr val="191919"/>
              </a:solidFill>
              <a:latin typeface="+mn-lt"/>
              <a:ea typeface="Roboto"/>
              <a:cs typeface="Roboto"/>
            </a:endParaRPr>
          </a:p>
          <a:p>
            <a:pPr marL="228600" lvl="0" indent="-228600">
              <a:spcBef>
                <a:spcPts val="0"/>
              </a:spcBef>
              <a:spcAft>
                <a:spcPts val="0"/>
              </a:spcAft>
              <a:buAutoNum type="arabicPeriod"/>
            </a:pPr>
            <a:r>
              <a:rPr lang="en-US" sz="1600" dirty="0">
                <a:latin typeface="+mn-lt"/>
                <a:ea typeface="Roboto"/>
                <a:cs typeface="Roboto"/>
                <a:sym typeface="Assistant ExtraLight"/>
              </a:rPr>
              <a:t>Office-based private practice (27.7%)</a:t>
            </a:r>
            <a:endParaRPr lang="en-US" sz="1600" dirty="0">
              <a:solidFill>
                <a:srgbClr val="191919"/>
              </a:solidFill>
              <a:latin typeface="+mn-lt"/>
              <a:ea typeface="Roboto"/>
              <a:cs typeface="Roboto"/>
            </a:endParaRPr>
          </a:p>
          <a:p>
            <a:pPr marL="228600" indent="-228600">
              <a:buAutoNum type="arabicPeriod"/>
            </a:pPr>
            <a:r>
              <a:rPr lang="en-US" sz="1600" dirty="0">
                <a:latin typeface="+mn-lt"/>
                <a:ea typeface="Roboto"/>
                <a:cs typeface="Roboto"/>
                <a:sym typeface="Assistant ExtraLight"/>
              </a:rPr>
              <a:t>Urgent Care (5%)</a:t>
            </a:r>
            <a:endParaRPr lang="en-US" sz="1600" dirty="0">
              <a:solidFill>
                <a:srgbClr val="191919"/>
              </a:solidFill>
              <a:latin typeface="+mn-lt"/>
              <a:ea typeface="Roboto"/>
              <a:cs typeface="Roboto"/>
            </a:endParaRPr>
          </a:p>
          <a:p>
            <a:pPr marL="228600" indent="-228600">
              <a:buAutoNum type="arabicPeriod"/>
            </a:pPr>
            <a:r>
              <a:rPr lang="en-US" sz="1600" dirty="0">
                <a:latin typeface="+mn-lt"/>
                <a:ea typeface="Roboto"/>
                <a:cs typeface="Roboto"/>
                <a:sym typeface="Assistant ExtraLight"/>
              </a:rPr>
              <a:t>Community health center (3.9%)</a:t>
            </a:r>
            <a:endParaRPr lang="en-US" sz="1600" dirty="0">
              <a:solidFill>
                <a:srgbClr val="191919"/>
              </a:solidFill>
              <a:latin typeface="Roboto"/>
              <a:ea typeface="Roboto"/>
              <a:cs typeface="Roboto"/>
            </a:endParaRPr>
          </a:p>
          <a:p>
            <a:pPr marL="228600" indent="-228600">
              <a:buAutoNum type="arabicPeriod"/>
            </a:pPr>
            <a:r>
              <a:rPr lang="en-US" sz="1600" dirty="0">
                <a:latin typeface="+mn-lt"/>
                <a:ea typeface="Roboto"/>
                <a:cs typeface="Roboto"/>
                <a:sym typeface="Assistant ExtraLight"/>
              </a:rPr>
              <a:t>Rural health clinic (2.1%)</a:t>
            </a:r>
            <a:endParaRPr sz="1600" dirty="0">
              <a:ea typeface="Roboto"/>
              <a:cs typeface="Roboto"/>
            </a:endParaRPr>
          </a:p>
          <a:p>
            <a:pPr marL="0" lvl="0" indent="0" algn="r" rtl="0">
              <a:spcBef>
                <a:spcPts val="0"/>
              </a:spcBef>
              <a:spcAft>
                <a:spcPts val="0"/>
              </a:spcAft>
              <a:buNone/>
            </a:pPr>
            <a:endParaRPr sz="1100" dirty="0">
              <a:latin typeface="Assistant ExtraLight"/>
              <a:ea typeface="Assistant ExtraLight"/>
              <a:cs typeface="Assistant ExtraLight"/>
              <a:sym typeface="Assistant ExtraLight"/>
            </a:endParaRPr>
          </a:p>
        </p:txBody>
      </p:sp>
      <p:pic>
        <p:nvPicPr>
          <p:cNvPr id="379" name="Google Shape;379;p34"/>
          <p:cNvPicPr preferRelativeResize="0"/>
          <p:nvPr/>
        </p:nvPicPr>
        <p:blipFill>
          <a:blip r:embed="rId3"/>
          <a:srcRect/>
          <a:stretch/>
        </p:blipFill>
        <p:spPr>
          <a:xfrm>
            <a:off x="4876800" y="1733183"/>
            <a:ext cx="3884809" cy="2591167"/>
          </a:xfrm>
          <a:prstGeom prst="rect">
            <a:avLst/>
          </a:prstGeom>
          <a:ln w="127000" cap="sq">
            <a:solidFill>
              <a:srgbClr val="FCBB46"/>
            </a:solidFill>
            <a:miter lim="800000"/>
          </a:ln>
          <a:effectLst>
            <a:outerShdw blurRad="57150" dist="50800" dir="2700000" algn="tl" rotWithShape="0">
              <a:srgbClr val="000000">
                <a:alpha val="40000"/>
              </a:srgbClr>
            </a:outerShdw>
          </a:effectLst>
        </p:spPr>
      </p:pic>
      <p:sp>
        <p:nvSpPr>
          <p:cNvPr id="9" name="Google Shape;152;p23">
            <a:extLst>
              <a:ext uri="{FF2B5EF4-FFF2-40B4-BE49-F238E27FC236}">
                <a16:creationId xmlns:a16="http://schemas.microsoft.com/office/drawing/2014/main" id="{4C8A3FCB-10EF-416C-93D0-00AB6796DE9A}"/>
              </a:ext>
            </a:extLst>
          </p:cNvPr>
          <p:cNvSpPr txBox="1">
            <a:spLocks/>
          </p:cNvSpPr>
          <p:nvPr/>
        </p:nvSpPr>
        <p:spPr>
          <a:xfrm>
            <a:off x="613018" y="271839"/>
            <a:ext cx="5482982" cy="678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r>
              <a:rPr lang="en-US" sz="3600" dirty="0"/>
              <a:t>Where do PAs practice? </a:t>
            </a:r>
          </a:p>
        </p:txBody>
      </p:sp>
      <p:sp>
        <p:nvSpPr>
          <p:cNvPr id="10" name="Google Shape;376;p34">
            <a:extLst>
              <a:ext uri="{FF2B5EF4-FFF2-40B4-BE49-F238E27FC236}">
                <a16:creationId xmlns:a16="http://schemas.microsoft.com/office/drawing/2014/main" id="{94CECDDD-BFBF-452E-9949-DFEC480D2867}"/>
              </a:ext>
            </a:extLst>
          </p:cNvPr>
          <p:cNvSpPr txBox="1"/>
          <p:nvPr/>
        </p:nvSpPr>
        <p:spPr>
          <a:xfrm flipH="1">
            <a:off x="-33812" y="3276722"/>
            <a:ext cx="4136056" cy="29809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600" b="1" dirty="0">
                <a:solidFill>
                  <a:srgbClr val="0A2D4C"/>
                </a:solidFill>
                <a:latin typeface="+mn-lt"/>
                <a:ea typeface="Nunito Sans"/>
                <a:cs typeface="Nunito Sans"/>
                <a:sym typeface="Nunito Sans"/>
              </a:rPr>
              <a:t>Top 5 States Where PAs Practice </a:t>
            </a:r>
            <a:endParaRPr sz="1600" b="1" dirty="0">
              <a:solidFill>
                <a:srgbClr val="0A2D4C"/>
              </a:solidFill>
              <a:latin typeface="+mn-lt"/>
              <a:ea typeface="Nunito Sans"/>
              <a:cs typeface="Nunito Sans"/>
              <a:sym typeface="Nunito Sans"/>
            </a:endParaRPr>
          </a:p>
        </p:txBody>
      </p:sp>
      <p:sp>
        <p:nvSpPr>
          <p:cNvPr id="11" name="Google Shape;377;p34">
            <a:extLst>
              <a:ext uri="{FF2B5EF4-FFF2-40B4-BE49-F238E27FC236}">
                <a16:creationId xmlns:a16="http://schemas.microsoft.com/office/drawing/2014/main" id="{C6DD6FE4-36AE-4672-87F5-8EDBF94C0102}"/>
              </a:ext>
            </a:extLst>
          </p:cNvPr>
          <p:cNvSpPr txBox="1"/>
          <p:nvPr/>
        </p:nvSpPr>
        <p:spPr>
          <a:xfrm flipH="1">
            <a:off x="613018" y="3566659"/>
            <a:ext cx="2686200" cy="1328400"/>
          </a:xfrm>
          <a:prstGeom prst="rect">
            <a:avLst/>
          </a:prstGeom>
          <a:noFill/>
          <a:ln>
            <a:noFill/>
          </a:ln>
        </p:spPr>
        <p:txBody>
          <a:bodyPr spcFirstLastPara="1" wrap="square" lIns="91425" tIns="91425" rIns="91425" bIns="91425" anchor="t" anchorCtr="0">
            <a:noAutofit/>
          </a:bodyPr>
          <a:lstStyle/>
          <a:p>
            <a:pPr marL="228600" lvl="0" indent="-228600" rtl="0">
              <a:spcBef>
                <a:spcPts val="0"/>
              </a:spcBef>
              <a:spcAft>
                <a:spcPts val="0"/>
              </a:spcAft>
              <a:buFont typeface="+mj-lt"/>
              <a:buAutoNum type="arabicPeriod"/>
            </a:pPr>
            <a:r>
              <a:rPr lang="en-US" sz="1600" dirty="0">
                <a:latin typeface="+mn-lt"/>
                <a:ea typeface="Roboto"/>
                <a:cs typeface="Roboto"/>
                <a:sym typeface="Assistant ExtraLight"/>
              </a:rPr>
              <a:t>New York (9%)</a:t>
            </a:r>
            <a:endParaRPr lang="en-US" sz="1600" dirty="0">
              <a:solidFill>
                <a:srgbClr val="191919"/>
              </a:solidFill>
              <a:latin typeface="+mn-lt"/>
              <a:ea typeface="Roboto"/>
              <a:cs typeface="Roboto"/>
            </a:endParaRPr>
          </a:p>
          <a:p>
            <a:pPr marL="228600" lvl="0" indent="-228600">
              <a:spcBef>
                <a:spcPts val="0"/>
              </a:spcBef>
              <a:spcAft>
                <a:spcPts val="0"/>
              </a:spcAft>
              <a:buAutoNum type="arabicPeriod"/>
            </a:pPr>
            <a:r>
              <a:rPr lang="en-US" sz="1600" dirty="0">
                <a:latin typeface="+mn-lt"/>
                <a:ea typeface="Roboto"/>
                <a:cs typeface="Roboto"/>
                <a:sym typeface="Assistant ExtraLight"/>
              </a:rPr>
              <a:t>California (8.6%)</a:t>
            </a:r>
            <a:endParaRPr lang="en-US" sz="1600" dirty="0">
              <a:solidFill>
                <a:srgbClr val="191919"/>
              </a:solidFill>
              <a:latin typeface="+mn-lt"/>
              <a:ea typeface="Roboto"/>
              <a:cs typeface="Roboto"/>
            </a:endParaRPr>
          </a:p>
          <a:p>
            <a:pPr marL="228600" lvl="0" indent="-228600">
              <a:spcBef>
                <a:spcPts val="0"/>
              </a:spcBef>
              <a:spcAft>
                <a:spcPts val="0"/>
              </a:spcAft>
              <a:buAutoNum type="arabicPeriod"/>
            </a:pPr>
            <a:r>
              <a:rPr lang="en-US" sz="1600" dirty="0">
                <a:latin typeface="+mn-lt"/>
                <a:ea typeface="Roboto"/>
                <a:cs typeface="Roboto"/>
                <a:sym typeface="Assistant ExtraLight"/>
              </a:rPr>
              <a:t>Florida (7%) </a:t>
            </a:r>
            <a:endParaRPr lang="en-US" sz="1600" dirty="0">
              <a:solidFill>
                <a:srgbClr val="191919"/>
              </a:solidFill>
              <a:latin typeface="+mn-lt"/>
              <a:ea typeface="Roboto"/>
              <a:cs typeface="Roboto"/>
            </a:endParaRPr>
          </a:p>
          <a:p>
            <a:pPr marL="228600" indent="-228600">
              <a:buAutoNum type="arabicPeriod"/>
            </a:pPr>
            <a:r>
              <a:rPr lang="en-US" sz="1600" dirty="0">
                <a:latin typeface="+mn-lt"/>
                <a:ea typeface="Roboto"/>
                <a:cs typeface="Roboto"/>
                <a:sym typeface="Assistant ExtraLight"/>
              </a:rPr>
              <a:t>Pennsylvania (6.4%)</a:t>
            </a:r>
            <a:endParaRPr lang="en-US" sz="1600" dirty="0">
              <a:solidFill>
                <a:srgbClr val="191919"/>
              </a:solidFill>
              <a:latin typeface="+mn-lt"/>
              <a:ea typeface="Roboto"/>
              <a:cs typeface="Roboto"/>
            </a:endParaRPr>
          </a:p>
          <a:p>
            <a:pPr marL="228600" indent="-228600">
              <a:buAutoNum type="arabicPeriod"/>
            </a:pPr>
            <a:r>
              <a:rPr lang="en-US" sz="1600" dirty="0">
                <a:latin typeface="+mn-lt"/>
                <a:ea typeface="Roboto"/>
                <a:cs typeface="Roboto"/>
                <a:sym typeface="Assistant ExtraLight"/>
              </a:rPr>
              <a:t>Texas (5.9%)</a:t>
            </a:r>
            <a:endParaRPr lang="en-US" sz="1600" dirty="0">
              <a:ea typeface="Roboto"/>
              <a:cs typeface="Roboto"/>
            </a:endParaRPr>
          </a:p>
          <a:p>
            <a:pPr marL="0" lvl="0" indent="0" algn="r" rtl="0">
              <a:spcBef>
                <a:spcPts val="0"/>
              </a:spcBef>
              <a:spcAft>
                <a:spcPts val="0"/>
              </a:spcAft>
              <a:buNone/>
            </a:pPr>
            <a:endParaRPr sz="1100" dirty="0">
              <a:latin typeface="Assistant ExtraLight"/>
              <a:ea typeface="Assistant ExtraLight"/>
              <a:cs typeface="Assistant ExtraLight"/>
              <a:sym typeface="Assistant ExtraLight"/>
            </a:endParaRPr>
          </a:p>
        </p:txBody>
      </p:sp>
      <p:sp>
        <p:nvSpPr>
          <p:cNvPr id="12" name="Google Shape;354;p31">
            <a:extLst>
              <a:ext uri="{FF2B5EF4-FFF2-40B4-BE49-F238E27FC236}">
                <a16:creationId xmlns:a16="http://schemas.microsoft.com/office/drawing/2014/main" id="{F8BF2381-5A3B-4FEB-9F6A-29BA518AE112}"/>
              </a:ext>
            </a:extLst>
          </p:cNvPr>
          <p:cNvSpPr txBox="1"/>
          <p:nvPr/>
        </p:nvSpPr>
        <p:spPr>
          <a:xfrm>
            <a:off x="6005979" y="426230"/>
            <a:ext cx="2830266" cy="1329283"/>
          </a:xfrm>
          <a:prstGeom prst="rect">
            <a:avLst/>
          </a:prstGeom>
          <a:noFill/>
          <a:ln>
            <a:noFill/>
          </a:ln>
        </p:spPr>
        <p:txBody>
          <a:bodyPr spcFirstLastPara="1" wrap="square" lIns="91425" tIns="91425" rIns="91425" bIns="91425" anchor="t" anchorCtr="0">
            <a:noAutofit/>
          </a:bodyPr>
          <a:lstStyle/>
          <a:p>
            <a:r>
              <a:rPr lang="es" sz="2000" b="1" dirty="0">
                <a:solidFill>
                  <a:srgbClr val="0A2D4C"/>
                </a:solidFill>
                <a:latin typeface="+mn-lt"/>
                <a:ea typeface="Assistant ExtraLight"/>
                <a:cs typeface="Assistant ExtraLight"/>
                <a:sym typeface="Assistant ExtraLight"/>
              </a:rPr>
              <a:t>Recently Certified P</a:t>
            </a:r>
            <a:r>
              <a:rPr lang="en-US" sz="2000" b="1" dirty="0">
                <a:solidFill>
                  <a:srgbClr val="0A2D4C"/>
                </a:solidFill>
                <a:latin typeface="+mn-lt"/>
                <a:ea typeface="Assistant ExtraLight"/>
                <a:cs typeface="Assistant ExtraLight"/>
                <a:sym typeface="Assistant ExtraLight"/>
              </a:rPr>
              <a:t>As practice in every state.</a:t>
            </a:r>
            <a:endParaRPr lang="en-US" sz="2000" b="1" dirty="0">
              <a:solidFill>
                <a:srgbClr val="0A2D4C"/>
              </a:solidFill>
              <a:latin typeface="+mn-lt"/>
              <a:ea typeface="Assistant ExtraLight"/>
              <a:cs typeface="Assistant ExtraLight"/>
            </a:endParaRPr>
          </a:p>
        </p:txBody>
      </p:sp>
      <p:sp>
        <p:nvSpPr>
          <p:cNvPr id="2" name="TextBox 1">
            <a:extLst>
              <a:ext uri="{FF2B5EF4-FFF2-40B4-BE49-F238E27FC236}">
                <a16:creationId xmlns:a16="http://schemas.microsoft.com/office/drawing/2014/main" id="{B83B1099-B420-A555-A4E0-478A92E16D9D}"/>
              </a:ext>
            </a:extLst>
          </p:cNvPr>
          <p:cNvSpPr txBox="1"/>
          <p:nvPr/>
        </p:nvSpPr>
        <p:spPr>
          <a:xfrm>
            <a:off x="4627144" y="4752473"/>
            <a:ext cx="33078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solidFill>
                  <a:schemeClr val="tx1"/>
                </a:solidFill>
                <a:latin typeface="Roboto"/>
              </a:rPr>
              <a:t>Source: </a:t>
            </a:r>
            <a:r>
              <a:rPr lang="en-US" sz="900" i="1" dirty="0">
                <a:solidFill>
                  <a:schemeClr val="tx1"/>
                </a:solidFill>
                <a:latin typeface="Roboto"/>
                <a:ea typeface="Open Sans"/>
                <a:cs typeface="Open Sans"/>
                <a:hlinkClick r:id="rId4">
                  <a:extLst>
                    <a:ext uri="{A12FA001-AC4F-418D-AE19-62706E023703}">
                      <ahyp:hlinkClr xmlns:ahyp="http://schemas.microsoft.com/office/drawing/2018/hyperlinkcolor" val="tx"/>
                    </a:ext>
                  </a:extLst>
                </a:hlinkClick>
              </a:rPr>
              <a:t>2023 Statistical Profile of Recently Board Certified PAs</a:t>
            </a:r>
            <a:endParaRPr lang="en-US" sz="900" i="1" dirty="0">
              <a:solidFill>
                <a:schemeClr val="tx1"/>
              </a:solidFill>
              <a:latin typeface="Robot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4B250-8496-4EE4-8B28-041676BD8E36}"/>
              </a:ext>
            </a:extLst>
          </p:cNvPr>
          <p:cNvSpPr/>
          <p:nvPr/>
        </p:nvSpPr>
        <p:spPr>
          <a:xfrm>
            <a:off x="216655" y="495301"/>
            <a:ext cx="8559953" cy="3552410"/>
          </a:xfrm>
          <a:prstGeom prst="rect">
            <a:avLst/>
          </a:prstGeom>
          <a:solidFill>
            <a:srgbClr val="E2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36FBF60E-55B0-47DB-8910-205CFEDB111C}"/>
              </a:ext>
            </a:extLst>
          </p:cNvPr>
          <p:cNvSpPr>
            <a:spLocks noGrp="1"/>
          </p:cNvSpPr>
          <p:nvPr>
            <p:ph type="title"/>
          </p:nvPr>
        </p:nvSpPr>
        <p:spPr>
          <a:xfrm>
            <a:off x="223582" y="4317137"/>
            <a:ext cx="8927346" cy="425054"/>
          </a:xfrm>
        </p:spPr>
        <p:txBody>
          <a:bodyPr>
            <a:noAutofit/>
          </a:bodyPr>
          <a:lstStyle/>
          <a:p>
            <a:pPr algn="ctr"/>
            <a:r>
              <a:rPr lang="en-US" sz="2800" dirty="0">
                <a:latin typeface="+mj-lt"/>
              </a:rPr>
              <a:t>Board Certified PAs Rank Highly in Today’s Workforce</a:t>
            </a:r>
          </a:p>
        </p:txBody>
      </p:sp>
      <p:grpSp>
        <p:nvGrpSpPr>
          <p:cNvPr id="13" name="Group 12">
            <a:extLst>
              <a:ext uri="{FF2B5EF4-FFF2-40B4-BE49-F238E27FC236}">
                <a16:creationId xmlns:a16="http://schemas.microsoft.com/office/drawing/2014/main" id="{31806CCA-8B46-BAA9-380C-53EA90823C7F}"/>
              </a:ext>
            </a:extLst>
          </p:cNvPr>
          <p:cNvGrpSpPr/>
          <p:nvPr/>
        </p:nvGrpSpPr>
        <p:grpSpPr>
          <a:xfrm>
            <a:off x="216655" y="156660"/>
            <a:ext cx="8559953" cy="3895950"/>
            <a:chOff x="216655" y="156660"/>
            <a:chExt cx="8559953" cy="3895950"/>
          </a:xfrm>
        </p:grpSpPr>
        <p:sp>
          <p:nvSpPr>
            <p:cNvPr id="11" name="Rectangle 10">
              <a:extLst>
                <a:ext uri="{FF2B5EF4-FFF2-40B4-BE49-F238E27FC236}">
                  <a16:creationId xmlns:a16="http://schemas.microsoft.com/office/drawing/2014/main" id="{A9CED310-2957-6524-3809-371B9EDF1AFC}"/>
                </a:ext>
              </a:extLst>
            </p:cNvPr>
            <p:cNvSpPr/>
            <p:nvPr/>
          </p:nvSpPr>
          <p:spPr>
            <a:xfrm>
              <a:off x="216655" y="156660"/>
              <a:ext cx="8559953" cy="38959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14DF619-3699-5007-BBC2-643E0A8F4F15}"/>
                </a:ext>
              </a:extLst>
            </p:cNvPr>
            <p:cNvPicPr>
              <a:picLocks noChangeAspect="1"/>
            </p:cNvPicPr>
            <p:nvPr/>
          </p:nvPicPr>
          <p:blipFill rotWithShape="1">
            <a:blip r:embed="rId3"/>
            <a:srcRect r="32078"/>
            <a:stretch/>
          </p:blipFill>
          <p:spPr>
            <a:xfrm>
              <a:off x="585652" y="156660"/>
              <a:ext cx="4583610" cy="3895950"/>
            </a:xfrm>
            <a:prstGeom prst="rect">
              <a:avLst/>
            </a:prstGeom>
          </p:spPr>
        </p:pic>
        <p:pic>
          <p:nvPicPr>
            <p:cNvPr id="7" name="Picture 6">
              <a:extLst>
                <a:ext uri="{FF2B5EF4-FFF2-40B4-BE49-F238E27FC236}">
                  <a16:creationId xmlns:a16="http://schemas.microsoft.com/office/drawing/2014/main" id="{1A616054-E782-4EF9-1EB5-E7A34E165583}"/>
                </a:ext>
              </a:extLst>
            </p:cNvPr>
            <p:cNvPicPr>
              <a:picLocks noChangeAspect="1"/>
            </p:cNvPicPr>
            <p:nvPr/>
          </p:nvPicPr>
          <p:blipFill>
            <a:blip r:embed="rId4"/>
            <a:stretch>
              <a:fillRect/>
            </a:stretch>
          </p:blipFill>
          <p:spPr>
            <a:xfrm>
              <a:off x="5310051" y="2059994"/>
              <a:ext cx="2857857" cy="1866138"/>
            </a:xfrm>
            <a:prstGeom prst="rect">
              <a:avLst/>
            </a:prstGeom>
          </p:spPr>
        </p:pic>
        <p:pic>
          <p:nvPicPr>
            <p:cNvPr id="10" name="Picture 9">
              <a:extLst>
                <a:ext uri="{FF2B5EF4-FFF2-40B4-BE49-F238E27FC236}">
                  <a16:creationId xmlns:a16="http://schemas.microsoft.com/office/drawing/2014/main" id="{91F2DCD3-4778-FC7B-7B71-886D349EEB11}"/>
                </a:ext>
              </a:extLst>
            </p:cNvPr>
            <p:cNvPicPr>
              <a:picLocks noChangeAspect="1"/>
            </p:cNvPicPr>
            <p:nvPr/>
          </p:nvPicPr>
          <p:blipFill>
            <a:blip r:embed="rId5"/>
            <a:stretch>
              <a:fillRect/>
            </a:stretch>
          </p:blipFill>
          <p:spPr>
            <a:xfrm>
              <a:off x="5310051" y="361950"/>
              <a:ext cx="3248297" cy="1366276"/>
            </a:xfrm>
            <a:prstGeom prst="rect">
              <a:avLst/>
            </a:prstGeom>
          </p:spPr>
        </p:pic>
        <p:sp>
          <p:nvSpPr>
            <p:cNvPr id="12" name="Rectangle 11">
              <a:extLst>
                <a:ext uri="{FF2B5EF4-FFF2-40B4-BE49-F238E27FC236}">
                  <a16:creationId xmlns:a16="http://schemas.microsoft.com/office/drawing/2014/main" id="{DB6F19AA-C839-06BA-7395-6C4B71834996}"/>
                </a:ext>
              </a:extLst>
            </p:cNvPr>
            <p:cNvSpPr/>
            <p:nvPr/>
          </p:nvSpPr>
          <p:spPr>
            <a:xfrm>
              <a:off x="4800600" y="1428750"/>
              <a:ext cx="509451" cy="26189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white background with black text&#10;&#10;Description automatically generated">
            <a:extLst>
              <a:ext uri="{FF2B5EF4-FFF2-40B4-BE49-F238E27FC236}">
                <a16:creationId xmlns:a16="http://schemas.microsoft.com/office/drawing/2014/main" id="{73016BBC-46D5-935E-3344-0E0A12C88D5A}"/>
              </a:ext>
            </a:extLst>
          </p:cNvPr>
          <p:cNvPicPr>
            <a:picLocks noChangeAspect="1"/>
          </p:cNvPicPr>
          <p:nvPr/>
        </p:nvPicPr>
        <p:blipFill>
          <a:blip r:embed="rId6"/>
          <a:stretch>
            <a:fillRect/>
          </a:stretch>
        </p:blipFill>
        <p:spPr>
          <a:xfrm>
            <a:off x="5191172" y="2876053"/>
            <a:ext cx="3040198" cy="1165164"/>
          </a:xfrm>
          <a:prstGeom prst="rect">
            <a:avLst/>
          </a:prstGeom>
        </p:spPr>
      </p:pic>
      <p:pic>
        <p:nvPicPr>
          <p:cNvPr id="8" name="Picture 7" descr="A screenshot of a graph&#10;&#10;Description automatically generated">
            <a:extLst>
              <a:ext uri="{FF2B5EF4-FFF2-40B4-BE49-F238E27FC236}">
                <a16:creationId xmlns:a16="http://schemas.microsoft.com/office/drawing/2014/main" id="{97069018-FA53-70E2-7C79-1A595F6A67CE}"/>
              </a:ext>
            </a:extLst>
          </p:cNvPr>
          <p:cNvPicPr>
            <a:picLocks noChangeAspect="1"/>
          </p:cNvPicPr>
          <p:nvPr/>
        </p:nvPicPr>
        <p:blipFill>
          <a:blip r:embed="rId7"/>
          <a:stretch>
            <a:fillRect/>
          </a:stretch>
        </p:blipFill>
        <p:spPr>
          <a:xfrm>
            <a:off x="3274256" y="2847045"/>
            <a:ext cx="1515389" cy="1194172"/>
          </a:xfrm>
          <a:prstGeom prst="rect">
            <a:avLst/>
          </a:prstGeom>
        </p:spPr>
      </p:pic>
      <p:pic>
        <p:nvPicPr>
          <p:cNvPr id="15" name="Picture 14">
            <a:extLst>
              <a:ext uri="{FF2B5EF4-FFF2-40B4-BE49-F238E27FC236}">
                <a16:creationId xmlns:a16="http://schemas.microsoft.com/office/drawing/2014/main" id="{914CAF34-6FE7-0A26-C56B-E079B08E3740}"/>
              </a:ext>
            </a:extLst>
          </p:cNvPr>
          <p:cNvPicPr>
            <a:picLocks noChangeAspect="1"/>
          </p:cNvPicPr>
          <p:nvPr/>
        </p:nvPicPr>
        <p:blipFill>
          <a:blip r:embed="rId8"/>
          <a:stretch>
            <a:fillRect/>
          </a:stretch>
        </p:blipFill>
        <p:spPr>
          <a:xfrm>
            <a:off x="990600" y="565886"/>
            <a:ext cx="4319451" cy="396140"/>
          </a:xfrm>
          <a:prstGeom prst="rect">
            <a:avLst/>
          </a:prstGeom>
        </p:spPr>
      </p:pic>
    </p:spTree>
    <p:extLst>
      <p:ext uri="{BB962C8B-B14F-4D97-AF65-F5344CB8AC3E}">
        <p14:creationId xmlns:p14="http://schemas.microsoft.com/office/powerpoint/2010/main" val="4098064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79FAE-B5F8-B7DF-8643-05DB4AF48B70}"/>
              </a:ext>
            </a:extLst>
          </p:cNvPr>
          <p:cNvSpPr/>
          <p:nvPr/>
        </p:nvSpPr>
        <p:spPr>
          <a:xfrm>
            <a:off x="2362200" y="882727"/>
            <a:ext cx="5765760" cy="331496"/>
          </a:xfrm>
          <a:prstGeom prst="rect">
            <a:avLst/>
          </a:prstGeom>
          <a:solidFill>
            <a:srgbClr val="467B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F3F3"/>
              </a:solidFill>
              <a:effectLst/>
              <a:uLnTx/>
              <a:uFillTx/>
              <a:latin typeface="Roboto"/>
              <a:ea typeface="+mn-ea"/>
              <a:cs typeface="+mn-cs"/>
              <a:sym typeface="Arial"/>
            </a:endParaRPr>
          </a:p>
        </p:txBody>
      </p:sp>
      <p:sp>
        <p:nvSpPr>
          <p:cNvPr id="3" name="Freeform 918"/>
          <p:cNvSpPr>
            <a:spLocks/>
          </p:cNvSpPr>
          <p:nvPr/>
        </p:nvSpPr>
        <p:spPr bwMode="auto">
          <a:xfrm>
            <a:off x="1370458" y="3333377"/>
            <a:ext cx="2562225" cy="1297781"/>
          </a:xfrm>
          <a:custGeom>
            <a:avLst/>
            <a:gdLst>
              <a:gd name="T0" fmla="*/ 0 w 910"/>
              <a:gd name="T1" fmla="*/ 654533 h 460"/>
              <a:gd name="T2" fmla="*/ 0 w 910"/>
              <a:gd name="T3" fmla="*/ 1105935 h 460"/>
              <a:gd name="T4" fmla="*/ 623193 w 910"/>
              <a:gd name="T5" fmla="*/ 1730375 h 460"/>
              <a:gd name="T6" fmla="*/ 2552840 w 910"/>
              <a:gd name="T7" fmla="*/ 1730375 h 460"/>
              <a:gd name="T8" fmla="*/ 2552840 w 910"/>
              <a:gd name="T9" fmla="*/ 1730375 h 460"/>
              <a:gd name="T10" fmla="*/ 3416300 w 910"/>
              <a:gd name="T11" fmla="*/ 865188 h 460"/>
              <a:gd name="T12" fmla="*/ 2552840 w 910"/>
              <a:gd name="T13" fmla="*/ 0 h 460"/>
              <a:gd name="T14" fmla="*/ 1689379 w 910"/>
              <a:gd name="T15" fmla="*/ 865188 h 460"/>
              <a:gd name="T16" fmla="*/ 2102338 w 910"/>
              <a:gd name="T17" fmla="*/ 1606239 h 460"/>
              <a:gd name="T18" fmla="*/ 2154897 w 910"/>
              <a:gd name="T19" fmla="*/ 1594954 h 460"/>
              <a:gd name="T20" fmla="*/ 2139880 w 910"/>
              <a:gd name="T21" fmla="*/ 1542291 h 460"/>
              <a:gd name="T22" fmla="*/ 1764463 w 910"/>
              <a:gd name="T23" fmla="*/ 865188 h 460"/>
              <a:gd name="T24" fmla="*/ 1993467 w 910"/>
              <a:gd name="T25" fmla="*/ 308458 h 460"/>
              <a:gd name="T26" fmla="*/ 2552840 w 910"/>
              <a:gd name="T27" fmla="*/ 75234 h 460"/>
              <a:gd name="T28" fmla="*/ 3108458 w 910"/>
              <a:gd name="T29" fmla="*/ 308458 h 460"/>
              <a:gd name="T30" fmla="*/ 3341216 w 910"/>
              <a:gd name="T31" fmla="*/ 865188 h 460"/>
              <a:gd name="T32" fmla="*/ 3108458 w 910"/>
              <a:gd name="T33" fmla="*/ 1425679 h 460"/>
              <a:gd name="T34" fmla="*/ 2552840 w 910"/>
              <a:gd name="T35" fmla="*/ 1655141 h 460"/>
              <a:gd name="T36" fmla="*/ 2552840 w 910"/>
              <a:gd name="T37" fmla="*/ 1655141 h 460"/>
              <a:gd name="T38" fmla="*/ 623193 w 910"/>
              <a:gd name="T39" fmla="*/ 1655141 h 460"/>
              <a:gd name="T40" fmla="*/ 236513 w 910"/>
              <a:gd name="T41" fmla="*/ 1493389 h 460"/>
              <a:gd name="T42" fmla="*/ 75084 w 910"/>
              <a:gd name="T43" fmla="*/ 1105935 h 460"/>
              <a:gd name="T44" fmla="*/ 75084 w 910"/>
              <a:gd name="T45" fmla="*/ 654533 h 460"/>
              <a:gd name="T46" fmla="*/ 37542 w 910"/>
              <a:gd name="T47" fmla="*/ 616916 h 460"/>
              <a:gd name="T48" fmla="*/ 0 w 910"/>
              <a:gd name="T49" fmla="*/ 654533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10" h="460">
                <a:moveTo>
                  <a:pt x="0" y="174"/>
                </a:moveTo>
                <a:cubicBezTo>
                  <a:pt x="0" y="294"/>
                  <a:pt x="0" y="294"/>
                  <a:pt x="0" y="294"/>
                </a:cubicBezTo>
                <a:cubicBezTo>
                  <a:pt x="0" y="386"/>
                  <a:pt x="74" y="460"/>
                  <a:pt x="166" y="460"/>
                </a:cubicBezTo>
                <a:cubicBezTo>
                  <a:pt x="680" y="460"/>
                  <a:pt x="680" y="460"/>
                  <a:pt x="680" y="460"/>
                </a:cubicBezTo>
                <a:cubicBezTo>
                  <a:pt x="680" y="460"/>
                  <a:pt x="680" y="460"/>
                  <a:pt x="680" y="460"/>
                </a:cubicBezTo>
                <a:cubicBezTo>
                  <a:pt x="807" y="460"/>
                  <a:pt x="910" y="357"/>
                  <a:pt x="910" y="230"/>
                </a:cubicBezTo>
                <a:cubicBezTo>
                  <a:pt x="910" y="103"/>
                  <a:pt x="807" y="0"/>
                  <a:pt x="680" y="0"/>
                </a:cubicBezTo>
                <a:cubicBezTo>
                  <a:pt x="553" y="0"/>
                  <a:pt x="450" y="103"/>
                  <a:pt x="450" y="230"/>
                </a:cubicBezTo>
                <a:cubicBezTo>
                  <a:pt x="450" y="314"/>
                  <a:pt x="494" y="386"/>
                  <a:pt x="560" y="427"/>
                </a:cubicBezTo>
                <a:cubicBezTo>
                  <a:pt x="565" y="430"/>
                  <a:pt x="571" y="428"/>
                  <a:pt x="574" y="424"/>
                </a:cubicBezTo>
                <a:cubicBezTo>
                  <a:pt x="577" y="419"/>
                  <a:pt x="575" y="413"/>
                  <a:pt x="570" y="410"/>
                </a:cubicBezTo>
                <a:cubicBezTo>
                  <a:pt x="510" y="373"/>
                  <a:pt x="470" y="306"/>
                  <a:pt x="470" y="230"/>
                </a:cubicBezTo>
                <a:cubicBezTo>
                  <a:pt x="470" y="172"/>
                  <a:pt x="493" y="120"/>
                  <a:pt x="531" y="82"/>
                </a:cubicBezTo>
                <a:cubicBezTo>
                  <a:pt x="569" y="44"/>
                  <a:pt x="622" y="20"/>
                  <a:pt x="680" y="20"/>
                </a:cubicBezTo>
                <a:cubicBezTo>
                  <a:pt x="738" y="20"/>
                  <a:pt x="790" y="44"/>
                  <a:pt x="828" y="82"/>
                </a:cubicBezTo>
                <a:cubicBezTo>
                  <a:pt x="866" y="120"/>
                  <a:pt x="890" y="172"/>
                  <a:pt x="890" y="230"/>
                </a:cubicBezTo>
                <a:cubicBezTo>
                  <a:pt x="890" y="288"/>
                  <a:pt x="866" y="341"/>
                  <a:pt x="828" y="379"/>
                </a:cubicBezTo>
                <a:cubicBezTo>
                  <a:pt x="790" y="417"/>
                  <a:pt x="738" y="440"/>
                  <a:pt x="680" y="440"/>
                </a:cubicBezTo>
                <a:cubicBezTo>
                  <a:pt x="680" y="440"/>
                  <a:pt x="680" y="440"/>
                  <a:pt x="680" y="440"/>
                </a:cubicBezTo>
                <a:cubicBezTo>
                  <a:pt x="166" y="440"/>
                  <a:pt x="166" y="440"/>
                  <a:pt x="166" y="440"/>
                </a:cubicBezTo>
                <a:cubicBezTo>
                  <a:pt x="126" y="440"/>
                  <a:pt x="89" y="424"/>
                  <a:pt x="63" y="397"/>
                </a:cubicBezTo>
                <a:cubicBezTo>
                  <a:pt x="36" y="371"/>
                  <a:pt x="20" y="334"/>
                  <a:pt x="20" y="294"/>
                </a:cubicBezTo>
                <a:cubicBezTo>
                  <a:pt x="20" y="174"/>
                  <a:pt x="20" y="174"/>
                  <a:pt x="20" y="174"/>
                </a:cubicBezTo>
                <a:cubicBezTo>
                  <a:pt x="20" y="168"/>
                  <a:pt x="15" y="164"/>
                  <a:pt x="10" y="164"/>
                </a:cubicBezTo>
                <a:cubicBezTo>
                  <a:pt x="4" y="164"/>
                  <a:pt x="0" y="168"/>
                  <a:pt x="0" y="174"/>
                </a:cubicBezTo>
                <a:close/>
              </a:path>
            </a:pathLst>
          </a:custGeom>
          <a:solidFill>
            <a:schemeClr val="bg2">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919"/>
          <p:cNvSpPr>
            <a:spLocks/>
          </p:cNvSpPr>
          <p:nvPr/>
        </p:nvSpPr>
        <p:spPr bwMode="auto">
          <a:xfrm>
            <a:off x="3691375" y="3341490"/>
            <a:ext cx="2050256" cy="1297781"/>
          </a:xfrm>
          <a:custGeom>
            <a:avLst/>
            <a:gdLst>
              <a:gd name="T0" fmla="*/ 37550 w 728"/>
              <a:gd name="T1" fmla="*/ 1730375 h 460"/>
              <a:gd name="T2" fmla="*/ 1870014 w 728"/>
              <a:gd name="T3" fmla="*/ 1730375 h 460"/>
              <a:gd name="T4" fmla="*/ 2733675 w 728"/>
              <a:gd name="T5" fmla="*/ 865188 h 460"/>
              <a:gd name="T6" fmla="*/ 1870014 w 728"/>
              <a:gd name="T7" fmla="*/ 0 h 460"/>
              <a:gd name="T8" fmla="*/ 1006353 w 728"/>
              <a:gd name="T9" fmla="*/ 865188 h 460"/>
              <a:gd name="T10" fmla="*/ 1419408 w 728"/>
              <a:gd name="T11" fmla="*/ 1606239 h 460"/>
              <a:gd name="T12" fmla="*/ 1471979 w 728"/>
              <a:gd name="T13" fmla="*/ 1594954 h 460"/>
              <a:gd name="T14" fmla="*/ 1460714 w 728"/>
              <a:gd name="T15" fmla="*/ 1542291 h 460"/>
              <a:gd name="T16" fmla="*/ 1081454 w 728"/>
              <a:gd name="T17" fmla="*/ 865188 h 460"/>
              <a:gd name="T18" fmla="*/ 1310512 w 728"/>
              <a:gd name="T19" fmla="*/ 308458 h 460"/>
              <a:gd name="T20" fmla="*/ 1870014 w 728"/>
              <a:gd name="T21" fmla="*/ 75234 h 460"/>
              <a:gd name="T22" fmla="*/ 2425761 w 728"/>
              <a:gd name="T23" fmla="*/ 308458 h 460"/>
              <a:gd name="T24" fmla="*/ 2658574 w 728"/>
              <a:gd name="T25" fmla="*/ 865188 h 460"/>
              <a:gd name="T26" fmla="*/ 2425761 w 728"/>
              <a:gd name="T27" fmla="*/ 1425679 h 460"/>
              <a:gd name="T28" fmla="*/ 1870014 w 728"/>
              <a:gd name="T29" fmla="*/ 1655141 h 460"/>
              <a:gd name="T30" fmla="*/ 37550 w 728"/>
              <a:gd name="T31" fmla="*/ 1655141 h 460"/>
              <a:gd name="T32" fmla="*/ 0 w 728"/>
              <a:gd name="T33" fmla="*/ 1692758 h 460"/>
              <a:gd name="T34" fmla="*/ 37550 w 728"/>
              <a:gd name="T35" fmla="*/ 1730375 h 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8" h="460">
                <a:moveTo>
                  <a:pt x="10" y="460"/>
                </a:moveTo>
                <a:cubicBezTo>
                  <a:pt x="498" y="460"/>
                  <a:pt x="498" y="460"/>
                  <a:pt x="498" y="460"/>
                </a:cubicBezTo>
                <a:cubicBezTo>
                  <a:pt x="625" y="460"/>
                  <a:pt x="728" y="357"/>
                  <a:pt x="728" y="230"/>
                </a:cubicBezTo>
                <a:cubicBezTo>
                  <a:pt x="728" y="103"/>
                  <a:pt x="625" y="0"/>
                  <a:pt x="498" y="0"/>
                </a:cubicBezTo>
                <a:cubicBezTo>
                  <a:pt x="371" y="0"/>
                  <a:pt x="268" y="103"/>
                  <a:pt x="268" y="230"/>
                </a:cubicBezTo>
                <a:cubicBezTo>
                  <a:pt x="268" y="314"/>
                  <a:pt x="312" y="386"/>
                  <a:pt x="378" y="427"/>
                </a:cubicBezTo>
                <a:cubicBezTo>
                  <a:pt x="383" y="430"/>
                  <a:pt x="389" y="428"/>
                  <a:pt x="392" y="424"/>
                </a:cubicBezTo>
                <a:cubicBezTo>
                  <a:pt x="395" y="419"/>
                  <a:pt x="393" y="413"/>
                  <a:pt x="389" y="410"/>
                </a:cubicBezTo>
                <a:cubicBezTo>
                  <a:pt x="328" y="373"/>
                  <a:pt x="288" y="306"/>
                  <a:pt x="288" y="230"/>
                </a:cubicBezTo>
                <a:cubicBezTo>
                  <a:pt x="288" y="172"/>
                  <a:pt x="311" y="120"/>
                  <a:pt x="349" y="82"/>
                </a:cubicBezTo>
                <a:cubicBezTo>
                  <a:pt x="387" y="44"/>
                  <a:pt x="440" y="20"/>
                  <a:pt x="498" y="20"/>
                </a:cubicBezTo>
                <a:cubicBezTo>
                  <a:pt x="556" y="20"/>
                  <a:pt x="608" y="44"/>
                  <a:pt x="646" y="82"/>
                </a:cubicBezTo>
                <a:cubicBezTo>
                  <a:pt x="684" y="120"/>
                  <a:pt x="708" y="172"/>
                  <a:pt x="708" y="230"/>
                </a:cubicBezTo>
                <a:cubicBezTo>
                  <a:pt x="708" y="288"/>
                  <a:pt x="684" y="341"/>
                  <a:pt x="646" y="379"/>
                </a:cubicBezTo>
                <a:cubicBezTo>
                  <a:pt x="608" y="417"/>
                  <a:pt x="556" y="440"/>
                  <a:pt x="498" y="440"/>
                </a:cubicBezTo>
                <a:cubicBezTo>
                  <a:pt x="10" y="440"/>
                  <a:pt x="10" y="440"/>
                  <a:pt x="10" y="440"/>
                </a:cubicBezTo>
                <a:cubicBezTo>
                  <a:pt x="5" y="440"/>
                  <a:pt x="0" y="445"/>
                  <a:pt x="0" y="450"/>
                </a:cubicBezTo>
                <a:cubicBezTo>
                  <a:pt x="0" y="456"/>
                  <a:pt x="5" y="460"/>
                  <a:pt x="10" y="460"/>
                </a:cubicBezTo>
                <a:close/>
              </a:path>
            </a:pathLst>
          </a:custGeom>
          <a:solidFill>
            <a:schemeClr val="bg2">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920"/>
          <p:cNvSpPr>
            <a:spLocks/>
          </p:cNvSpPr>
          <p:nvPr/>
        </p:nvSpPr>
        <p:spPr bwMode="auto">
          <a:xfrm>
            <a:off x="5467909" y="3368102"/>
            <a:ext cx="2049066" cy="1297781"/>
          </a:xfrm>
          <a:custGeom>
            <a:avLst/>
            <a:gdLst>
              <a:gd name="T0" fmla="*/ 37529 w 728"/>
              <a:gd name="T1" fmla="*/ 1730375 h 460"/>
              <a:gd name="T2" fmla="*/ 1868928 w 728"/>
              <a:gd name="T3" fmla="*/ 1730375 h 460"/>
              <a:gd name="T4" fmla="*/ 2732088 w 728"/>
              <a:gd name="T5" fmla="*/ 865188 h 460"/>
              <a:gd name="T6" fmla="*/ 1868928 w 728"/>
              <a:gd name="T7" fmla="*/ 0 h 460"/>
              <a:gd name="T8" fmla="*/ 1005769 w 728"/>
              <a:gd name="T9" fmla="*/ 865188 h 460"/>
              <a:gd name="T10" fmla="*/ 1418584 w 728"/>
              <a:gd name="T11" fmla="*/ 1606239 h 460"/>
              <a:gd name="T12" fmla="*/ 1471124 w 728"/>
              <a:gd name="T13" fmla="*/ 1594954 h 460"/>
              <a:gd name="T14" fmla="*/ 1459866 w 728"/>
              <a:gd name="T15" fmla="*/ 1542291 h 460"/>
              <a:gd name="T16" fmla="*/ 1080826 w 728"/>
              <a:gd name="T17" fmla="*/ 865188 h 460"/>
              <a:gd name="T18" fmla="*/ 1309751 w 728"/>
              <a:gd name="T19" fmla="*/ 308458 h 460"/>
              <a:gd name="T20" fmla="*/ 1868928 w 728"/>
              <a:gd name="T21" fmla="*/ 75234 h 460"/>
              <a:gd name="T22" fmla="*/ 2424353 w 728"/>
              <a:gd name="T23" fmla="*/ 308458 h 460"/>
              <a:gd name="T24" fmla="*/ 2657031 w 728"/>
              <a:gd name="T25" fmla="*/ 865188 h 460"/>
              <a:gd name="T26" fmla="*/ 2424353 w 728"/>
              <a:gd name="T27" fmla="*/ 1425679 h 460"/>
              <a:gd name="T28" fmla="*/ 1868928 w 728"/>
              <a:gd name="T29" fmla="*/ 1655141 h 460"/>
              <a:gd name="T30" fmla="*/ 37529 w 728"/>
              <a:gd name="T31" fmla="*/ 1655141 h 460"/>
              <a:gd name="T32" fmla="*/ 0 w 728"/>
              <a:gd name="T33" fmla="*/ 1692758 h 460"/>
              <a:gd name="T34" fmla="*/ 37529 w 728"/>
              <a:gd name="T35" fmla="*/ 1730375 h 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8" h="460">
                <a:moveTo>
                  <a:pt x="10" y="460"/>
                </a:moveTo>
                <a:cubicBezTo>
                  <a:pt x="498" y="460"/>
                  <a:pt x="498" y="460"/>
                  <a:pt x="498" y="460"/>
                </a:cubicBezTo>
                <a:cubicBezTo>
                  <a:pt x="625" y="460"/>
                  <a:pt x="728" y="357"/>
                  <a:pt x="728" y="230"/>
                </a:cubicBezTo>
                <a:cubicBezTo>
                  <a:pt x="728" y="103"/>
                  <a:pt x="625" y="0"/>
                  <a:pt x="498" y="0"/>
                </a:cubicBezTo>
                <a:cubicBezTo>
                  <a:pt x="371" y="0"/>
                  <a:pt x="268" y="103"/>
                  <a:pt x="268" y="230"/>
                </a:cubicBezTo>
                <a:cubicBezTo>
                  <a:pt x="268" y="314"/>
                  <a:pt x="312" y="386"/>
                  <a:pt x="378" y="427"/>
                </a:cubicBezTo>
                <a:cubicBezTo>
                  <a:pt x="383" y="430"/>
                  <a:pt x="389" y="428"/>
                  <a:pt x="392" y="424"/>
                </a:cubicBezTo>
                <a:cubicBezTo>
                  <a:pt x="395" y="419"/>
                  <a:pt x="393" y="413"/>
                  <a:pt x="389" y="410"/>
                </a:cubicBezTo>
                <a:cubicBezTo>
                  <a:pt x="328" y="373"/>
                  <a:pt x="288" y="306"/>
                  <a:pt x="288" y="230"/>
                </a:cubicBezTo>
                <a:cubicBezTo>
                  <a:pt x="288" y="172"/>
                  <a:pt x="311" y="120"/>
                  <a:pt x="349" y="82"/>
                </a:cubicBezTo>
                <a:cubicBezTo>
                  <a:pt x="387" y="44"/>
                  <a:pt x="440" y="20"/>
                  <a:pt x="498" y="20"/>
                </a:cubicBezTo>
                <a:cubicBezTo>
                  <a:pt x="556" y="20"/>
                  <a:pt x="608" y="44"/>
                  <a:pt x="646" y="82"/>
                </a:cubicBezTo>
                <a:cubicBezTo>
                  <a:pt x="684" y="120"/>
                  <a:pt x="708" y="172"/>
                  <a:pt x="708" y="230"/>
                </a:cubicBezTo>
                <a:cubicBezTo>
                  <a:pt x="708" y="288"/>
                  <a:pt x="684" y="341"/>
                  <a:pt x="646" y="379"/>
                </a:cubicBezTo>
                <a:cubicBezTo>
                  <a:pt x="608" y="417"/>
                  <a:pt x="556" y="440"/>
                  <a:pt x="498" y="440"/>
                </a:cubicBezTo>
                <a:cubicBezTo>
                  <a:pt x="10" y="440"/>
                  <a:pt x="10" y="440"/>
                  <a:pt x="10" y="440"/>
                </a:cubicBezTo>
                <a:cubicBezTo>
                  <a:pt x="5" y="440"/>
                  <a:pt x="0" y="445"/>
                  <a:pt x="0" y="450"/>
                </a:cubicBezTo>
                <a:cubicBezTo>
                  <a:pt x="0" y="456"/>
                  <a:pt x="5" y="460"/>
                  <a:pt x="10" y="460"/>
                </a:cubicBezTo>
                <a:close/>
              </a:path>
            </a:pathLst>
          </a:custGeom>
          <a:solidFill>
            <a:schemeClr val="bg2">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21"/>
          <p:cNvSpPr>
            <a:spLocks/>
          </p:cNvSpPr>
          <p:nvPr/>
        </p:nvSpPr>
        <p:spPr bwMode="auto">
          <a:xfrm>
            <a:off x="7282777" y="2995459"/>
            <a:ext cx="1022747" cy="1666875"/>
          </a:xfrm>
          <a:custGeom>
            <a:avLst/>
            <a:gdLst>
              <a:gd name="T0" fmla="*/ 37566 w 363"/>
              <a:gd name="T1" fmla="*/ 2222500 h 591"/>
              <a:gd name="T2" fmla="*/ 1326097 w 363"/>
              <a:gd name="T3" fmla="*/ 2222500 h 591"/>
              <a:gd name="T4" fmla="*/ 1352393 w 363"/>
              <a:gd name="T5" fmla="*/ 2211218 h 591"/>
              <a:gd name="T6" fmla="*/ 1363663 w 363"/>
              <a:gd name="T7" fmla="*/ 2184894 h 591"/>
              <a:gd name="T8" fmla="*/ 1363663 w 363"/>
              <a:gd name="T9" fmla="*/ 37606 h 591"/>
              <a:gd name="T10" fmla="*/ 1326097 w 363"/>
              <a:gd name="T11" fmla="*/ 0 h 591"/>
              <a:gd name="T12" fmla="*/ 1288530 w 363"/>
              <a:gd name="T13" fmla="*/ 37606 h 591"/>
              <a:gd name="T14" fmla="*/ 1288530 w 363"/>
              <a:gd name="T15" fmla="*/ 2147288 h 591"/>
              <a:gd name="T16" fmla="*/ 37566 w 363"/>
              <a:gd name="T17" fmla="*/ 2147288 h 591"/>
              <a:gd name="T18" fmla="*/ 0 w 363"/>
              <a:gd name="T19" fmla="*/ 2184894 h 591"/>
              <a:gd name="T20" fmla="*/ 37566 w 363"/>
              <a:gd name="T21" fmla="*/ 2222500 h 5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3" h="591">
                <a:moveTo>
                  <a:pt x="10" y="591"/>
                </a:moveTo>
                <a:cubicBezTo>
                  <a:pt x="353" y="591"/>
                  <a:pt x="353" y="591"/>
                  <a:pt x="353" y="591"/>
                </a:cubicBezTo>
                <a:cubicBezTo>
                  <a:pt x="356" y="591"/>
                  <a:pt x="358" y="590"/>
                  <a:pt x="360" y="588"/>
                </a:cubicBezTo>
                <a:cubicBezTo>
                  <a:pt x="362" y="587"/>
                  <a:pt x="363" y="584"/>
                  <a:pt x="363" y="581"/>
                </a:cubicBezTo>
                <a:cubicBezTo>
                  <a:pt x="363" y="10"/>
                  <a:pt x="363" y="10"/>
                  <a:pt x="363" y="10"/>
                </a:cubicBezTo>
                <a:cubicBezTo>
                  <a:pt x="363" y="5"/>
                  <a:pt x="359" y="0"/>
                  <a:pt x="353" y="0"/>
                </a:cubicBezTo>
                <a:cubicBezTo>
                  <a:pt x="347" y="0"/>
                  <a:pt x="343" y="5"/>
                  <a:pt x="343" y="10"/>
                </a:cubicBezTo>
                <a:cubicBezTo>
                  <a:pt x="343" y="571"/>
                  <a:pt x="343" y="571"/>
                  <a:pt x="343" y="571"/>
                </a:cubicBezTo>
                <a:cubicBezTo>
                  <a:pt x="10" y="571"/>
                  <a:pt x="10" y="571"/>
                  <a:pt x="10" y="571"/>
                </a:cubicBezTo>
                <a:cubicBezTo>
                  <a:pt x="5" y="571"/>
                  <a:pt x="0" y="576"/>
                  <a:pt x="0" y="581"/>
                </a:cubicBezTo>
                <a:cubicBezTo>
                  <a:pt x="0" y="587"/>
                  <a:pt x="5" y="591"/>
                  <a:pt x="10" y="591"/>
                </a:cubicBezTo>
                <a:close/>
              </a:path>
            </a:pathLst>
          </a:custGeom>
          <a:solidFill>
            <a:schemeClr val="bg2">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roup 42"/>
          <p:cNvGrpSpPr/>
          <p:nvPr/>
        </p:nvGrpSpPr>
        <p:grpSpPr>
          <a:xfrm>
            <a:off x="8072154" y="2553508"/>
            <a:ext cx="394097" cy="397669"/>
            <a:chOff x="10779125" y="2908300"/>
            <a:chExt cx="525463" cy="530225"/>
          </a:xfrm>
          <a:solidFill>
            <a:srgbClr val="467BBE"/>
          </a:solidFill>
        </p:grpSpPr>
        <p:sp>
          <p:nvSpPr>
            <p:cNvPr id="8" name="Freeform 922"/>
            <p:cNvSpPr>
              <a:spLocks noEditPoints="1"/>
            </p:cNvSpPr>
            <p:nvPr/>
          </p:nvSpPr>
          <p:spPr bwMode="auto">
            <a:xfrm>
              <a:off x="10779125" y="2908300"/>
              <a:ext cx="525463" cy="530225"/>
            </a:xfrm>
            <a:custGeom>
              <a:avLst/>
              <a:gdLst>
                <a:gd name="T0" fmla="*/ 262732 w 140"/>
                <a:gd name="T1" fmla="*/ 530225 h 141"/>
                <a:gd name="T2" fmla="*/ 525463 w 140"/>
                <a:gd name="T3" fmla="*/ 266993 h 141"/>
                <a:gd name="T4" fmla="*/ 262732 w 140"/>
                <a:gd name="T5" fmla="*/ 0 h 141"/>
                <a:gd name="T6" fmla="*/ 0 w 140"/>
                <a:gd name="T7" fmla="*/ 266993 h 141"/>
                <a:gd name="T8" fmla="*/ 262732 w 140"/>
                <a:gd name="T9" fmla="*/ 530225 h 141"/>
                <a:gd name="T10" fmla="*/ 262732 w 140"/>
                <a:gd name="T11" fmla="*/ 394848 h 141"/>
                <a:gd name="T12" fmla="*/ 131366 w 140"/>
                <a:gd name="T13" fmla="*/ 266993 h 141"/>
                <a:gd name="T14" fmla="*/ 262732 w 140"/>
                <a:gd name="T15" fmla="*/ 135377 h 141"/>
                <a:gd name="T16" fmla="*/ 394097 w 140"/>
                <a:gd name="T17" fmla="*/ 266993 h 141"/>
                <a:gd name="T18" fmla="*/ 262732 w 140"/>
                <a:gd name="T19" fmla="*/ 394848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141">
                  <a:moveTo>
                    <a:pt x="70" y="141"/>
                  </a:moveTo>
                  <a:cubicBezTo>
                    <a:pt x="109" y="141"/>
                    <a:pt x="140" y="110"/>
                    <a:pt x="140" y="71"/>
                  </a:cubicBezTo>
                  <a:cubicBezTo>
                    <a:pt x="140" y="32"/>
                    <a:pt x="109" y="0"/>
                    <a:pt x="70" y="0"/>
                  </a:cubicBezTo>
                  <a:cubicBezTo>
                    <a:pt x="31" y="0"/>
                    <a:pt x="0" y="32"/>
                    <a:pt x="0" y="71"/>
                  </a:cubicBezTo>
                  <a:cubicBezTo>
                    <a:pt x="0" y="110"/>
                    <a:pt x="31" y="141"/>
                    <a:pt x="70" y="141"/>
                  </a:cubicBezTo>
                  <a:moveTo>
                    <a:pt x="70" y="105"/>
                  </a:moveTo>
                  <a:cubicBezTo>
                    <a:pt x="51" y="105"/>
                    <a:pt x="35" y="90"/>
                    <a:pt x="35" y="71"/>
                  </a:cubicBezTo>
                  <a:cubicBezTo>
                    <a:pt x="35" y="51"/>
                    <a:pt x="51" y="36"/>
                    <a:pt x="70" y="36"/>
                  </a:cubicBezTo>
                  <a:cubicBezTo>
                    <a:pt x="89" y="36"/>
                    <a:pt x="105" y="51"/>
                    <a:pt x="105" y="71"/>
                  </a:cubicBezTo>
                  <a:cubicBezTo>
                    <a:pt x="105" y="90"/>
                    <a:pt x="89" y="105"/>
                    <a:pt x="70" y="105"/>
                  </a:cubicBezTo>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923"/>
            <p:cNvSpPr>
              <a:spLocks noEditPoints="1"/>
            </p:cNvSpPr>
            <p:nvPr/>
          </p:nvSpPr>
          <p:spPr bwMode="auto">
            <a:xfrm>
              <a:off x="11041062" y="2908300"/>
              <a:ext cx="263525" cy="530225"/>
            </a:xfrm>
            <a:custGeom>
              <a:avLst/>
              <a:gdLst>
                <a:gd name="T0" fmla="*/ 56470 w 70"/>
                <a:gd name="T1" fmla="*/ 383567 h 141"/>
                <a:gd name="T2" fmla="*/ 56470 w 70"/>
                <a:gd name="T3" fmla="*/ 383567 h 141"/>
                <a:gd name="T4" fmla="*/ 56470 w 70"/>
                <a:gd name="T5" fmla="*/ 383567 h 141"/>
                <a:gd name="T6" fmla="*/ 259760 w 70"/>
                <a:gd name="T7" fmla="*/ 308358 h 141"/>
                <a:gd name="T8" fmla="*/ 0 w 70"/>
                <a:gd name="T9" fmla="*/ 530225 h 141"/>
                <a:gd name="T10" fmla="*/ 0 w 70"/>
                <a:gd name="T11" fmla="*/ 530225 h 141"/>
                <a:gd name="T12" fmla="*/ 259760 w 70"/>
                <a:gd name="T13" fmla="*/ 308358 h 141"/>
                <a:gd name="T14" fmla="*/ 131763 w 70"/>
                <a:gd name="T15" fmla="*/ 266993 h 141"/>
                <a:gd name="T16" fmla="*/ 56470 w 70"/>
                <a:gd name="T17" fmla="*/ 383567 h 141"/>
                <a:gd name="T18" fmla="*/ 131763 w 70"/>
                <a:gd name="T19" fmla="*/ 266993 h 141"/>
                <a:gd name="T20" fmla="*/ 131763 w 70"/>
                <a:gd name="T21" fmla="*/ 266993 h 141"/>
                <a:gd name="T22" fmla="*/ 60234 w 70"/>
                <a:gd name="T23" fmla="*/ 150418 h 141"/>
                <a:gd name="T24" fmla="*/ 131763 w 70"/>
                <a:gd name="T25" fmla="*/ 266993 h 141"/>
                <a:gd name="T26" fmla="*/ 60234 w 70"/>
                <a:gd name="T27" fmla="*/ 150418 h 141"/>
                <a:gd name="T28" fmla="*/ 0 w 70"/>
                <a:gd name="T29" fmla="*/ 0 h 141"/>
                <a:gd name="T30" fmla="*/ 0 w 70"/>
                <a:gd name="T31" fmla="*/ 0 h 141"/>
                <a:gd name="T32" fmla="*/ 263525 w 70"/>
                <a:gd name="T33" fmla="*/ 266993 h 141"/>
                <a:gd name="T34" fmla="*/ 263525 w 70"/>
                <a:gd name="T35" fmla="*/ 266993 h 141"/>
                <a:gd name="T36" fmla="*/ 0 w 70"/>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41">
                  <a:moveTo>
                    <a:pt x="15" y="102"/>
                  </a:moveTo>
                  <a:cubicBezTo>
                    <a:pt x="15" y="102"/>
                    <a:pt x="15" y="102"/>
                    <a:pt x="15" y="102"/>
                  </a:cubicBezTo>
                  <a:cubicBezTo>
                    <a:pt x="15" y="102"/>
                    <a:pt x="15" y="102"/>
                    <a:pt x="15" y="102"/>
                  </a:cubicBezTo>
                  <a:moveTo>
                    <a:pt x="69" y="82"/>
                  </a:moveTo>
                  <a:cubicBezTo>
                    <a:pt x="64" y="116"/>
                    <a:pt x="35" y="141"/>
                    <a:pt x="0" y="141"/>
                  </a:cubicBezTo>
                  <a:cubicBezTo>
                    <a:pt x="0" y="141"/>
                    <a:pt x="0" y="141"/>
                    <a:pt x="0" y="141"/>
                  </a:cubicBezTo>
                  <a:cubicBezTo>
                    <a:pt x="35" y="141"/>
                    <a:pt x="64" y="116"/>
                    <a:pt x="69" y="82"/>
                  </a:cubicBezTo>
                  <a:moveTo>
                    <a:pt x="35" y="71"/>
                  </a:moveTo>
                  <a:cubicBezTo>
                    <a:pt x="35" y="84"/>
                    <a:pt x="27" y="96"/>
                    <a:pt x="15" y="102"/>
                  </a:cubicBezTo>
                  <a:cubicBezTo>
                    <a:pt x="27" y="96"/>
                    <a:pt x="35" y="84"/>
                    <a:pt x="35" y="71"/>
                  </a:cubicBezTo>
                  <a:cubicBezTo>
                    <a:pt x="35" y="71"/>
                    <a:pt x="35" y="71"/>
                    <a:pt x="35" y="71"/>
                  </a:cubicBezTo>
                  <a:moveTo>
                    <a:pt x="16" y="40"/>
                  </a:moveTo>
                  <a:cubicBezTo>
                    <a:pt x="27" y="45"/>
                    <a:pt x="35" y="57"/>
                    <a:pt x="35" y="71"/>
                  </a:cubicBezTo>
                  <a:cubicBezTo>
                    <a:pt x="35" y="57"/>
                    <a:pt x="27" y="45"/>
                    <a:pt x="16" y="40"/>
                  </a:cubicBezTo>
                  <a:moveTo>
                    <a:pt x="0" y="0"/>
                  </a:moveTo>
                  <a:cubicBezTo>
                    <a:pt x="0" y="0"/>
                    <a:pt x="0" y="0"/>
                    <a:pt x="0" y="0"/>
                  </a:cubicBezTo>
                  <a:cubicBezTo>
                    <a:pt x="39" y="0"/>
                    <a:pt x="70" y="32"/>
                    <a:pt x="70" y="71"/>
                  </a:cubicBezTo>
                  <a:cubicBezTo>
                    <a:pt x="70" y="71"/>
                    <a:pt x="70" y="71"/>
                    <a:pt x="70" y="71"/>
                  </a:cubicBezTo>
                  <a:cubicBezTo>
                    <a:pt x="70" y="32"/>
                    <a:pt x="39"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924"/>
            <p:cNvSpPr>
              <a:spLocks/>
            </p:cNvSpPr>
            <p:nvPr/>
          </p:nvSpPr>
          <p:spPr bwMode="auto">
            <a:xfrm>
              <a:off x="11041062" y="2908300"/>
              <a:ext cx="263525" cy="530225"/>
            </a:xfrm>
            <a:custGeom>
              <a:avLst/>
              <a:gdLst>
                <a:gd name="T0" fmla="*/ 0 w 70"/>
                <a:gd name="T1" fmla="*/ 0 h 141"/>
                <a:gd name="T2" fmla="*/ 0 w 70"/>
                <a:gd name="T3" fmla="*/ 135377 h 141"/>
                <a:gd name="T4" fmla="*/ 0 w 70"/>
                <a:gd name="T5" fmla="*/ 135377 h 141"/>
                <a:gd name="T6" fmla="*/ 60234 w 70"/>
                <a:gd name="T7" fmla="*/ 150418 h 141"/>
                <a:gd name="T8" fmla="*/ 131763 w 70"/>
                <a:gd name="T9" fmla="*/ 266993 h 141"/>
                <a:gd name="T10" fmla="*/ 131763 w 70"/>
                <a:gd name="T11" fmla="*/ 266993 h 141"/>
                <a:gd name="T12" fmla="*/ 131763 w 70"/>
                <a:gd name="T13" fmla="*/ 266993 h 141"/>
                <a:gd name="T14" fmla="*/ 131763 w 70"/>
                <a:gd name="T15" fmla="*/ 266993 h 141"/>
                <a:gd name="T16" fmla="*/ 56470 w 70"/>
                <a:gd name="T17" fmla="*/ 383567 h 141"/>
                <a:gd name="T18" fmla="*/ 56470 w 70"/>
                <a:gd name="T19" fmla="*/ 383567 h 141"/>
                <a:gd name="T20" fmla="*/ 56470 w 70"/>
                <a:gd name="T21" fmla="*/ 383567 h 141"/>
                <a:gd name="T22" fmla="*/ 0 w 70"/>
                <a:gd name="T23" fmla="*/ 394848 h 141"/>
                <a:gd name="T24" fmla="*/ 0 w 70"/>
                <a:gd name="T25" fmla="*/ 394848 h 141"/>
                <a:gd name="T26" fmla="*/ 0 w 70"/>
                <a:gd name="T27" fmla="*/ 394848 h 141"/>
                <a:gd name="T28" fmla="*/ 0 w 70"/>
                <a:gd name="T29" fmla="*/ 530225 h 141"/>
                <a:gd name="T30" fmla="*/ 259760 w 70"/>
                <a:gd name="T31" fmla="*/ 308358 h 141"/>
                <a:gd name="T32" fmla="*/ 263525 w 70"/>
                <a:gd name="T33" fmla="*/ 266993 h 141"/>
                <a:gd name="T34" fmla="*/ 0 w 70"/>
                <a:gd name="T35" fmla="*/ 0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141">
                  <a:moveTo>
                    <a:pt x="0" y="0"/>
                  </a:moveTo>
                  <a:cubicBezTo>
                    <a:pt x="0" y="36"/>
                    <a:pt x="0" y="36"/>
                    <a:pt x="0" y="36"/>
                  </a:cubicBezTo>
                  <a:cubicBezTo>
                    <a:pt x="0" y="36"/>
                    <a:pt x="0" y="36"/>
                    <a:pt x="0" y="36"/>
                  </a:cubicBezTo>
                  <a:cubicBezTo>
                    <a:pt x="6" y="36"/>
                    <a:pt x="11" y="37"/>
                    <a:pt x="16" y="40"/>
                  </a:cubicBezTo>
                  <a:cubicBezTo>
                    <a:pt x="27" y="45"/>
                    <a:pt x="35" y="57"/>
                    <a:pt x="35" y="71"/>
                  </a:cubicBezTo>
                  <a:cubicBezTo>
                    <a:pt x="35" y="71"/>
                    <a:pt x="35" y="71"/>
                    <a:pt x="35" y="71"/>
                  </a:cubicBezTo>
                  <a:cubicBezTo>
                    <a:pt x="35" y="71"/>
                    <a:pt x="35" y="71"/>
                    <a:pt x="35" y="71"/>
                  </a:cubicBezTo>
                  <a:cubicBezTo>
                    <a:pt x="35" y="71"/>
                    <a:pt x="35" y="71"/>
                    <a:pt x="35" y="71"/>
                  </a:cubicBezTo>
                  <a:cubicBezTo>
                    <a:pt x="35" y="84"/>
                    <a:pt x="27" y="96"/>
                    <a:pt x="15" y="102"/>
                  </a:cubicBezTo>
                  <a:cubicBezTo>
                    <a:pt x="15" y="102"/>
                    <a:pt x="15" y="102"/>
                    <a:pt x="15" y="102"/>
                  </a:cubicBezTo>
                  <a:cubicBezTo>
                    <a:pt x="15" y="102"/>
                    <a:pt x="15" y="102"/>
                    <a:pt x="15" y="102"/>
                  </a:cubicBezTo>
                  <a:cubicBezTo>
                    <a:pt x="11" y="104"/>
                    <a:pt x="6" y="105"/>
                    <a:pt x="0" y="105"/>
                  </a:cubicBezTo>
                  <a:cubicBezTo>
                    <a:pt x="0" y="105"/>
                    <a:pt x="0" y="105"/>
                    <a:pt x="0" y="105"/>
                  </a:cubicBezTo>
                  <a:cubicBezTo>
                    <a:pt x="0" y="105"/>
                    <a:pt x="0" y="105"/>
                    <a:pt x="0" y="105"/>
                  </a:cubicBezTo>
                  <a:cubicBezTo>
                    <a:pt x="0" y="141"/>
                    <a:pt x="0" y="141"/>
                    <a:pt x="0" y="141"/>
                  </a:cubicBezTo>
                  <a:cubicBezTo>
                    <a:pt x="35" y="141"/>
                    <a:pt x="64" y="116"/>
                    <a:pt x="69" y="82"/>
                  </a:cubicBezTo>
                  <a:cubicBezTo>
                    <a:pt x="70" y="78"/>
                    <a:pt x="70" y="75"/>
                    <a:pt x="70" y="71"/>
                  </a:cubicBezTo>
                  <a:cubicBezTo>
                    <a:pt x="70" y="32"/>
                    <a:pt x="39" y="0"/>
                    <a:pt x="0" y="0"/>
                  </a:cubicBezTo>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roup 43"/>
          <p:cNvGrpSpPr/>
          <p:nvPr/>
        </p:nvGrpSpPr>
        <p:grpSpPr>
          <a:xfrm>
            <a:off x="623743" y="1598647"/>
            <a:ext cx="1538288" cy="1982391"/>
            <a:chOff x="836613" y="1905000"/>
            <a:chExt cx="2051051" cy="2643188"/>
          </a:xfrm>
        </p:grpSpPr>
        <p:sp>
          <p:nvSpPr>
            <p:cNvPr id="11" name="Freeform 925"/>
            <p:cNvSpPr>
              <a:spLocks/>
            </p:cNvSpPr>
            <p:nvPr/>
          </p:nvSpPr>
          <p:spPr bwMode="auto">
            <a:xfrm>
              <a:off x="1944688" y="1905000"/>
              <a:ext cx="481013" cy="398463"/>
            </a:xfrm>
            <a:custGeom>
              <a:avLst/>
              <a:gdLst>
                <a:gd name="T0" fmla="*/ 30063 w 128"/>
                <a:gd name="T1" fmla="*/ 146604 h 106"/>
                <a:gd name="T2" fmla="*/ 146559 w 128"/>
                <a:gd name="T3" fmla="*/ 364631 h 106"/>
                <a:gd name="T4" fmla="*/ 405855 w 128"/>
                <a:gd name="T5" fmla="*/ 398463 h 106"/>
                <a:gd name="T6" fmla="*/ 481013 w 128"/>
                <a:gd name="T7" fmla="*/ 146604 h 106"/>
                <a:gd name="T8" fmla="*/ 248022 w 128"/>
                <a:gd name="T9" fmla="*/ 30073 h 106"/>
                <a:gd name="T10" fmla="*/ 30063 w 128"/>
                <a:gd name="T11" fmla="*/ 146604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 y="39"/>
                  </a:moveTo>
                  <a:cubicBezTo>
                    <a:pt x="0" y="64"/>
                    <a:pt x="14" y="90"/>
                    <a:pt x="39" y="97"/>
                  </a:cubicBezTo>
                  <a:cubicBezTo>
                    <a:pt x="108" y="106"/>
                    <a:pt x="108" y="106"/>
                    <a:pt x="108" y="106"/>
                  </a:cubicBezTo>
                  <a:cubicBezTo>
                    <a:pt x="128" y="39"/>
                    <a:pt x="128" y="39"/>
                    <a:pt x="128" y="39"/>
                  </a:cubicBezTo>
                  <a:cubicBezTo>
                    <a:pt x="66" y="8"/>
                    <a:pt x="66" y="8"/>
                    <a:pt x="66" y="8"/>
                  </a:cubicBezTo>
                  <a:cubicBezTo>
                    <a:pt x="41" y="0"/>
                    <a:pt x="15" y="14"/>
                    <a:pt x="8" y="39"/>
                  </a:cubicBezTo>
                  <a:close/>
                </a:path>
              </a:pathLst>
            </a:custGeom>
            <a:solidFill>
              <a:srgbClr val="467BBE"/>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926"/>
            <p:cNvSpPr>
              <a:spLocks/>
            </p:cNvSpPr>
            <p:nvPr/>
          </p:nvSpPr>
          <p:spPr bwMode="auto">
            <a:xfrm>
              <a:off x="847726" y="3289300"/>
              <a:ext cx="2027238" cy="1258888"/>
            </a:xfrm>
            <a:custGeom>
              <a:avLst/>
              <a:gdLst>
                <a:gd name="T0" fmla="*/ 150166 w 540"/>
                <a:gd name="T1" fmla="*/ 0 h 335"/>
                <a:gd name="T2" fmla="*/ 1013619 w 540"/>
                <a:gd name="T3" fmla="*/ 1104815 h 335"/>
                <a:gd name="T4" fmla="*/ 1877072 w 540"/>
                <a:gd name="T5" fmla="*/ 0 h 335"/>
                <a:gd name="T6" fmla="*/ 2027238 w 540"/>
                <a:gd name="T7" fmla="*/ 30063 h 335"/>
                <a:gd name="T8" fmla="*/ 1013619 w 540"/>
                <a:gd name="T9" fmla="*/ 1258888 h 335"/>
                <a:gd name="T10" fmla="*/ 0 w 540"/>
                <a:gd name="T11" fmla="*/ 30063 h 335"/>
                <a:gd name="T12" fmla="*/ 150166 w 540"/>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0" h="335">
                  <a:moveTo>
                    <a:pt x="40" y="0"/>
                  </a:moveTo>
                  <a:cubicBezTo>
                    <a:pt x="53" y="69"/>
                    <a:pt x="109" y="294"/>
                    <a:pt x="270" y="294"/>
                  </a:cubicBezTo>
                  <a:cubicBezTo>
                    <a:pt x="430" y="294"/>
                    <a:pt x="486" y="69"/>
                    <a:pt x="500" y="0"/>
                  </a:cubicBezTo>
                  <a:cubicBezTo>
                    <a:pt x="540" y="8"/>
                    <a:pt x="540" y="8"/>
                    <a:pt x="540" y="8"/>
                  </a:cubicBezTo>
                  <a:cubicBezTo>
                    <a:pt x="500" y="212"/>
                    <a:pt x="399" y="335"/>
                    <a:pt x="270" y="335"/>
                  </a:cubicBezTo>
                  <a:cubicBezTo>
                    <a:pt x="141" y="335"/>
                    <a:pt x="40" y="212"/>
                    <a:pt x="0" y="8"/>
                  </a:cubicBezTo>
                  <a:cubicBezTo>
                    <a:pt x="40" y="0"/>
                    <a:pt x="40" y="0"/>
                    <a:pt x="40" y="0"/>
                  </a:cubicBezTo>
                </a:path>
              </a:pathLst>
            </a:custGeom>
            <a:solidFill>
              <a:srgbClr val="467BBE"/>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927"/>
            <p:cNvSpPr>
              <a:spLocks/>
            </p:cNvSpPr>
            <p:nvPr/>
          </p:nvSpPr>
          <p:spPr bwMode="auto">
            <a:xfrm>
              <a:off x="1295401" y="1905000"/>
              <a:ext cx="484188" cy="398463"/>
            </a:xfrm>
            <a:custGeom>
              <a:avLst/>
              <a:gdLst>
                <a:gd name="T0" fmla="*/ 236464 w 129"/>
                <a:gd name="T1" fmla="*/ 30073 h 106"/>
                <a:gd name="T2" fmla="*/ 0 w 129"/>
                <a:gd name="T3" fmla="*/ 146604 h 106"/>
                <a:gd name="T4" fmla="*/ 78821 w 129"/>
                <a:gd name="T5" fmla="*/ 398463 h 106"/>
                <a:gd name="T6" fmla="*/ 337806 w 129"/>
                <a:gd name="T7" fmla="*/ 364631 h 106"/>
                <a:gd name="T8" fmla="*/ 454161 w 129"/>
                <a:gd name="T9" fmla="*/ 146604 h 106"/>
                <a:gd name="T10" fmla="*/ 236464 w 129"/>
                <a:gd name="T11" fmla="*/ 30073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9" h="106">
                  <a:moveTo>
                    <a:pt x="63" y="8"/>
                  </a:moveTo>
                  <a:cubicBezTo>
                    <a:pt x="0" y="39"/>
                    <a:pt x="0" y="39"/>
                    <a:pt x="0" y="39"/>
                  </a:cubicBezTo>
                  <a:cubicBezTo>
                    <a:pt x="21" y="106"/>
                    <a:pt x="21" y="106"/>
                    <a:pt x="21" y="106"/>
                  </a:cubicBezTo>
                  <a:cubicBezTo>
                    <a:pt x="90" y="97"/>
                    <a:pt x="90" y="97"/>
                    <a:pt x="90" y="97"/>
                  </a:cubicBezTo>
                  <a:cubicBezTo>
                    <a:pt x="114" y="90"/>
                    <a:pt x="129" y="64"/>
                    <a:pt x="121" y="39"/>
                  </a:cubicBezTo>
                  <a:cubicBezTo>
                    <a:pt x="114" y="14"/>
                    <a:pt x="88" y="0"/>
                    <a:pt x="63" y="8"/>
                  </a:cubicBezTo>
                  <a:close/>
                </a:path>
              </a:pathLst>
            </a:custGeom>
            <a:solidFill>
              <a:srgbClr val="467BBE"/>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Freeform 928"/>
            <p:cNvSpPr>
              <a:spLocks/>
            </p:cNvSpPr>
            <p:nvPr/>
          </p:nvSpPr>
          <p:spPr bwMode="auto">
            <a:xfrm>
              <a:off x="2428876" y="2174875"/>
              <a:ext cx="458788" cy="1136650"/>
            </a:xfrm>
            <a:custGeom>
              <a:avLst/>
              <a:gdLst>
                <a:gd name="T0" fmla="*/ 0 w 122"/>
                <a:gd name="T1" fmla="*/ 71511 h 302"/>
                <a:gd name="T2" fmla="*/ 18803 w 122"/>
                <a:gd name="T3" fmla="*/ 0 h 302"/>
                <a:gd name="T4" fmla="*/ 458788 w 122"/>
                <a:gd name="T5" fmla="*/ 658655 h 302"/>
                <a:gd name="T6" fmla="*/ 409901 w 122"/>
                <a:gd name="T7" fmla="*/ 1136650 h 302"/>
                <a:gd name="T8" fmla="*/ 334690 w 122"/>
                <a:gd name="T9" fmla="*/ 1121595 h 302"/>
                <a:gd name="T10" fmla="*/ 383577 w 122"/>
                <a:gd name="T11" fmla="*/ 658655 h 302"/>
                <a:gd name="T12" fmla="*/ 0 w 122"/>
                <a:gd name="T13" fmla="*/ 71511 h 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302">
                  <a:moveTo>
                    <a:pt x="0" y="19"/>
                  </a:moveTo>
                  <a:cubicBezTo>
                    <a:pt x="5" y="0"/>
                    <a:pt x="5" y="0"/>
                    <a:pt x="5" y="0"/>
                  </a:cubicBezTo>
                  <a:cubicBezTo>
                    <a:pt x="83" y="30"/>
                    <a:pt x="122" y="89"/>
                    <a:pt x="122" y="175"/>
                  </a:cubicBezTo>
                  <a:cubicBezTo>
                    <a:pt x="122" y="213"/>
                    <a:pt x="117" y="258"/>
                    <a:pt x="109" y="302"/>
                  </a:cubicBezTo>
                  <a:cubicBezTo>
                    <a:pt x="89" y="298"/>
                    <a:pt x="89" y="298"/>
                    <a:pt x="89" y="298"/>
                  </a:cubicBezTo>
                  <a:cubicBezTo>
                    <a:pt x="97" y="255"/>
                    <a:pt x="102" y="212"/>
                    <a:pt x="102" y="175"/>
                  </a:cubicBezTo>
                  <a:cubicBezTo>
                    <a:pt x="102" y="98"/>
                    <a:pt x="68" y="47"/>
                    <a:pt x="0" y="19"/>
                  </a:cubicBezTo>
                </a:path>
              </a:pathLst>
            </a:custGeom>
            <a:solidFill>
              <a:schemeClr val="bg2">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15" name="Freeform 929"/>
            <p:cNvSpPr>
              <a:spLocks/>
            </p:cNvSpPr>
            <p:nvPr/>
          </p:nvSpPr>
          <p:spPr bwMode="auto">
            <a:xfrm>
              <a:off x="836613" y="2174875"/>
              <a:ext cx="458788" cy="1136650"/>
            </a:xfrm>
            <a:custGeom>
              <a:avLst/>
              <a:gdLst>
                <a:gd name="T0" fmla="*/ 436225 w 122"/>
                <a:gd name="T1" fmla="*/ 0 h 302"/>
                <a:gd name="T2" fmla="*/ 458788 w 122"/>
                <a:gd name="T3" fmla="*/ 71511 h 302"/>
                <a:gd name="T4" fmla="*/ 75211 w 122"/>
                <a:gd name="T5" fmla="*/ 658655 h 302"/>
                <a:gd name="T6" fmla="*/ 124098 w 122"/>
                <a:gd name="T7" fmla="*/ 1121595 h 302"/>
                <a:gd name="T8" fmla="*/ 48887 w 122"/>
                <a:gd name="T9" fmla="*/ 1136650 h 302"/>
                <a:gd name="T10" fmla="*/ 0 w 122"/>
                <a:gd name="T11" fmla="*/ 658655 h 302"/>
                <a:gd name="T12" fmla="*/ 436225 w 122"/>
                <a:gd name="T13" fmla="*/ 0 h 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302">
                  <a:moveTo>
                    <a:pt x="116" y="0"/>
                  </a:moveTo>
                  <a:cubicBezTo>
                    <a:pt x="122" y="19"/>
                    <a:pt x="122" y="19"/>
                    <a:pt x="122" y="19"/>
                  </a:cubicBezTo>
                  <a:cubicBezTo>
                    <a:pt x="54" y="47"/>
                    <a:pt x="20" y="98"/>
                    <a:pt x="20" y="175"/>
                  </a:cubicBezTo>
                  <a:cubicBezTo>
                    <a:pt x="20" y="212"/>
                    <a:pt x="25" y="255"/>
                    <a:pt x="33" y="298"/>
                  </a:cubicBezTo>
                  <a:cubicBezTo>
                    <a:pt x="13" y="302"/>
                    <a:pt x="13" y="302"/>
                    <a:pt x="13" y="302"/>
                  </a:cubicBezTo>
                  <a:cubicBezTo>
                    <a:pt x="5" y="258"/>
                    <a:pt x="0" y="213"/>
                    <a:pt x="0" y="175"/>
                  </a:cubicBezTo>
                  <a:cubicBezTo>
                    <a:pt x="0" y="89"/>
                    <a:pt x="39" y="30"/>
                    <a:pt x="116" y="0"/>
                  </a:cubicBezTo>
                  <a:close/>
                </a:path>
              </a:pathLst>
            </a:custGeom>
            <a:solidFill>
              <a:schemeClr val="bg2">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sp>
          <p:nvSpPr>
            <p:cNvPr id="16" name="Freeform 930"/>
            <p:cNvSpPr>
              <a:spLocks/>
            </p:cNvSpPr>
            <p:nvPr/>
          </p:nvSpPr>
          <p:spPr bwMode="auto">
            <a:xfrm>
              <a:off x="1862138" y="3289300"/>
              <a:ext cx="1012825" cy="1258888"/>
            </a:xfrm>
            <a:custGeom>
              <a:avLst/>
              <a:gdLst>
                <a:gd name="T0" fmla="*/ 862777 w 270"/>
                <a:gd name="T1" fmla="*/ 0 h 335"/>
                <a:gd name="T2" fmla="*/ 0 w 270"/>
                <a:gd name="T3" fmla="*/ 1104815 h 335"/>
                <a:gd name="T4" fmla="*/ 0 w 270"/>
                <a:gd name="T5" fmla="*/ 1258888 h 335"/>
                <a:gd name="T6" fmla="*/ 1012825 w 270"/>
                <a:gd name="T7" fmla="*/ 30063 h 335"/>
                <a:gd name="T8" fmla="*/ 862777 w 270"/>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 h="335">
                  <a:moveTo>
                    <a:pt x="230" y="0"/>
                  </a:moveTo>
                  <a:cubicBezTo>
                    <a:pt x="216" y="69"/>
                    <a:pt x="160" y="294"/>
                    <a:pt x="0" y="294"/>
                  </a:cubicBezTo>
                  <a:cubicBezTo>
                    <a:pt x="0" y="335"/>
                    <a:pt x="0" y="335"/>
                    <a:pt x="0" y="335"/>
                  </a:cubicBezTo>
                  <a:cubicBezTo>
                    <a:pt x="129" y="335"/>
                    <a:pt x="230" y="212"/>
                    <a:pt x="270" y="8"/>
                  </a:cubicBezTo>
                  <a:cubicBezTo>
                    <a:pt x="230" y="0"/>
                    <a:pt x="230" y="0"/>
                    <a:pt x="230" y="0"/>
                  </a:cubicBezTo>
                </a:path>
              </a:pathLst>
            </a:custGeom>
            <a:solidFill>
              <a:srgbClr val="467BBE"/>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ru-RU"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 name="Group 949"/>
          <p:cNvGrpSpPr>
            <a:grpSpLocks/>
          </p:cNvGrpSpPr>
          <p:nvPr/>
        </p:nvGrpSpPr>
        <p:grpSpPr bwMode="auto">
          <a:xfrm>
            <a:off x="2362200" y="975981"/>
            <a:ext cx="5649618" cy="190199"/>
            <a:chOff x="3554043" y="1755138"/>
            <a:chExt cx="6987783" cy="131187"/>
          </a:xfrm>
        </p:grpSpPr>
        <p:sp>
          <p:nvSpPr>
            <p:cNvPr id="36" name="Rectangle 945"/>
            <p:cNvSpPr>
              <a:spLocks noChangeArrowheads="1"/>
            </p:cNvSpPr>
            <p:nvPr/>
          </p:nvSpPr>
          <p:spPr bwMode="auto">
            <a:xfrm>
              <a:off x="3554043" y="1755138"/>
              <a:ext cx="2156573" cy="1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ru-RU" sz="1200" b="1" i="0" u="none" strike="noStrike" kern="0" cap="none" spc="0" normalizeH="0" baseline="0" noProof="0" dirty="0">
                  <a:ln>
                    <a:noFill/>
                  </a:ln>
                  <a:solidFill>
                    <a:srgbClr val="FFC000"/>
                  </a:solidFill>
                  <a:effectLst/>
                  <a:uLnTx/>
                  <a:uFillTx/>
                  <a:latin typeface="Oswald"/>
                  <a:cs typeface="Arial"/>
                  <a:sym typeface="Arial"/>
                </a:rPr>
                <a:t>Research PA Programs </a:t>
              </a:r>
              <a:endParaRPr kumimoji="0" lang="ru-RU" altLang="ru-RU" sz="825" b="1" i="0" u="none" strike="noStrike" kern="0" cap="none" spc="0" normalizeH="0" baseline="0" noProof="0" dirty="0">
                <a:ln>
                  <a:noFill/>
                </a:ln>
                <a:solidFill>
                  <a:srgbClr val="FFC000"/>
                </a:solidFill>
                <a:effectLst/>
                <a:uLnTx/>
                <a:uFillTx/>
                <a:latin typeface="Oswald"/>
                <a:cs typeface="Arial"/>
                <a:sym typeface="Arial"/>
              </a:endParaRPr>
            </a:p>
          </p:txBody>
        </p:sp>
        <p:sp>
          <p:nvSpPr>
            <p:cNvPr id="37" name="Rectangle 946"/>
            <p:cNvSpPr>
              <a:spLocks noChangeArrowheads="1"/>
            </p:cNvSpPr>
            <p:nvPr/>
          </p:nvSpPr>
          <p:spPr bwMode="auto">
            <a:xfrm>
              <a:off x="5858973" y="1758954"/>
              <a:ext cx="2394770" cy="1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ru-RU" sz="1200" b="1" i="0" u="none" strike="noStrike" kern="0" cap="none" spc="0" normalizeH="0" baseline="0" noProof="0" dirty="0">
                  <a:ln>
                    <a:noFill/>
                  </a:ln>
                  <a:solidFill>
                    <a:srgbClr val="FFC000"/>
                  </a:solidFill>
                  <a:effectLst/>
                  <a:uLnTx/>
                  <a:uFillTx/>
                  <a:latin typeface="Oswald"/>
                  <a:cs typeface="Arial"/>
                  <a:sym typeface="Arial"/>
                </a:rPr>
                <a:t>Bachelor’s Degree</a:t>
              </a:r>
              <a:endParaRPr kumimoji="0" lang="ru-RU" altLang="ru-RU" sz="825" b="1" i="0" u="none" strike="noStrike" kern="0" cap="none" spc="0" normalizeH="0" baseline="0" noProof="0" dirty="0">
                <a:ln>
                  <a:noFill/>
                </a:ln>
                <a:solidFill>
                  <a:srgbClr val="FFC000"/>
                </a:solidFill>
                <a:effectLst/>
                <a:uLnTx/>
                <a:uFillTx/>
                <a:latin typeface="Oswald"/>
                <a:cs typeface="Arial"/>
                <a:sym typeface="Arial"/>
              </a:endParaRPr>
            </a:p>
          </p:txBody>
        </p:sp>
        <p:sp>
          <p:nvSpPr>
            <p:cNvPr id="38" name="Rectangle 947"/>
            <p:cNvSpPr>
              <a:spLocks noChangeArrowheads="1"/>
            </p:cNvSpPr>
            <p:nvPr/>
          </p:nvSpPr>
          <p:spPr bwMode="auto">
            <a:xfrm>
              <a:off x="8637535" y="1755138"/>
              <a:ext cx="1904291" cy="1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ru-RU" sz="1200" b="1" i="0" u="none" strike="noStrike" kern="0" cap="none" spc="0" normalizeH="0" baseline="0" noProof="0" dirty="0">
                  <a:ln>
                    <a:noFill/>
                  </a:ln>
                  <a:solidFill>
                    <a:srgbClr val="FFC000"/>
                  </a:solidFill>
                  <a:effectLst/>
                  <a:uLnTx/>
                  <a:uFillTx/>
                  <a:latin typeface="Oswald"/>
                  <a:cs typeface="Arial"/>
                  <a:sym typeface="Arial"/>
                </a:rPr>
                <a:t>Get HCE/PCE Experience</a:t>
              </a:r>
              <a:endParaRPr kumimoji="0" lang="ru-RU" altLang="ru-RU" sz="825" b="1" i="0" u="none" strike="noStrike" kern="0" cap="none" spc="0" normalizeH="0" baseline="0" noProof="0" dirty="0">
                <a:ln>
                  <a:noFill/>
                </a:ln>
                <a:solidFill>
                  <a:srgbClr val="FFC000"/>
                </a:solidFill>
                <a:effectLst/>
                <a:uLnTx/>
                <a:uFillTx/>
                <a:latin typeface="Oswald"/>
                <a:cs typeface="Arial"/>
                <a:sym typeface="Arial"/>
              </a:endParaRPr>
            </a:p>
          </p:txBody>
        </p:sp>
      </p:grpSp>
      <p:grpSp>
        <p:nvGrpSpPr>
          <p:cNvPr id="39" name="Group 959"/>
          <p:cNvGrpSpPr>
            <a:grpSpLocks/>
          </p:cNvGrpSpPr>
          <p:nvPr/>
        </p:nvGrpSpPr>
        <p:grpSpPr bwMode="auto">
          <a:xfrm>
            <a:off x="2432527" y="1369914"/>
            <a:ext cx="5647240" cy="2036945"/>
            <a:chOff x="3605503" y="2052391"/>
            <a:chExt cx="6922962" cy="2715739"/>
          </a:xfrm>
        </p:grpSpPr>
        <p:sp>
          <p:nvSpPr>
            <p:cNvPr id="40" name="TextBox 956"/>
            <p:cNvSpPr txBox="1">
              <a:spLocks noChangeArrowheads="1"/>
            </p:cNvSpPr>
            <p:nvPr/>
          </p:nvSpPr>
          <p:spPr bwMode="auto">
            <a:xfrm>
              <a:off x="3605503" y="2052391"/>
              <a:ext cx="2079369" cy="188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191919"/>
                  </a:solidFill>
                  <a:effectLst/>
                  <a:uLnTx/>
                  <a:uFillTx/>
                  <a:latin typeface="Roboto" panose="02000000000000000000" pitchFamily="2" charset="0"/>
                  <a:cs typeface="Arial"/>
                  <a:sym typeface="Arial"/>
                </a:rPr>
                <a:t>Understand the prerequisite courses </a:t>
              </a:r>
              <a:r>
                <a:rPr kumimoji="0" lang="en-US" b="0" i="0" u="none" strike="noStrike" kern="0" cap="none" spc="0" normalizeH="0" baseline="0" noProof="0" dirty="0">
                  <a:ln>
                    <a:noFill/>
                  </a:ln>
                  <a:solidFill>
                    <a:srgbClr val="191919"/>
                  </a:solidFill>
                  <a:effectLst/>
                  <a:uLnTx/>
                  <a:uFillTx/>
                  <a:latin typeface="Roboto" panose="02000000000000000000" pitchFamily="2" charset="0"/>
                  <a:cs typeface="Arial"/>
                  <a:sym typeface="Arial"/>
                </a:rPr>
                <a:t>you'll need to complete before applying to PA school</a:t>
              </a:r>
              <a:r>
                <a:rPr kumimoji="0" lang="en-US" sz="1600" b="0" i="0" u="none" strike="noStrike" kern="0" cap="none" spc="0" normalizeH="0" baseline="0" noProof="0" dirty="0">
                  <a:ln>
                    <a:noFill/>
                  </a:ln>
                  <a:solidFill>
                    <a:srgbClr val="191919"/>
                  </a:solidFill>
                  <a:effectLst/>
                  <a:uLnTx/>
                  <a:uFillTx/>
                  <a:latin typeface="Roboto" panose="02000000000000000000" pitchFamily="2" charset="0"/>
                  <a:cs typeface="Arial"/>
                  <a:sym typeface="Arial"/>
                </a:rPr>
                <a:t>.</a:t>
              </a:r>
              <a:endParaRPr kumimoji="0" lang="ru-RU" altLang="ru-RU" sz="1600" b="0" i="0" u="none" strike="noStrike" kern="0" cap="none" spc="0" normalizeH="0" baseline="0" noProof="0" dirty="0">
                <a:ln>
                  <a:noFill/>
                </a:ln>
                <a:solidFill>
                  <a:srgbClr val="191919"/>
                </a:solidFill>
                <a:effectLst/>
                <a:uLnTx/>
                <a:uFillTx/>
                <a:latin typeface="Roboto"/>
                <a:cs typeface="Open Sans"/>
                <a:sym typeface="Arial"/>
              </a:endParaRPr>
            </a:p>
          </p:txBody>
        </p:sp>
        <p:sp>
          <p:nvSpPr>
            <p:cNvPr id="41" name="TextBox 957"/>
            <p:cNvSpPr txBox="1">
              <a:spLocks noChangeArrowheads="1"/>
            </p:cNvSpPr>
            <p:nvPr/>
          </p:nvSpPr>
          <p:spPr bwMode="auto">
            <a:xfrm>
              <a:off x="5732318" y="2052391"/>
              <a:ext cx="2513413" cy="242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191919"/>
                  </a:solidFill>
                  <a:effectLst/>
                  <a:uLnTx/>
                  <a:uFillTx/>
                  <a:latin typeface="Roboto" panose="02000000000000000000" pitchFamily="2" charset="0"/>
                  <a:cs typeface="Arial"/>
                  <a:sym typeface="Arial"/>
                </a:rPr>
                <a:t>After you obtain your bachelor's degree from an accredited college or university with a</a:t>
              </a:r>
              <a:r>
                <a:rPr kumimoji="0" lang="en-US" b="1" i="0" u="none" strike="noStrike" kern="0" cap="none" spc="0" normalizeH="0" baseline="0" noProof="0" dirty="0">
                  <a:ln>
                    <a:noFill/>
                  </a:ln>
                  <a:solidFill>
                    <a:srgbClr val="191919"/>
                  </a:solidFill>
                  <a:effectLst/>
                  <a:uLnTx/>
                  <a:uFillTx/>
                  <a:latin typeface="Roboto" panose="02000000000000000000" pitchFamily="2" charset="0"/>
                  <a:cs typeface="Arial"/>
                  <a:sym typeface="Arial"/>
                </a:rPr>
                <a:t> major in science</a:t>
              </a:r>
              <a:r>
                <a:rPr lang="en-US" dirty="0">
                  <a:solidFill>
                    <a:srgbClr val="191919"/>
                  </a:solidFill>
                  <a:latin typeface="Roboto" panose="02000000000000000000" pitchFamily="2" charset="0"/>
                </a:rPr>
                <a:t>, you may need to </a:t>
              </a:r>
              <a:r>
                <a:rPr kumimoji="0" lang="en-US" b="0" i="0" u="none" strike="noStrike" kern="0" cap="none" spc="0" normalizeH="0" baseline="0" noProof="0" dirty="0">
                  <a:ln>
                    <a:noFill/>
                  </a:ln>
                  <a:solidFill>
                    <a:srgbClr val="191919"/>
                  </a:solidFill>
                  <a:effectLst/>
                  <a:uLnTx/>
                  <a:uFillTx/>
                  <a:latin typeface="Roboto" panose="02000000000000000000" pitchFamily="2" charset="0"/>
                  <a:cs typeface="Arial"/>
                  <a:sym typeface="Arial"/>
                </a:rPr>
                <a:t>complete required courses for PA programs.</a:t>
              </a:r>
              <a:endParaRPr kumimoji="0" lang="ru-RU" altLang="ru-RU" b="0" i="0" u="none" strike="noStrike" kern="0" cap="none" spc="0" normalizeH="0" baseline="0" noProof="0" dirty="0">
                <a:ln>
                  <a:noFill/>
                </a:ln>
                <a:solidFill>
                  <a:srgbClr val="191919"/>
                </a:solidFill>
                <a:effectLst/>
                <a:uLnTx/>
                <a:uFillTx/>
                <a:latin typeface="Roboto"/>
                <a:ea typeface="Roboto"/>
                <a:cs typeface="Open Sans"/>
                <a:sym typeface="Arial"/>
              </a:endParaRPr>
            </a:p>
          </p:txBody>
        </p:sp>
        <p:sp>
          <p:nvSpPr>
            <p:cNvPr id="42" name="TextBox 958"/>
            <p:cNvSpPr txBox="1">
              <a:spLocks noChangeArrowheads="1"/>
            </p:cNvSpPr>
            <p:nvPr/>
          </p:nvSpPr>
          <p:spPr bwMode="auto">
            <a:xfrm>
              <a:off x="8248177" y="2059884"/>
              <a:ext cx="2280288" cy="270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ru-RU" dirty="0">
                  <a:solidFill>
                    <a:srgbClr val="191919"/>
                  </a:solidFill>
                  <a:latin typeface="Roboto"/>
                  <a:ea typeface="Roboto"/>
                  <a:cs typeface="Open Sans"/>
                </a:rPr>
                <a:t>Y</a:t>
              </a:r>
              <a:r>
                <a:rPr kumimoji="0" lang="en-US" altLang="ru-RU" b="0" i="0" u="none" strike="noStrike" kern="0" cap="none" spc="0" normalizeH="0" baseline="0" noProof="0" dirty="0" err="1">
                  <a:ln>
                    <a:noFill/>
                  </a:ln>
                  <a:solidFill>
                    <a:srgbClr val="191919"/>
                  </a:solidFill>
                  <a:effectLst/>
                  <a:uLnTx/>
                  <a:uFillTx/>
                  <a:latin typeface="Roboto"/>
                  <a:ea typeface="Roboto"/>
                  <a:cs typeface="Open Sans"/>
                  <a:sym typeface="Arial"/>
                </a:rPr>
                <a:t>ou'll</a:t>
              </a:r>
              <a:r>
                <a:rPr kumimoji="0" lang="en-US" altLang="ru-RU" b="0" i="0" u="none" strike="noStrike" kern="0" cap="none" spc="0" normalizeH="0" baseline="0" noProof="0" dirty="0">
                  <a:ln>
                    <a:noFill/>
                  </a:ln>
                  <a:solidFill>
                    <a:srgbClr val="191919"/>
                  </a:solidFill>
                  <a:effectLst/>
                  <a:uLnTx/>
                  <a:uFillTx/>
                  <a:latin typeface="Roboto"/>
                  <a:ea typeface="Roboto"/>
                  <a:cs typeface="Open Sans"/>
                  <a:sym typeface="Arial"/>
                </a:rPr>
                <a:t> need </a:t>
              </a:r>
              <a:r>
                <a:rPr kumimoji="0" lang="en-US" altLang="ru-RU" b="1" i="0" u="none" strike="noStrike" kern="0" cap="none" spc="0" normalizeH="0" baseline="0" noProof="0" dirty="0">
                  <a:ln>
                    <a:noFill/>
                  </a:ln>
                  <a:solidFill>
                    <a:srgbClr val="191919"/>
                  </a:solidFill>
                  <a:effectLst/>
                  <a:uLnTx/>
                  <a:uFillTx/>
                  <a:latin typeface="Roboto"/>
                  <a:ea typeface="Roboto"/>
                  <a:cs typeface="Open Sans"/>
                  <a:sym typeface="Arial"/>
                </a:rPr>
                <a:t>experience working in health care (HCE) or taking care of patients (PCE). </a:t>
              </a:r>
              <a:r>
                <a:rPr lang="en-US" altLang="ru-RU" dirty="0">
                  <a:solidFill>
                    <a:srgbClr val="191919"/>
                  </a:solidFill>
                  <a:latin typeface="Roboto"/>
                  <a:ea typeface="Roboto"/>
                  <a:cs typeface="Open Sans"/>
                </a:rPr>
                <a:t>Y</a:t>
              </a:r>
              <a:r>
                <a:rPr kumimoji="0" lang="en-US" altLang="ru-RU" b="0" i="0" u="none" strike="noStrike" kern="0" cap="none" spc="0" normalizeH="0" baseline="0" noProof="0" dirty="0" err="1">
                  <a:ln>
                    <a:noFill/>
                  </a:ln>
                  <a:solidFill>
                    <a:srgbClr val="191919"/>
                  </a:solidFill>
                  <a:effectLst/>
                  <a:uLnTx/>
                  <a:uFillTx/>
                  <a:latin typeface="Roboto"/>
                  <a:ea typeface="Roboto"/>
                  <a:cs typeface="Open Sans"/>
                  <a:sym typeface="Arial"/>
                </a:rPr>
                <a:t>ou</a:t>
              </a:r>
              <a:r>
                <a:rPr kumimoji="0" lang="en-US" altLang="ru-RU" b="0" i="0" u="none" strike="noStrike" kern="0" cap="none" spc="0" normalizeH="0" baseline="0" noProof="0" dirty="0">
                  <a:ln>
                    <a:noFill/>
                  </a:ln>
                  <a:solidFill>
                    <a:srgbClr val="191919"/>
                  </a:solidFill>
                  <a:effectLst/>
                  <a:uLnTx/>
                  <a:uFillTx/>
                  <a:latin typeface="Roboto"/>
                  <a:ea typeface="Roboto"/>
                  <a:cs typeface="Open Sans"/>
                  <a:sym typeface="Arial"/>
                </a:rPr>
                <a:t> can look for HCE/PCE opportunities while you're still in college.</a:t>
              </a:r>
              <a:endParaRPr kumimoji="0" lang="ru-RU" altLang="ru-RU" b="0" i="0" u="none" strike="noStrike" kern="0" cap="none" spc="0" normalizeH="0" baseline="0" noProof="0" dirty="0">
                <a:ln>
                  <a:noFill/>
                </a:ln>
                <a:solidFill>
                  <a:srgbClr val="191919"/>
                </a:solidFill>
                <a:effectLst/>
                <a:uLnTx/>
                <a:uFillTx/>
                <a:latin typeface="Roboto" panose="02000000000000000000" pitchFamily="2" charset="0"/>
                <a:ea typeface="Roboto" panose="02000000000000000000" pitchFamily="2" charset="0"/>
                <a:cs typeface="Open Sans" panose="020B0606030504020204" pitchFamily="34" charset="0"/>
                <a:sym typeface="Arial"/>
              </a:endParaRPr>
            </a:p>
          </p:txBody>
        </p:sp>
      </p:grpSp>
      <p:sp>
        <p:nvSpPr>
          <p:cNvPr id="45" name="Google Shape;152;p23">
            <a:extLst>
              <a:ext uri="{FF2B5EF4-FFF2-40B4-BE49-F238E27FC236}">
                <a16:creationId xmlns:a16="http://schemas.microsoft.com/office/drawing/2014/main" id="{F4C10638-701D-428A-898A-29EC8AB85E1C}"/>
              </a:ext>
            </a:extLst>
          </p:cNvPr>
          <p:cNvSpPr txBox="1">
            <a:spLocks/>
          </p:cNvSpPr>
          <p:nvPr/>
        </p:nvSpPr>
        <p:spPr>
          <a:xfrm>
            <a:off x="581830" y="134814"/>
            <a:ext cx="5482982" cy="678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pPr marL="0" marR="0" lvl="0" indent="0" algn="l" defTabSz="914400" rtl="0" eaLnBrk="1" fontAlgn="auto" latinLnBrk="0" hangingPunct="1">
              <a:lnSpc>
                <a:spcPct val="100000"/>
              </a:lnSpc>
              <a:spcBef>
                <a:spcPts val="0"/>
              </a:spcBef>
              <a:spcAft>
                <a:spcPts val="0"/>
              </a:spcAft>
              <a:buClr>
                <a:srgbClr val="191919"/>
              </a:buClr>
              <a:buSzPts val="1400"/>
              <a:buFont typeface="Nunito Sans ExtraBold"/>
              <a:buNone/>
              <a:tabLst/>
              <a:defRPr/>
            </a:pPr>
            <a:r>
              <a:rPr kumimoji="0" lang="en-US" sz="3600" b="0" i="0" u="none" strike="noStrike" kern="0" cap="none" spc="0" normalizeH="0" baseline="0" noProof="0" dirty="0">
                <a:ln>
                  <a:noFill/>
                </a:ln>
                <a:solidFill>
                  <a:srgbClr val="191919"/>
                </a:solidFill>
                <a:effectLst/>
                <a:uLnTx/>
                <a:uFillTx/>
                <a:latin typeface="Oswald"/>
                <a:sym typeface="Nunito Sans ExtraBold"/>
              </a:rPr>
              <a:t>Steps to Become a PA </a:t>
            </a:r>
          </a:p>
        </p:txBody>
      </p:sp>
      <p:pic>
        <p:nvPicPr>
          <p:cNvPr id="7" name="Picture 6" descr="A picture containing text&#10;&#10;Description automatically generated">
            <a:extLst>
              <a:ext uri="{FF2B5EF4-FFF2-40B4-BE49-F238E27FC236}">
                <a16:creationId xmlns:a16="http://schemas.microsoft.com/office/drawing/2014/main" id="{493B1DEE-947D-41DB-9B70-3238CDDE4E32}"/>
              </a:ext>
            </a:extLst>
          </p:cNvPr>
          <p:cNvPicPr>
            <a:picLocks noChangeAspect="1"/>
          </p:cNvPicPr>
          <p:nvPr/>
        </p:nvPicPr>
        <p:blipFill>
          <a:blip r:embed="rId2"/>
          <a:stretch>
            <a:fillRect/>
          </a:stretch>
        </p:blipFill>
        <p:spPr>
          <a:xfrm>
            <a:off x="4784292" y="3651173"/>
            <a:ext cx="609600" cy="609600"/>
          </a:xfrm>
          <a:prstGeom prst="rect">
            <a:avLst/>
          </a:prstGeom>
        </p:spPr>
      </p:pic>
      <p:pic>
        <p:nvPicPr>
          <p:cNvPr id="46" name="Picture 45" descr="A picture containing icon&#10;&#10;Description automatically generated">
            <a:extLst>
              <a:ext uri="{FF2B5EF4-FFF2-40B4-BE49-F238E27FC236}">
                <a16:creationId xmlns:a16="http://schemas.microsoft.com/office/drawing/2014/main" id="{430EBED6-167B-4E92-BFE1-13EF52A61F6A}"/>
              </a:ext>
            </a:extLst>
          </p:cNvPr>
          <p:cNvPicPr>
            <a:picLocks noChangeAspect="1"/>
          </p:cNvPicPr>
          <p:nvPr/>
        </p:nvPicPr>
        <p:blipFill>
          <a:blip r:embed="rId3"/>
          <a:stretch>
            <a:fillRect/>
          </a:stretch>
        </p:blipFill>
        <p:spPr>
          <a:xfrm>
            <a:off x="6593240" y="3712192"/>
            <a:ext cx="609600" cy="609600"/>
          </a:xfrm>
          <a:prstGeom prst="rect">
            <a:avLst/>
          </a:prstGeom>
        </p:spPr>
      </p:pic>
      <p:pic>
        <p:nvPicPr>
          <p:cNvPr id="48" name="Picture 47" descr="Icon&#10;&#10;Description automatically generated">
            <a:extLst>
              <a:ext uri="{FF2B5EF4-FFF2-40B4-BE49-F238E27FC236}">
                <a16:creationId xmlns:a16="http://schemas.microsoft.com/office/drawing/2014/main" id="{186FE144-383F-4D32-8406-237A4D3FD624}"/>
              </a:ext>
            </a:extLst>
          </p:cNvPr>
          <p:cNvPicPr>
            <a:picLocks noChangeAspect="1"/>
          </p:cNvPicPr>
          <p:nvPr/>
        </p:nvPicPr>
        <p:blipFill>
          <a:blip r:embed="rId4"/>
          <a:stretch>
            <a:fillRect/>
          </a:stretch>
        </p:blipFill>
        <p:spPr>
          <a:xfrm>
            <a:off x="3025599" y="3651173"/>
            <a:ext cx="609600" cy="609600"/>
          </a:xfrm>
          <a:prstGeom prst="rect">
            <a:avLst/>
          </a:prstGeom>
        </p:spPr>
      </p:pic>
    </p:spTree>
    <p:extLst>
      <p:ext uri="{BB962C8B-B14F-4D97-AF65-F5344CB8AC3E}">
        <p14:creationId xmlns:p14="http://schemas.microsoft.com/office/powerpoint/2010/main" val="7125452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7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7000">
                                          <p:cBhvr additive="base">
                                            <p:cTn id="7" dur="1000" fill="hold"/>
                                            <p:tgtEl>
                                              <p:spTgt spid="44"/>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44"/>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125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4"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 presetClass="entr" presetSubtype="1" fill="hold" nodeType="withEffect" p14:presetBounceEnd="67000">
                                      <p:stCondLst>
                                        <p:cond delay="1750"/>
                                      </p:stCondLst>
                                      <p:childTnLst>
                                        <p:set>
                                          <p:cBhvr>
                                            <p:cTn id="22" dur="1" fill="hold">
                                              <p:stCondLst>
                                                <p:cond delay="0"/>
                                              </p:stCondLst>
                                            </p:cTn>
                                            <p:tgtEl>
                                              <p:spTgt spid="43"/>
                                            </p:tgtEl>
                                            <p:attrNameLst>
                                              <p:attrName>style.visibility</p:attrName>
                                            </p:attrNameLst>
                                          </p:cBhvr>
                                          <p:to>
                                            <p:strVal val="visible"/>
                                          </p:to>
                                        </p:set>
                                        <p:anim calcmode="lin" valueType="num" p14:bounceEnd="67000">
                                          <p:cBhvr additive="base">
                                            <p:cTn id="23" dur="1000" fill="hold"/>
                                            <p:tgtEl>
                                              <p:spTgt spid="43"/>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7000">
                                      <p:stCondLst>
                                        <p:cond delay="500"/>
                                      </p:stCondLst>
                                      <p:childTnLst>
                                        <p:set>
                                          <p:cBhvr>
                                            <p:cTn id="26" dur="1" fill="hold">
                                              <p:stCondLst>
                                                <p:cond delay="0"/>
                                              </p:stCondLst>
                                            </p:cTn>
                                            <p:tgtEl>
                                              <p:spTgt spid="35"/>
                                            </p:tgtEl>
                                            <p:attrNameLst>
                                              <p:attrName>style.visibility</p:attrName>
                                            </p:attrNameLst>
                                          </p:cBhvr>
                                          <p:to>
                                            <p:strVal val="visible"/>
                                          </p:to>
                                        </p:set>
                                        <p:anim calcmode="lin" valueType="num" p14:bounceEnd="67000">
                                          <p:cBhvr additive="base">
                                            <p:cTn id="27" dur="1000" fill="hold"/>
                                            <p:tgtEl>
                                              <p:spTgt spid="35"/>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35"/>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7000">
                                      <p:stCondLst>
                                        <p:cond delay="500"/>
                                      </p:stCondLst>
                                      <p:childTnLst>
                                        <p:set>
                                          <p:cBhvr>
                                            <p:cTn id="30" dur="1" fill="hold">
                                              <p:stCondLst>
                                                <p:cond delay="0"/>
                                              </p:stCondLst>
                                            </p:cTn>
                                            <p:tgtEl>
                                              <p:spTgt spid="39"/>
                                            </p:tgtEl>
                                            <p:attrNameLst>
                                              <p:attrName>style.visibility</p:attrName>
                                            </p:attrNameLst>
                                          </p:cBhvr>
                                          <p:to>
                                            <p:strVal val="visible"/>
                                          </p:to>
                                        </p:set>
                                        <p:anim calcmode="lin" valueType="num" p14:bounceEnd="67000">
                                          <p:cBhvr additive="base">
                                            <p:cTn id="31" dur="1000" fill="hold"/>
                                            <p:tgtEl>
                                              <p:spTgt spid="39"/>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125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4"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 presetClass="entr" presetSubtype="1" fill="hold" nodeType="withEffect">
                                      <p:stCondLst>
                                        <p:cond delay="17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1000" fill="hold"/>
                                            <p:tgtEl>
                                              <p:spTgt spid="43"/>
                                            </p:tgtEl>
                                            <p:attrNameLst>
                                              <p:attrName>ppt_x</p:attrName>
                                            </p:attrNameLst>
                                          </p:cBhvr>
                                          <p:tavLst>
                                            <p:tav tm="0">
                                              <p:val>
                                                <p:strVal val="#ppt_x"/>
                                              </p:val>
                                            </p:tav>
                                            <p:tav tm="100000">
                                              <p:val>
                                                <p:strVal val="#ppt_x"/>
                                              </p:val>
                                            </p:tav>
                                          </p:tavLst>
                                        </p:anim>
                                        <p:anim calcmode="lin" valueType="num">
                                          <p:cBhvr additive="base">
                                            <p:cTn id="24" dur="100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ppt_x"/>
                                              </p:val>
                                            </p:tav>
                                            <p:tav tm="100000">
                                              <p:val>
                                                <p:strVal val="#ppt_x"/>
                                              </p:val>
                                            </p:tav>
                                          </p:tavLst>
                                        </p:anim>
                                        <p:anim calcmode="lin" valueType="num">
                                          <p:cBhvr additive="base">
                                            <p:cTn id="28" dur="1000" fill="hold"/>
                                            <p:tgtEl>
                                              <p:spTgt spid="35"/>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000" fill="hold"/>
                                            <p:tgtEl>
                                              <p:spTgt spid="39"/>
                                            </p:tgtEl>
                                            <p:attrNameLst>
                                              <p:attrName>ppt_x</p:attrName>
                                            </p:attrNameLst>
                                          </p:cBhvr>
                                          <p:tavLst>
                                            <p:tav tm="0">
                                              <p:val>
                                                <p:strVal val="#ppt_x"/>
                                              </p:val>
                                            </p:tav>
                                            <p:tav tm="100000">
                                              <p:val>
                                                <p:strVal val="#ppt_x"/>
                                              </p:val>
                                            </p:tav>
                                          </p:tavLst>
                                        </p:anim>
                                        <p:anim calcmode="lin" valueType="num">
                                          <p:cBhvr additive="base">
                                            <p:cTn id="3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DCF8B03-BD1F-DC7A-3C5F-161F14466C47}"/>
              </a:ext>
            </a:extLst>
          </p:cNvPr>
          <p:cNvSpPr/>
          <p:nvPr/>
        </p:nvSpPr>
        <p:spPr>
          <a:xfrm>
            <a:off x="2436175" y="843534"/>
            <a:ext cx="5412425" cy="311494"/>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918"/>
          <p:cNvSpPr>
            <a:spLocks/>
          </p:cNvSpPr>
          <p:nvPr/>
        </p:nvSpPr>
        <p:spPr bwMode="auto">
          <a:xfrm>
            <a:off x="1368029" y="3327382"/>
            <a:ext cx="2562225" cy="1297781"/>
          </a:xfrm>
          <a:custGeom>
            <a:avLst/>
            <a:gdLst>
              <a:gd name="T0" fmla="*/ 0 w 910"/>
              <a:gd name="T1" fmla="*/ 654533 h 460"/>
              <a:gd name="T2" fmla="*/ 0 w 910"/>
              <a:gd name="T3" fmla="*/ 1105935 h 460"/>
              <a:gd name="T4" fmla="*/ 623193 w 910"/>
              <a:gd name="T5" fmla="*/ 1730375 h 460"/>
              <a:gd name="T6" fmla="*/ 2552840 w 910"/>
              <a:gd name="T7" fmla="*/ 1730375 h 460"/>
              <a:gd name="T8" fmla="*/ 2552840 w 910"/>
              <a:gd name="T9" fmla="*/ 1730375 h 460"/>
              <a:gd name="T10" fmla="*/ 3416300 w 910"/>
              <a:gd name="T11" fmla="*/ 865188 h 460"/>
              <a:gd name="T12" fmla="*/ 2552840 w 910"/>
              <a:gd name="T13" fmla="*/ 0 h 460"/>
              <a:gd name="T14" fmla="*/ 1689379 w 910"/>
              <a:gd name="T15" fmla="*/ 865188 h 460"/>
              <a:gd name="T16" fmla="*/ 2102338 w 910"/>
              <a:gd name="T17" fmla="*/ 1606239 h 460"/>
              <a:gd name="T18" fmla="*/ 2154897 w 910"/>
              <a:gd name="T19" fmla="*/ 1594954 h 460"/>
              <a:gd name="T20" fmla="*/ 2139880 w 910"/>
              <a:gd name="T21" fmla="*/ 1542291 h 460"/>
              <a:gd name="T22" fmla="*/ 1764463 w 910"/>
              <a:gd name="T23" fmla="*/ 865188 h 460"/>
              <a:gd name="T24" fmla="*/ 1993467 w 910"/>
              <a:gd name="T25" fmla="*/ 308458 h 460"/>
              <a:gd name="T26" fmla="*/ 2552840 w 910"/>
              <a:gd name="T27" fmla="*/ 75234 h 460"/>
              <a:gd name="T28" fmla="*/ 3108458 w 910"/>
              <a:gd name="T29" fmla="*/ 308458 h 460"/>
              <a:gd name="T30" fmla="*/ 3341216 w 910"/>
              <a:gd name="T31" fmla="*/ 865188 h 460"/>
              <a:gd name="T32" fmla="*/ 3108458 w 910"/>
              <a:gd name="T33" fmla="*/ 1425679 h 460"/>
              <a:gd name="T34" fmla="*/ 2552840 w 910"/>
              <a:gd name="T35" fmla="*/ 1655141 h 460"/>
              <a:gd name="T36" fmla="*/ 2552840 w 910"/>
              <a:gd name="T37" fmla="*/ 1655141 h 460"/>
              <a:gd name="T38" fmla="*/ 623193 w 910"/>
              <a:gd name="T39" fmla="*/ 1655141 h 460"/>
              <a:gd name="T40" fmla="*/ 236513 w 910"/>
              <a:gd name="T41" fmla="*/ 1493389 h 460"/>
              <a:gd name="T42" fmla="*/ 75084 w 910"/>
              <a:gd name="T43" fmla="*/ 1105935 h 460"/>
              <a:gd name="T44" fmla="*/ 75084 w 910"/>
              <a:gd name="T45" fmla="*/ 654533 h 460"/>
              <a:gd name="T46" fmla="*/ 37542 w 910"/>
              <a:gd name="T47" fmla="*/ 616916 h 460"/>
              <a:gd name="T48" fmla="*/ 0 w 910"/>
              <a:gd name="T49" fmla="*/ 654533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10" h="460">
                <a:moveTo>
                  <a:pt x="0" y="174"/>
                </a:moveTo>
                <a:cubicBezTo>
                  <a:pt x="0" y="294"/>
                  <a:pt x="0" y="294"/>
                  <a:pt x="0" y="294"/>
                </a:cubicBezTo>
                <a:cubicBezTo>
                  <a:pt x="0" y="386"/>
                  <a:pt x="74" y="460"/>
                  <a:pt x="166" y="460"/>
                </a:cubicBezTo>
                <a:cubicBezTo>
                  <a:pt x="680" y="460"/>
                  <a:pt x="680" y="460"/>
                  <a:pt x="680" y="460"/>
                </a:cubicBezTo>
                <a:cubicBezTo>
                  <a:pt x="680" y="460"/>
                  <a:pt x="680" y="460"/>
                  <a:pt x="680" y="460"/>
                </a:cubicBezTo>
                <a:cubicBezTo>
                  <a:pt x="807" y="460"/>
                  <a:pt x="910" y="357"/>
                  <a:pt x="910" y="230"/>
                </a:cubicBezTo>
                <a:cubicBezTo>
                  <a:pt x="910" y="103"/>
                  <a:pt x="807" y="0"/>
                  <a:pt x="680" y="0"/>
                </a:cubicBezTo>
                <a:cubicBezTo>
                  <a:pt x="553" y="0"/>
                  <a:pt x="450" y="103"/>
                  <a:pt x="450" y="230"/>
                </a:cubicBezTo>
                <a:cubicBezTo>
                  <a:pt x="450" y="314"/>
                  <a:pt x="494" y="386"/>
                  <a:pt x="560" y="427"/>
                </a:cubicBezTo>
                <a:cubicBezTo>
                  <a:pt x="565" y="430"/>
                  <a:pt x="571" y="428"/>
                  <a:pt x="574" y="424"/>
                </a:cubicBezTo>
                <a:cubicBezTo>
                  <a:pt x="577" y="419"/>
                  <a:pt x="575" y="413"/>
                  <a:pt x="570" y="410"/>
                </a:cubicBezTo>
                <a:cubicBezTo>
                  <a:pt x="510" y="373"/>
                  <a:pt x="470" y="306"/>
                  <a:pt x="470" y="230"/>
                </a:cubicBezTo>
                <a:cubicBezTo>
                  <a:pt x="470" y="172"/>
                  <a:pt x="493" y="120"/>
                  <a:pt x="531" y="82"/>
                </a:cubicBezTo>
                <a:cubicBezTo>
                  <a:pt x="569" y="44"/>
                  <a:pt x="622" y="20"/>
                  <a:pt x="680" y="20"/>
                </a:cubicBezTo>
                <a:cubicBezTo>
                  <a:pt x="738" y="20"/>
                  <a:pt x="790" y="44"/>
                  <a:pt x="828" y="82"/>
                </a:cubicBezTo>
                <a:cubicBezTo>
                  <a:pt x="866" y="120"/>
                  <a:pt x="890" y="172"/>
                  <a:pt x="890" y="230"/>
                </a:cubicBezTo>
                <a:cubicBezTo>
                  <a:pt x="890" y="288"/>
                  <a:pt x="866" y="341"/>
                  <a:pt x="828" y="379"/>
                </a:cubicBezTo>
                <a:cubicBezTo>
                  <a:pt x="790" y="417"/>
                  <a:pt x="738" y="440"/>
                  <a:pt x="680" y="440"/>
                </a:cubicBezTo>
                <a:cubicBezTo>
                  <a:pt x="680" y="440"/>
                  <a:pt x="680" y="440"/>
                  <a:pt x="680" y="440"/>
                </a:cubicBezTo>
                <a:cubicBezTo>
                  <a:pt x="166" y="440"/>
                  <a:pt x="166" y="440"/>
                  <a:pt x="166" y="440"/>
                </a:cubicBezTo>
                <a:cubicBezTo>
                  <a:pt x="126" y="440"/>
                  <a:pt x="89" y="424"/>
                  <a:pt x="63" y="397"/>
                </a:cubicBezTo>
                <a:cubicBezTo>
                  <a:pt x="36" y="371"/>
                  <a:pt x="20" y="334"/>
                  <a:pt x="20" y="294"/>
                </a:cubicBezTo>
                <a:cubicBezTo>
                  <a:pt x="20" y="174"/>
                  <a:pt x="20" y="174"/>
                  <a:pt x="20" y="174"/>
                </a:cubicBezTo>
                <a:cubicBezTo>
                  <a:pt x="20" y="168"/>
                  <a:pt x="15" y="164"/>
                  <a:pt x="10" y="164"/>
                </a:cubicBezTo>
                <a:cubicBezTo>
                  <a:pt x="4" y="164"/>
                  <a:pt x="0" y="168"/>
                  <a:pt x="0" y="174"/>
                </a:cubicBezTo>
                <a:close/>
              </a:path>
            </a:pathLst>
          </a:custGeom>
          <a:solidFill>
            <a:schemeClr val="bg2">
              <a:lumMod val="50000"/>
            </a:schemeClr>
          </a:solidFill>
          <a:ln>
            <a:noFill/>
          </a:ln>
        </p:spPr>
        <p:txBody>
          <a:bodyPr/>
          <a:lstStyle/>
          <a:p>
            <a:endParaRPr lang="ru-RU" sz="1050"/>
          </a:p>
        </p:txBody>
      </p:sp>
      <p:sp>
        <p:nvSpPr>
          <p:cNvPr id="4" name="Freeform 919"/>
          <p:cNvSpPr>
            <a:spLocks/>
          </p:cNvSpPr>
          <p:nvPr/>
        </p:nvSpPr>
        <p:spPr bwMode="auto">
          <a:xfrm>
            <a:off x="3682604" y="3327382"/>
            <a:ext cx="2050256" cy="1297781"/>
          </a:xfrm>
          <a:custGeom>
            <a:avLst/>
            <a:gdLst>
              <a:gd name="T0" fmla="*/ 37550 w 728"/>
              <a:gd name="T1" fmla="*/ 1730375 h 460"/>
              <a:gd name="T2" fmla="*/ 1870014 w 728"/>
              <a:gd name="T3" fmla="*/ 1730375 h 460"/>
              <a:gd name="T4" fmla="*/ 2733675 w 728"/>
              <a:gd name="T5" fmla="*/ 865188 h 460"/>
              <a:gd name="T6" fmla="*/ 1870014 w 728"/>
              <a:gd name="T7" fmla="*/ 0 h 460"/>
              <a:gd name="T8" fmla="*/ 1006353 w 728"/>
              <a:gd name="T9" fmla="*/ 865188 h 460"/>
              <a:gd name="T10" fmla="*/ 1419408 w 728"/>
              <a:gd name="T11" fmla="*/ 1606239 h 460"/>
              <a:gd name="T12" fmla="*/ 1471979 w 728"/>
              <a:gd name="T13" fmla="*/ 1594954 h 460"/>
              <a:gd name="T14" fmla="*/ 1460714 w 728"/>
              <a:gd name="T15" fmla="*/ 1542291 h 460"/>
              <a:gd name="T16" fmla="*/ 1081454 w 728"/>
              <a:gd name="T17" fmla="*/ 865188 h 460"/>
              <a:gd name="T18" fmla="*/ 1310512 w 728"/>
              <a:gd name="T19" fmla="*/ 308458 h 460"/>
              <a:gd name="T20" fmla="*/ 1870014 w 728"/>
              <a:gd name="T21" fmla="*/ 75234 h 460"/>
              <a:gd name="T22" fmla="*/ 2425761 w 728"/>
              <a:gd name="T23" fmla="*/ 308458 h 460"/>
              <a:gd name="T24" fmla="*/ 2658574 w 728"/>
              <a:gd name="T25" fmla="*/ 865188 h 460"/>
              <a:gd name="T26" fmla="*/ 2425761 w 728"/>
              <a:gd name="T27" fmla="*/ 1425679 h 460"/>
              <a:gd name="T28" fmla="*/ 1870014 w 728"/>
              <a:gd name="T29" fmla="*/ 1655141 h 460"/>
              <a:gd name="T30" fmla="*/ 37550 w 728"/>
              <a:gd name="T31" fmla="*/ 1655141 h 460"/>
              <a:gd name="T32" fmla="*/ 0 w 728"/>
              <a:gd name="T33" fmla="*/ 1692758 h 460"/>
              <a:gd name="T34" fmla="*/ 37550 w 728"/>
              <a:gd name="T35" fmla="*/ 1730375 h 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8" h="460">
                <a:moveTo>
                  <a:pt x="10" y="460"/>
                </a:moveTo>
                <a:cubicBezTo>
                  <a:pt x="498" y="460"/>
                  <a:pt x="498" y="460"/>
                  <a:pt x="498" y="460"/>
                </a:cubicBezTo>
                <a:cubicBezTo>
                  <a:pt x="625" y="460"/>
                  <a:pt x="728" y="357"/>
                  <a:pt x="728" y="230"/>
                </a:cubicBezTo>
                <a:cubicBezTo>
                  <a:pt x="728" y="103"/>
                  <a:pt x="625" y="0"/>
                  <a:pt x="498" y="0"/>
                </a:cubicBezTo>
                <a:cubicBezTo>
                  <a:pt x="371" y="0"/>
                  <a:pt x="268" y="103"/>
                  <a:pt x="268" y="230"/>
                </a:cubicBezTo>
                <a:cubicBezTo>
                  <a:pt x="268" y="314"/>
                  <a:pt x="312" y="386"/>
                  <a:pt x="378" y="427"/>
                </a:cubicBezTo>
                <a:cubicBezTo>
                  <a:pt x="383" y="430"/>
                  <a:pt x="389" y="428"/>
                  <a:pt x="392" y="424"/>
                </a:cubicBezTo>
                <a:cubicBezTo>
                  <a:pt x="395" y="419"/>
                  <a:pt x="393" y="413"/>
                  <a:pt x="389" y="410"/>
                </a:cubicBezTo>
                <a:cubicBezTo>
                  <a:pt x="328" y="373"/>
                  <a:pt x="288" y="306"/>
                  <a:pt x="288" y="230"/>
                </a:cubicBezTo>
                <a:cubicBezTo>
                  <a:pt x="288" y="172"/>
                  <a:pt x="311" y="120"/>
                  <a:pt x="349" y="82"/>
                </a:cubicBezTo>
                <a:cubicBezTo>
                  <a:pt x="387" y="44"/>
                  <a:pt x="440" y="20"/>
                  <a:pt x="498" y="20"/>
                </a:cubicBezTo>
                <a:cubicBezTo>
                  <a:pt x="556" y="20"/>
                  <a:pt x="608" y="44"/>
                  <a:pt x="646" y="82"/>
                </a:cubicBezTo>
                <a:cubicBezTo>
                  <a:pt x="684" y="120"/>
                  <a:pt x="708" y="172"/>
                  <a:pt x="708" y="230"/>
                </a:cubicBezTo>
                <a:cubicBezTo>
                  <a:pt x="708" y="288"/>
                  <a:pt x="684" y="341"/>
                  <a:pt x="646" y="379"/>
                </a:cubicBezTo>
                <a:cubicBezTo>
                  <a:pt x="608" y="417"/>
                  <a:pt x="556" y="440"/>
                  <a:pt x="498" y="440"/>
                </a:cubicBezTo>
                <a:cubicBezTo>
                  <a:pt x="10" y="440"/>
                  <a:pt x="10" y="440"/>
                  <a:pt x="10" y="440"/>
                </a:cubicBezTo>
                <a:cubicBezTo>
                  <a:pt x="5" y="440"/>
                  <a:pt x="0" y="445"/>
                  <a:pt x="0" y="450"/>
                </a:cubicBezTo>
                <a:cubicBezTo>
                  <a:pt x="0" y="456"/>
                  <a:pt x="5" y="460"/>
                  <a:pt x="10" y="460"/>
                </a:cubicBezTo>
                <a:close/>
              </a:path>
            </a:pathLst>
          </a:custGeom>
          <a:solidFill>
            <a:schemeClr val="bg2">
              <a:lumMod val="50000"/>
            </a:schemeClr>
          </a:solidFill>
          <a:ln>
            <a:noFill/>
          </a:ln>
        </p:spPr>
        <p:txBody>
          <a:bodyPr/>
          <a:lstStyle/>
          <a:p>
            <a:endParaRPr lang="ru-RU" sz="1050"/>
          </a:p>
        </p:txBody>
      </p:sp>
      <p:sp>
        <p:nvSpPr>
          <p:cNvPr id="5" name="Freeform 920"/>
          <p:cNvSpPr>
            <a:spLocks/>
          </p:cNvSpPr>
          <p:nvPr/>
        </p:nvSpPr>
        <p:spPr bwMode="auto">
          <a:xfrm>
            <a:off x="5485209" y="3327382"/>
            <a:ext cx="2049066" cy="1297781"/>
          </a:xfrm>
          <a:custGeom>
            <a:avLst/>
            <a:gdLst>
              <a:gd name="T0" fmla="*/ 37529 w 728"/>
              <a:gd name="T1" fmla="*/ 1730375 h 460"/>
              <a:gd name="T2" fmla="*/ 1868928 w 728"/>
              <a:gd name="T3" fmla="*/ 1730375 h 460"/>
              <a:gd name="T4" fmla="*/ 2732088 w 728"/>
              <a:gd name="T5" fmla="*/ 865188 h 460"/>
              <a:gd name="T6" fmla="*/ 1868928 w 728"/>
              <a:gd name="T7" fmla="*/ 0 h 460"/>
              <a:gd name="T8" fmla="*/ 1005769 w 728"/>
              <a:gd name="T9" fmla="*/ 865188 h 460"/>
              <a:gd name="T10" fmla="*/ 1418584 w 728"/>
              <a:gd name="T11" fmla="*/ 1606239 h 460"/>
              <a:gd name="T12" fmla="*/ 1471124 w 728"/>
              <a:gd name="T13" fmla="*/ 1594954 h 460"/>
              <a:gd name="T14" fmla="*/ 1459866 w 728"/>
              <a:gd name="T15" fmla="*/ 1542291 h 460"/>
              <a:gd name="T16" fmla="*/ 1080826 w 728"/>
              <a:gd name="T17" fmla="*/ 865188 h 460"/>
              <a:gd name="T18" fmla="*/ 1309751 w 728"/>
              <a:gd name="T19" fmla="*/ 308458 h 460"/>
              <a:gd name="T20" fmla="*/ 1868928 w 728"/>
              <a:gd name="T21" fmla="*/ 75234 h 460"/>
              <a:gd name="T22" fmla="*/ 2424353 w 728"/>
              <a:gd name="T23" fmla="*/ 308458 h 460"/>
              <a:gd name="T24" fmla="*/ 2657031 w 728"/>
              <a:gd name="T25" fmla="*/ 865188 h 460"/>
              <a:gd name="T26" fmla="*/ 2424353 w 728"/>
              <a:gd name="T27" fmla="*/ 1425679 h 460"/>
              <a:gd name="T28" fmla="*/ 1868928 w 728"/>
              <a:gd name="T29" fmla="*/ 1655141 h 460"/>
              <a:gd name="T30" fmla="*/ 37529 w 728"/>
              <a:gd name="T31" fmla="*/ 1655141 h 460"/>
              <a:gd name="T32" fmla="*/ 0 w 728"/>
              <a:gd name="T33" fmla="*/ 1692758 h 460"/>
              <a:gd name="T34" fmla="*/ 37529 w 728"/>
              <a:gd name="T35" fmla="*/ 1730375 h 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8" h="460">
                <a:moveTo>
                  <a:pt x="10" y="460"/>
                </a:moveTo>
                <a:cubicBezTo>
                  <a:pt x="498" y="460"/>
                  <a:pt x="498" y="460"/>
                  <a:pt x="498" y="460"/>
                </a:cubicBezTo>
                <a:cubicBezTo>
                  <a:pt x="625" y="460"/>
                  <a:pt x="728" y="357"/>
                  <a:pt x="728" y="230"/>
                </a:cubicBezTo>
                <a:cubicBezTo>
                  <a:pt x="728" y="103"/>
                  <a:pt x="625" y="0"/>
                  <a:pt x="498" y="0"/>
                </a:cubicBezTo>
                <a:cubicBezTo>
                  <a:pt x="371" y="0"/>
                  <a:pt x="268" y="103"/>
                  <a:pt x="268" y="230"/>
                </a:cubicBezTo>
                <a:cubicBezTo>
                  <a:pt x="268" y="314"/>
                  <a:pt x="312" y="386"/>
                  <a:pt x="378" y="427"/>
                </a:cubicBezTo>
                <a:cubicBezTo>
                  <a:pt x="383" y="430"/>
                  <a:pt x="389" y="428"/>
                  <a:pt x="392" y="424"/>
                </a:cubicBezTo>
                <a:cubicBezTo>
                  <a:pt x="395" y="419"/>
                  <a:pt x="393" y="413"/>
                  <a:pt x="389" y="410"/>
                </a:cubicBezTo>
                <a:cubicBezTo>
                  <a:pt x="328" y="373"/>
                  <a:pt x="288" y="306"/>
                  <a:pt x="288" y="230"/>
                </a:cubicBezTo>
                <a:cubicBezTo>
                  <a:pt x="288" y="172"/>
                  <a:pt x="311" y="120"/>
                  <a:pt x="349" y="82"/>
                </a:cubicBezTo>
                <a:cubicBezTo>
                  <a:pt x="387" y="44"/>
                  <a:pt x="440" y="20"/>
                  <a:pt x="498" y="20"/>
                </a:cubicBezTo>
                <a:cubicBezTo>
                  <a:pt x="556" y="20"/>
                  <a:pt x="608" y="44"/>
                  <a:pt x="646" y="82"/>
                </a:cubicBezTo>
                <a:cubicBezTo>
                  <a:pt x="684" y="120"/>
                  <a:pt x="708" y="172"/>
                  <a:pt x="708" y="230"/>
                </a:cubicBezTo>
                <a:cubicBezTo>
                  <a:pt x="708" y="288"/>
                  <a:pt x="684" y="341"/>
                  <a:pt x="646" y="379"/>
                </a:cubicBezTo>
                <a:cubicBezTo>
                  <a:pt x="608" y="417"/>
                  <a:pt x="556" y="440"/>
                  <a:pt x="498" y="440"/>
                </a:cubicBezTo>
                <a:cubicBezTo>
                  <a:pt x="10" y="440"/>
                  <a:pt x="10" y="440"/>
                  <a:pt x="10" y="440"/>
                </a:cubicBezTo>
                <a:cubicBezTo>
                  <a:pt x="5" y="440"/>
                  <a:pt x="0" y="445"/>
                  <a:pt x="0" y="450"/>
                </a:cubicBezTo>
                <a:cubicBezTo>
                  <a:pt x="0" y="456"/>
                  <a:pt x="5" y="460"/>
                  <a:pt x="10" y="460"/>
                </a:cubicBezTo>
                <a:close/>
              </a:path>
            </a:pathLst>
          </a:custGeom>
          <a:solidFill>
            <a:schemeClr val="bg2">
              <a:lumMod val="50000"/>
            </a:schemeClr>
          </a:solidFill>
          <a:ln>
            <a:noFill/>
          </a:ln>
        </p:spPr>
        <p:txBody>
          <a:bodyPr/>
          <a:lstStyle/>
          <a:p>
            <a:endParaRPr lang="ru-RU" sz="1050"/>
          </a:p>
        </p:txBody>
      </p:sp>
      <p:sp>
        <p:nvSpPr>
          <p:cNvPr id="6" name="Freeform 921"/>
          <p:cNvSpPr>
            <a:spLocks/>
          </p:cNvSpPr>
          <p:nvPr/>
        </p:nvSpPr>
        <p:spPr bwMode="auto">
          <a:xfrm>
            <a:off x="7286626" y="2958288"/>
            <a:ext cx="1022747" cy="1666875"/>
          </a:xfrm>
          <a:custGeom>
            <a:avLst/>
            <a:gdLst>
              <a:gd name="T0" fmla="*/ 37566 w 363"/>
              <a:gd name="T1" fmla="*/ 2222500 h 591"/>
              <a:gd name="T2" fmla="*/ 1326097 w 363"/>
              <a:gd name="T3" fmla="*/ 2222500 h 591"/>
              <a:gd name="T4" fmla="*/ 1352393 w 363"/>
              <a:gd name="T5" fmla="*/ 2211218 h 591"/>
              <a:gd name="T6" fmla="*/ 1363663 w 363"/>
              <a:gd name="T7" fmla="*/ 2184894 h 591"/>
              <a:gd name="T8" fmla="*/ 1363663 w 363"/>
              <a:gd name="T9" fmla="*/ 37606 h 591"/>
              <a:gd name="T10" fmla="*/ 1326097 w 363"/>
              <a:gd name="T11" fmla="*/ 0 h 591"/>
              <a:gd name="T12" fmla="*/ 1288530 w 363"/>
              <a:gd name="T13" fmla="*/ 37606 h 591"/>
              <a:gd name="T14" fmla="*/ 1288530 w 363"/>
              <a:gd name="T15" fmla="*/ 2147288 h 591"/>
              <a:gd name="T16" fmla="*/ 37566 w 363"/>
              <a:gd name="T17" fmla="*/ 2147288 h 591"/>
              <a:gd name="T18" fmla="*/ 0 w 363"/>
              <a:gd name="T19" fmla="*/ 2184894 h 591"/>
              <a:gd name="T20" fmla="*/ 37566 w 363"/>
              <a:gd name="T21" fmla="*/ 2222500 h 5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3" h="591">
                <a:moveTo>
                  <a:pt x="10" y="591"/>
                </a:moveTo>
                <a:cubicBezTo>
                  <a:pt x="353" y="591"/>
                  <a:pt x="353" y="591"/>
                  <a:pt x="353" y="591"/>
                </a:cubicBezTo>
                <a:cubicBezTo>
                  <a:pt x="356" y="591"/>
                  <a:pt x="358" y="590"/>
                  <a:pt x="360" y="588"/>
                </a:cubicBezTo>
                <a:cubicBezTo>
                  <a:pt x="362" y="587"/>
                  <a:pt x="363" y="584"/>
                  <a:pt x="363" y="581"/>
                </a:cubicBezTo>
                <a:cubicBezTo>
                  <a:pt x="363" y="10"/>
                  <a:pt x="363" y="10"/>
                  <a:pt x="363" y="10"/>
                </a:cubicBezTo>
                <a:cubicBezTo>
                  <a:pt x="363" y="5"/>
                  <a:pt x="359" y="0"/>
                  <a:pt x="353" y="0"/>
                </a:cubicBezTo>
                <a:cubicBezTo>
                  <a:pt x="347" y="0"/>
                  <a:pt x="343" y="5"/>
                  <a:pt x="343" y="10"/>
                </a:cubicBezTo>
                <a:cubicBezTo>
                  <a:pt x="343" y="571"/>
                  <a:pt x="343" y="571"/>
                  <a:pt x="343" y="571"/>
                </a:cubicBezTo>
                <a:cubicBezTo>
                  <a:pt x="10" y="571"/>
                  <a:pt x="10" y="571"/>
                  <a:pt x="10" y="571"/>
                </a:cubicBezTo>
                <a:cubicBezTo>
                  <a:pt x="5" y="571"/>
                  <a:pt x="0" y="576"/>
                  <a:pt x="0" y="581"/>
                </a:cubicBezTo>
                <a:cubicBezTo>
                  <a:pt x="0" y="587"/>
                  <a:pt x="5" y="591"/>
                  <a:pt x="10" y="591"/>
                </a:cubicBezTo>
                <a:close/>
              </a:path>
            </a:pathLst>
          </a:custGeom>
          <a:solidFill>
            <a:schemeClr val="bg2">
              <a:lumMod val="50000"/>
            </a:schemeClr>
          </a:solidFill>
          <a:ln>
            <a:noFill/>
          </a:ln>
        </p:spPr>
        <p:txBody>
          <a:bodyPr/>
          <a:lstStyle/>
          <a:p>
            <a:endParaRPr lang="ru-RU" sz="1050"/>
          </a:p>
        </p:txBody>
      </p:sp>
      <p:grpSp>
        <p:nvGrpSpPr>
          <p:cNvPr id="43" name="Group 42"/>
          <p:cNvGrpSpPr/>
          <p:nvPr/>
        </p:nvGrpSpPr>
        <p:grpSpPr>
          <a:xfrm>
            <a:off x="8077796" y="2420375"/>
            <a:ext cx="394097" cy="397669"/>
            <a:chOff x="10779125" y="2908300"/>
            <a:chExt cx="525463" cy="530225"/>
          </a:xfrm>
          <a:solidFill>
            <a:srgbClr val="FCBB46"/>
          </a:solidFill>
        </p:grpSpPr>
        <p:sp>
          <p:nvSpPr>
            <p:cNvPr id="8" name="Freeform 922"/>
            <p:cNvSpPr>
              <a:spLocks noEditPoints="1"/>
            </p:cNvSpPr>
            <p:nvPr/>
          </p:nvSpPr>
          <p:spPr bwMode="auto">
            <a:xfrm>
              <a:off x="10779125" y="2908300"/>
              <a:ext cx="525463" cy="530225"/>
            </a:xfrm>
            <a:custGeom>
              <a:avLst/>
              <a:gdLst>
                <a:gd name="T0" fmla="*/ 262732 w 140"/>
                <a:gd name="T1" fmla="*/ 530225 h 141"/>
                <a:gd name="T2" fmla="*/ 525463 w 140"/>
                <a:gd name="T3" fmla="*/ 266993 h 141"/>
                <a:gd name="T4" fmla="*/ 262732 w 140"/>
                <a:gd name="T5" fmla="*/ 0 h 141"/>
                <a:gd name="T6" fmla="*/ 0 w 140"/>
                <a:gd name="T7" fmla="*/ 266993 h 141"/>
                <a:gd name="T8" fmla="*/ 262732 w 140"/>
                <a:gd name="T9" fmla="*/ 530225 h 141"/>
                <a:gd name="T10" fmla="*/ 262732 w 140"/>
                <a:gd name="T11" fmla="*/ 394848 h 141"/>
                <a:gd name="T12" fmla="*/ 131366 w 140"/>
                <a:gd name="T13" fmla="*/ 266993 h 141"/>
                <a:gd name="T14" fmla="*/ 262732 w 140"/>
                <a:gd name="T15" fmla="*/ 135377 h 141"/>
                <a:gd name="T16" fmla="*/ 394097 w 140"/>
                <a:gd name="T17" fmla="*/ 266993 h 141"/>
                <a:gd name="T18" fmla="*/ 262732 w 140"/>
                <a:gd name="T19" fmla="*/ 394848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141">
                  <a:moveTo>
                    <a:pt x="70" y="141"/>
                  </a:moveTo>
                  <a:cubicBezTo>
                    <a:pt x="109" y="141"/>
                    <a:pt x="140" y="110"/>
                    <a:pt x="140" y="71"/>
                  </a:cubicBezTo>
                  <a:cubicBezTo>
                    <a:pt x="140" y="32"/>
                    <a:pt x="109" y="0"/>
                    <a:pt x="70" y="0"/>
                  </a:cubicBezTo>
                  <a:cubicBezTo>
                    <a:pt x="31" y="0"/>
                    <a:pt x="0" y="32"/>
                    <a:pt x="0" y="71"/>
                  </a:cubicBezTo>
                  <a:cubicBezTo>
                    <a:pt x="0" y="110"/>
                    <a:pt x="31" y="141"/>
                    <a:pt x="70" y="141"/>
                  </a:cubicBezTo>
                  <a:moveTo>
                    <a:pt x="70" y="105"/>
                  </a:moveTo>
                  <a:cubicBezTo>
                    <a:pt x="51" y="105"/>
                    <a:pt x="35" y="90"/>
                    <a:pt x="35" y="71"/>
                  </a:cubicBezTo>
                  <a:cubicBezTo>
                    <a:pt x="35" y="51"/>
                    <a:pt x="51" y="36"/>
                    <a:pt x="70" y="36"/>
                  </a:cubicBezTo>
                  <a:cubicBezTo>
                    <a:pt x="89" y="36"/>
                    <a:pt x="105" y="51"/>
                    <a:pt x="105" y="71"/>
                  </a:cubicBezTo>
                  <a:cubicBezTo>
                    <a:pt x="105" y="90"/>
                    <a:pt x="89" y="105"/>
                    <a:pt x="70" y="105"/>
                  </a:cubicBezTo>
                </a:path>
              </a:pathLst>
            </a:custGeom>
            <a:grpFill/>
            <a:ln>
              <a:noFill/>
            </a:ln>
          </p:spPr>
          <p:txBody>
            <a:bodyPr/>
            <a:lstStyle/>
            <a:p>
              <a:endParaRPr lang="ru-RU" sz="1050"/>
            </a:p>
          </p:txBody>
        </p:sp>
        <p:sp>
          <p:nvSpPr>
            <p:cNvPr id="9" name="Freeform 923"/>
            <p:cNvSpPr>
              <a:spLocks noEditPoints="1"/>
            </p:cNvSpPr>
            <p:nvPr/>
          </p:nvSpPr>
          <p:spPr bwMode="auto">
            <a:xfrm>
              <a:off x="11041062" y="2908300"/>
              <a:ext cx="263525" cy="530225"/>
            </a:xfrm>
            <a:custGeom>
              <a:avLst/>
              <a:gdLst>
                <a:gd name="T0" fmla="*/ 56470 w 70"/>
                <a:gd name="T1" fmla="*/ 383567 h 141"/>
                <a:gd name="T2" fmla="*/ 56470 w 70"/>
                <a:gd name="T3" fmla="*/ 383567 h 141"/>
                <a:gd name="T4" fmla="*/ 56470 w 70"/>
                <a:gd name="T5" fmla="*/ 383567 h 141"/>
                <a:gd name="T6" fmla="*/ 259760 w 70"/>
                <a:gd name="T7" fmla="*/ 308358 h 141"/>
                <a:gd name="T8" fmla="*/ 0 w 70"/>
                <a:gd name="T9" fmla="*/ 530225 h 141"/>
                <a:gd name="T10" fmla="*/ 0 w 70"/>
                <a:gd name="T11" fmla="*/ 530225 h 141"/>
                <a:gd name="T12" fmla="*/ 259760 w 70"/>
                <a:gd name="T13" fmla="*/ 308358 h 141"/>
                <a:gd name="T14" fmla="*/ 131763 w 70"/>
                <a:gd name="T15" fmla="*/ 266993 h 141"/>
                <a:gd name="T16" fmla="*/ 56470 w 70"/>
                <a:gd name="T17" fmla="*/ 383567 h 141"/>
                <a:gd name="T18" fmla="*/ 131763 w 70"/>
                <a:gd name="T19" fmla="*/ 266993 h 141"/>
                <a:gd name="T20" fmla="*/ 131763 w 70"/>
                <a:gd name="T21" fmla="*/ 266993 h 141"/>
                <a:gd name="T22" fmla="*/ 60234 w 70"/>
                <a:gd name="T23" fmla="*/ 150418 h 141"/>
                <a:gd name="T24" fmla="*/ 131763 w 70"/>
                <a:gd name="T25" fmla="*/ 266993 h 141"/>
                <a:gd name="T26" fmla="*/ 60234 w 70"/>
                <a:gd name="T27" fmla="*/ 150418 h 141"/>
                <a:gd name="T28" fmla="*/ 0 w 70"/>
                <a:gd name="T29" fmla="*/ 0 h 141"/>
                <a:gd name="T30" fmla="*/ 0 w 70"/>
                <a:gd name="T31" fmla="*/ 0 h 141"/>
                <a:gd name="T32" fmla="*/ 263525 w 70"/>
                <a:gd name="T33" fmla="*/ 266993 h 141"/>
                <a:gd name="T34" fmla="*/ 263525 w 70"/>
                <a:gd name="T35" fmla="*/ 266993 h 141"/>
                <a:gd name="T36" fmla="*/ 0 w 70"/>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41">
                  <a:moveTo>
                    <a:pt x="15" y="102"/>
                  </a:moveTo>
                  <a:cubicBezTo>
                    <a:pt x="15" y="102"/>
                    <a:pt x="15" y="102"/>
                    <a:pt x="15" y="102"/>
                  </a:cubicBezTo>
                  <a:cubicBezTo>
                    <a:pt x="15" y="102"/>
                    <a:pt x="15" y="102"/>
                    <a:pt x="15" y="102"/>
                  </a:cubicBezTo>
                  <a:moveTo>
                    <a:pt x="69" y="82"/>
                  </a:moveTo>
                  <a:cubicBezTo>
                    <a:pt x="64" y="116"/>
                    <a:pt x="35" y="141"/>
                    <a:pt x="0" y="141"/>
                  </a:cubicBezTo>
                  <a:cubicBezTo>
                    <a:pt x="0" y="141"/>
                    <a:pt x="0" y="141"/>
                    <a:pt x="0" y="141"/>
                  </a:cubicBezTo>
                  <a:cubicBezTo>
                    <a:pt x="35" y="141"/>
                    <a:pt x="64" y="116"/>
                    <a:pt x="69" y="82"/>
                  </a:cubicBezTo>
                  <a:moveTo>
                    <a:pt x="35" y="71"/>
                  </a:moveTo>
                  <a:cubicBezTo>
                    <a:pt x="35" y="84"/>
                    <a:pt x="27" y="96"/>
                    <a:pt x="15" y="102"/>
                  </a:cubicBezTo>
                  <a:cubicBezTo>
                    <a:pt x="27" y="96"/>
                    <a:pt x="35" y="84"/>
                    <a:pt x="35" y="71"/>
                  </a:cubicBezTo>
                  <a:cubicBezTo>
                    <a:pt x="35" y="71"/>
                    <a:pt x="35" y="71"/>
                    <a:pt x="35" y="71"/>
                  </a:cubicBezTo>
                  <a:moveTo>
                    <a:pt x="16" y="40"/>
                  </a:moveTo>
                  <a:cubicBezTo>
                    <a:pt x="27" y="45"/>
                    <a:pt x="35" y="57"/>
                    <a:pt x="35" y="71"/>
                  </a:cubicBezTo>
                  <a:cubicBezTo>
                    <a:pt x="35" y="57"/>
                    <a:pt x="27" y="45"/>
                    <a:pt x="16" y="40"/>
                  </a:cubicBezTo>
                  <a:moveTo>
                    <a:pt x="0" y="0"/>
                  </a:moveTo>
                  <a:cubicBezTo>
                    <a:pt x="0" y="0"/>
                    <a:pt x="0" y="0"/>
                    <a:pt x="0" y="0"/>
                  </a:cubicBezTo>
                  <a:cubicBezTo>
                    <a:pt x="39" y="0"/>
                    <a:pt x="70" y="32"/>
                    <a:pt x="70" y="71"/>
                  </a:cubicBezTo>
                  <a:cubicBezTo>
                    <a:pt x="70" y="71"/>
                    <a:pt x="70" y="71"/>
                    <a:pt x="70" y="71"/>
                  </a:cubicBezTo>
                  <a:cubicBezTo>
                    <a:pt x="70" y="32"/>
                    <a:pt x="39"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1050"/>
            </a:p>
          </p:txBody>
        </p:sp>
        <p:sp>
          <p:nvSpPr>
            <p:cNvPr id="10" name="Freeform 924"/>
            <p:cNvSpPr>
              <a:spLocks/>
            </p:cNvSpPr>
            <p:nvPr/>
          </p:nvSpPr>
          <p:spPr bwMode="auto">
            <a:xfrm>
              <a:off x="11041062" y="2908300"/>
              <a:ext cx="263525" cy="530225"/>
            </a:xfrm>
            <a:custGeom>
              <a:avLst/>
              <a:gdLst>
                <a:gd name="T0" fmla="*/ 0 w 70"/>
                <a:gd name="T1" fmla="*/ 0 h 141"/>
                <a:gd name="T2" fmla="*/ 0 w 70"/>
                <a:gd name="T3" fmla="*/ 135377 h 141"/>
                <a:gd name="T4" fmla="*/ 0 w 70"/>
                <a:gd name="T5" fmla="*/ 135377 h 141"/>
                <a:gd name="T6" fmla="*/ 60234 w 70"/>
                <a:gd name="T7" fmla="*/ 150418 h 141"/>
                <a:gd name="T8" fmla="*/ 131763 w 70"/>
                <a:gd name="T9" fmla="*/ 266993 h 141"/>
                <a:gd name="T10" fmla="*/ 131763 w 70"/>
                <a:gd name="T11" fmla="*/ 266993 h 141"/>
                <a:gd name="T12" fmla="*/ 131763 w 70"/>
                <a:gd name="T13" fmla="*/ 266993 h 141"/>
                <a:gd name="T14" fmla="*/ 131763 w 70"/>
                <a:gd name="T15" fmla="*/ 266993 h 141"/>
                <a:gd name="T16" fmla="*/ 56470 w 70"/>
                <a:gd name="T17" fmla="*/ 383567 h 141"/>
                <a:gd name="T18" fmla="*/ 56470 w 70"/>
                <a:gd name="T19" fmla="*/ 383567 h 141"/>
                <a:gd name="T20" fmla="*/ 56470 w 70"/>
                <a:gd name="T21" fmla="*/ 383567 h 141"/>
                <a:gd name="T22" fmla="*/ 0 w 70"/>
                <a:gd name="T23" fmla="*/ 394848 h 141"/>
                <a:gd name="T24" fmla="*/ 0 w 70"/>
                <a:gd name="T25" fmla="*/ 394848 h 141"/>
                <a:gd name="T26" fmla="*/ 0 w 70"/>
                <a:gd name="T27" fmla="*/ 394848 h 141"/>
                <a:gd name="T28" fmla="*/ 0 w 70"/>
                <a:gd name="T29" fmla="*/ 530225 h 141"/>
                <a:gd name="T30" fmla="*/ 259760 w 70"/>
                <a:gd name="T31" fmla="*/ 308358 h 141"/>
                <a:gd name="T32" fmla="*/ 263525 w 70"/>
                <a:gd name="T33" fmla="*/ 266993 h 141"/>
                <a:gd name="T34" fmla="*/ 0 w 70"/>
                <a:gd name="T35" fmla="*/ 0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141">
                  <a:moveTo>
                    <a:pt x="0" y="0"/>
                  </a:moveTo>
                  <a:cubicBezTo>
                    <a:pt x="0" y="36"/>
                    <a:pt x="0" y="36"/>
                    <a:pt x="0" y="36"/>
                  </a:cubicBezTo>
                  <a:cubicBezTo>
                    <a:pt x="0" y="36"/>
                    <a:pt x="0" y="36"/>
                    <a:pt x="0" y="36"/>
                  </a:cubicBezTo>
                  <a:cubicBezTo>
                    <a:pt x="6" y="36"/>
                    <a:pt x="11" y="37"/>
                    <a:pt x="16" y="40"/>
                  </a:cubicBezTo>
                  <a:cubicBezTo>
                    <a:pt x="27" y="45"/>
                    <a:pt x="35" y="57"/>
                    <a:pt x="35" y="71"/>
                  </a:cubicBezTo>
                  <a:cubicBezTo>
                    <a:pt x="35" y="71"/>
                    <a:pt x="35" y="71"/>
                    <a:pt x="35" y="71"/>
                  </a:cubicBezTo>
                  <a:cubicBezTo>
                    <a:pt x="35" y="71"/>
                    <a:pt x="35" y="71"/>
                    <a:pt x="35" y="71"/>
                  </a:cubicBezTo>
                  <a:cubicBezTo>
                    <a:pt x="35" y="71"/>
                    <a:pt x="35" y="71"/>
                    <a:pt x="35" y="71"/>
                  </a:cubicBezTo>
                  <a:cubicBezTo>
                    <a:pt x="35" y="84"/>
                    <a:pt x="27" y="96"/>
                    <a:pt x="15" y="102"/>
                  </a:cubicBezTo>
                  <a:cubicBezTo>
                    <a:pt x="15" y="102"/>
                    <a:pt x="15" y="102"/>
                    <a:pt x="15" y="102"/>
                  </a:cubicBezTo>
                  <a:cubicBezTo>
                    <a:pt x="15" y="102"/>
                    <a:pt x="15" y="102"/>
                    <a:pt x="15" y="102"/>
                  </a:cubicBezTo>
                  <a:cubicBezTo>
                    <a:pt x="11" y="104"/>
                    <a:pt x="6" y="105"/>
                    <a:pt x="0" y="105"/>
                  </a:cubicBezTo>
                  <a:cubicBezTo>
                    <a:pt x="0" y="105"/>
                    <a:pt x="0" y="105"/>
                    <a:pt x="0" y="105"/>
                  </a:cubicBezTo>
                  <a:cubicBezTo>
                    <a:pt x="0" y="105"/>
                    <a:pt x="0" y="105"/>
                    <a:pt x="0" y="105"/>
                  </a:cubicBezTo>
                  <a:cubicBezTo>
                    <a:pt x="0" y="141"/>
                    <a:pt x="0" y="141"/>
                    <a:pt x="0" y="141"/>
                  </a:cubicBezTo>
                  <a:cubicBezTo>
                    <a:pt x="35" y="141"/>
                    <a:pt x="64" y="116"/>
                    <a:pt x="69" y="82"/>
                  </a:cubicBezTo>
                  <a:cubicBezTo>
                    <a:pt x="70" y="78"/>
                    <a:pt x="70" y="75"/>
                    <a:pt x="70" y="71"/>
                  </a:cubicBezTo>
                  <a:cubicBezTo>
                    <a:pt x="70" y="32"/>
                    <a:pt x="39" y="0"/>
                    <a:pt x="0" y="0"/>
                  </a:cubicBezTo>
                </a:path>
              </a:pathLst>
            </a:custGeom>
            <a:grpFill/>
            <a:ln>
              <a:noFill/>
            </a:ln>
          </p:spPr>
          <p:txBody>
            <a:bodyPr/>
            <a:lstStyle/>
            <a:p>
              <a:endParaRPr lang="ru-RU" sz="1050"/>
            </a:p>
          </p:txBody>
        </p:sp>
      </p:grpSp>
      <p:grpSp>
        <p:nvGrpSpPr>
          <p:cNvPr id="44" name="Group 43"/>
          <p:cNvGrpSpPr/>
          <p:nvPr/>
        </p:nvGrpSpPr>
        <p:grpSpPr>
          <a:xfrm>
            <a:off x="604606" y="1679656"/>
            <a:ext cx="1538288" cy="1982391"/>
            <a:chOff x="836613" y="1905000"/>
            <a:chExt cx="2051051" cy="2643188"/>
          </a:xfrm>
        </p:grpSpPr>
        <p:sp>
          <p:nvSpPr>
            <p:cNvPr id="11" name="Freeform 925"/>
            <p:cNvSpPr>
              <a:spLocks/>
            </p:cNvSpPr>
            <p:nvPr/>
          </p:nvSpPr>
          <p:spPr bwMode="auto">
            <a:xfrm>
              <a:off x="1944688" y="1905000"/>
              <a:ext cx="481013" cy="398463"/>
            </a:xfrm>
            <a:custGeom>
              <a:avLst/>
              <a:gdLst>
                <a:gd name="T0" fmla="*/ 30063 w 128"/>
                <a:gd name="T1" fmla="*/ 146604 h 106"/>
                <a:gd name="T2" fmla="*/ 146559 w 128"/>
                <a:gd name="T3" fmla="*/ 364631 h 106"/>
                <a:gd name="T4" fmla="*/ 405855 w 128"/>
                <a:gd name="T5" fmla="*/ 398463 h 106"/>
                <a:gd name="T6" fmla="*/ 481013 w 128"/>
                <a:gd name="T7" fmla="*/ 146604 h 106"/>
                <a:gd name="T8" fmla="*/ 248022 w 128"/>
                <a:gd name="T9" fmla="*/ 30073 h 106"/>
                <a:gd name="T10" fmla="*/ 30063 w 128"/>
                <a:gd name="T11" fmla="*/ 146604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 y="39"/>
                  </a:moveTo>
                  <a:cubicBezTo>
                    <a:pt x="0" y="64"/>
                    <a:pt x="14" y="90"/>
                    <a:pt x="39" y="97"/>
                  </a:cubicBezTo>
                  <a:cubicBezTo>
                    <a:pt x="108" y="106"/>
                    <a:pt x="108" y="106"/>
                    <a:pt x="108" y="106"/>
                  </a:cubicBezTo>
                  <a:cubicBezTo>
                    <a:pt x="128" y="39"/>
                    <a:pt x="128" y="39"/>
                    <a:pt x="128" y="39"/>
                  </a:cubicBezTo>
                  <a:cubicBezTo>
                    <a:pt x="66" y="8"/>
                    <a:pt x="66" y="8"/>
                    <a:pt x="66" y="8"/>
                  </a:cubicBezTo>
                  <a:cubicBezTo>
                    <a:pt x="41" y="0"/>
                    <a:pt x="15" y="14"/>
                    <a:pt x="8" y="39"/>
                  </a:cubicBezTo>
                  <a:close/>
                </a:path>
              </a:pathLst>
            </a:custGeom>
            <a:solidFill>
              <a:srgbClr val="FCBB46"/>
            </a:solidFill>
            <a:ln>
              <a:noFill/>
            </a:ln>
          </p:spPr>
          <p:txBody>
            <a:bodyPr/>
            <a:lstStyle/>
            <a:p>
              <a:endParaRPr lang="ru-RU" sz="1050"/>
            </a:p>
          </p:txBody>
        </p:sp>
        <p:sp>
          <p:nvSpPr>
            <p:cNvPr id="12" name="Freeform 926"/>
            <p:cNvSpPr>
              <a:spLocks/>
            </p:cNvSpPr>
            <p:nvPr/>
          </p:nvSpPr>
          <p:spPr bwMode="auto">
            <a:xfrm>
              <a:off x="847726" y="3289300"/>
              <a:ext cx="2027238" cy="1258888"/>
            </a:xfrm>
            <a:custGeom>
              <a:avLst/>
              <a:gdLst>
                <a:gd name="T0" fmla="*/ 150166 w 540"/>
                <a:gd name="T1" fmla="*/ 0 h 335"/>
                <a:gd name="T2" fmla="*/ 1013619 w 540"/>
                <a:gd name="T3" fmla="*/ 1104815 h 335"/>
                <a:gd name="T4" fmla="*/ 1877072 w 540"/>
                <a:gd name="T5" fmla="*/ 0 h 335"/>
                <a:gd name="T6" fmla="*/ 2027238 w 540"/>
                <a:gd name="T7" fmla="*/ 30063 h 335"/>
                <a:gd name="T8" fmla="*/ 1013619 w 540"/>
                <a:gd name="T9" fmla="*/ 1258888 h 335"/>
                <a:gd name="T10" fmla="*/ 0 w 540"/>
                <a:gd name="T11" fmla="*/ 30063 h 335"/>
                <a:gd name="T12" fmla="*/ 150166 w 540"/>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0" h="335">
                  <a:moveTo>
                    <a:pt x="40" y="0"/>
                  </a:moveTo>
                  <a:cubicBezTo>
                    <a:pt x="53" y="69"/>
                    <a:pt x="109" y="294"/>
                    <a:pt x="270" y="294"/>
                  </a:cubicBezTo>
                  <a:cubicBezTo>
                    <a:pt x="430" y="294"/>
                    <a:pt x="486" y="69"/>
                    <a:pt x="500" y="0"/>
                  </a:cubicBezTo>
                  <a:cubicBezTo>
                    <a:pt x="540" y="8"/>
                    <a:pt x="540" y="8"/>
                    <a:pt x="540" y="8"/>
                  </a:cubicBezTo>
                  <a:cubicBezTo>
                    <a:pt x="500" y="212"/>
                    <a:pt x="399" y="335"/>
                    <a:pt x="270" y="335"/>
                  </a:cubicBezTo>
                  <a:cubicBezTo>
                    <a:pt x="141" y="335"/>
                    <a:pt x="40" y="212"/>
                    <a:pt x="0" y="8"/>
                  </a:cubicBezTo>
                  <a:cubicBezTo>
                    <a:pt x="40" y="0"/>
                    <a:pt x="40" y="0"/>
                    <a:pt x="40" y="0"/>
                  </a:cubicBezTo>
                </a:path>
              </a:pathLst>
            </a:custGeom>
            <a:solidFill>
              <a:srgbClr val="FCBB46"/>
            </a:solidFill>
            <a:ln>
              <a:noFill/>
            </a:ln>
          </p:spPr>
          <p:txBody>
            <a:bodyPr/>
            <a:lstStyle/>
            <a:p>
              <a:endParaRPr lang="ru-RU" sz="1050"/>
            </a:p>
          </p:txBody>
        </p:sp>
        <p:sp>
          <p:nvSpPr>
            <p:cNvPr id="13" name="Freeform 927"/>
            <p:cNvSpPr>
              <a:spLocks/>
            </p:cNvSpPr>
            <p:nvPr/>
          </p:nvSpPr>
          <p:spPr bwMode="auto">
            <a:xfrm>
              <a:off x="1295401" y="1905000"/>
              <a:ext cx="484188" cy="398463"/>
            </a:xfrm>
            <a:custGeom>
              <a:avLst/>
              <a:gdLst>
                <a:gd name="T0" fmla="*/ 236464 w 129"/>
                <a:gd name="T1" fmla="*/ 30073 h 106"/>
                <a:gd name="T2" fmla="*/ 0 w 129"/>
                <a:gd name="T3" fmla="*/ 146604 h 106"/>
                <a:gd name="T4" fmla="*/ 78821 w 129"/>
                <a:gd name="T5" fmla="*/ 398463 h 106"/>
                <a:gd name="T6" fmla="*/ 337806 w 129"/>
                <a:gd name="T7" fmla="*/ 364631 h 106"/>
                <a:gd name="T8" fmla="*/ 454161 w 129"/>
                <a:gd name="T9" fmla="*/ 146604 h 106"/>
                <a:gd name="T10" fmla="*/ 236464 w 129"/>
                <a:gd name="T11" fmla="*/ 30073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9" h="106">
                  <a:moveTo>
                    <a:pt x="63" y="8"/>
                  </a:moveTo>
                  <a:cubicBezTo>
                    <a:pt x="0" y="39"/>
                    <a:pt x="0" y="39"/>
                    <a:pt x="0" y="39"/>
                  </a:cubicBezTo>
                  <a:cubicBezTo>
                    <a:pt x="21" y="106"/>
                    <a:pt x="21" y="106"/>
                    <a:pt x="21" y="106"/>
                  </a:cubicBezTo>
                  <a:cubicBezTo>
                    <a:pt x="90" y="97"/>
                    <a:pt x="90" y="97"/>
                    <a:pt x="90" y="97"/>
                  </a:cubicBezTo>
                  <a:cubicBezTo>
                    <a:pt x="114" y="90"/>
                    <a:pt x="129" y="64"/>
                    <a:pt x="121" y="39"/>
                  </a:cubicBezTo>
                  <a:cubicBezTo>
                    <a:pt x="114" y="14"/>
                    <a:pt x="88" y="0"/>
                    <a:pt x="63" y="8"/>
                  </a:cubicBezTo>
                  <a:close/>
                </a:path>
              </a:pathLst>
            </a:custGeom>
            <a:solidFill>
              <a:srgbClr val="FCBB46"/>
            </a:solidFill>
            <a:ln>
              <a:noFill/>
            </a:ln>
          </p:spPr>
          <p:txBody>
            <a:bodyPr/>
            <a:lstStyle/>
            <a:p>
              <a:endParaRPr lang="ru-RU" sz="1050"/>
            </a:p>
          </p:txBody>
        </p:sp>
        <p:sp>
          <p:nvSpPr>
            <p:cNvPr id="14" name="Freeform 928"/>
            <p:cNvSpPr>
              <a:spLocks/>
            </p:cNvSpPr>
            <p:nvPr/>
          </p:nvSpPr>
          <p:spPr bwMode="auto">
            <a:xfrm>
              <a:off x="2428876" y="2174875"/>
              <a:ext cx="458788" cy="1136650"/>
            </a:xfrm>
            <a:custGeom>
              <a:avLst/>
              <a:gdLst>
                <a:gd name="T0" fmla="*/ 0 w 122"/>
                <a:gd name="T1" fmla="*/ 71511 h 302"/>
                <a:gd name="T2" fmla="*/ 18803 w 122"/>
                <a:gd name="T3" fmla="*/ 0 h 302"/>
                <a:gd name="T4" fmla="*/ 458788 w 122"/>
                <a:gd name="T5" fmla="*/ 658655 h 302"/>
                <a:gd name="T6" fmla="*/ 409901 w 122"/>
                <a:gd name="T7" fmla="*/ 1136650 h 302"/>
                <a:gd name="T8" fmla="*/ 334690 w 122"/>
                <a:gd name="T9" fmla="*/ 1121595 h 302"/>
                <a:gd name="T10" fmla="*/ 383577 w 122"/>
                <a:gd name="T11" fmla="*/ 658655 h 302"/>
                <a:gd name="T12" fmla="*/ 0 w 122"/>
                <a:gd name="T13" fmla="*/ 71511 h 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302">
                  <a:moveTo>
                    <a:pt x="0" y="19"/>
                  </a:moveTo>
                  <a:cubicBezTo>
                    <a:pt x="5" y="0"/>
                    <a:pt x="5" y="0"/>
                    <a:pt x="5" y="0"/>
                  </a:cubicBezTo>
                  <a:cubicBezTo>
                    <a:pt x="83" y="30"/>
                    <a:pt x="122" y="89"/>
                    <a:pt x="122" y="175"/>
                  </a:cubicBezTo>
                  <a:cubicBezTo>
                    <a:pt x="122" y="213"/>
                    <a:pt x="117" y="258"/>
                    <a:pt x="109" y="302"/>
                  </a:cubicBezTo>
                  <a:cubicBezTo>
                    <a:pt x="89" y="298"/>
                    <a:pt x="89" y="298"/>
                    <a:pt x="89" y="298"/>
                  </a:cubicBezTo>
                  <a:cubicBezTo>
                    <a:pt x="97" y="255"/>
                    <a:pt x="102" y="212"/>
                    <a:pt x="102" y="175"/>
                  </a:cubicBezTo>
                  <a:cubicBezTo>
                    <a:pt x="102" y="98"/>
                    <a:pt x="68" y="47"/>
                    <a:pt x="0" y="19"/>
                  </a:cubicBezTo>
                </a:path>
              </a:pathLst>
            </a:custGeom>
            <a:solidFill>
              <a:schemeClr val="bg2">
                <a:lumMod val="50000"/>
              </a:schemeClr>
            </a:solidFill>
            <a:ln>
              <a:noFill/>
            </a:ln>
          </p:spPr>
          <p:txBody>
            <a:bodyPr/>
            <a:lstStyle/>
            <a:p>
              <a:endParaRPr lang="ru-RU" sz="1050"/>
            </a:p>
          </p:txBody>
        </p:sp>
        <p:sp>
          <p:nvSpPr>
            <p:cNvPr id="15" name="Freeform 929"/>
            <p:cNvSpPr>
              <a:spLocks/>
            </p:cNvSpPr>
            <p:nvPr/>
          </p:nvSpPr>
          <p:spPr bwMode="auto">
            <a:xfrm>
              <a:off x="836613" y="2174875"/>
              <a:ext cx="458788" cy="1136650"/>
            </a:xfrm>
            <a:custGeom>
              <a:avLst/>
              <a:gdLst>
                <a:gd name="T0" fmla="*/ 436225 w 122"/>
                <a:gd name="T1" fmla="*/ 0 h 302"/>
                <a:gd name="T2" fmla="*/ 458788 w 122"/>
                <a:gd name="T3" fmla="*/ 71511 h 302"/>
                <a:gd name="T4" fmla="*/ 75211 w 122"/>
                <a:gd name="T5" fmla="*/ 658655 h 302"/>
                <a:gd name="T6" fmla="*/ 124098 w 122"/>
                <a:gd name="T7" fmla="*/ 1121595 h 302"/>
                <a:gd name="T8" fmla="*/ 48887 w 122"/>
                <a:gd name="T9" fmla="*/ 1136650 h 302"/>
                <a:gd name="T10" fmla="*/ 0 w 122"/>
                <a:gd name="T11" fmla="*/ 658655 h 302"/>
                <a:gd name="T12" fmla="*/ 436225 w 122"/>
                <a:gd name="T13" fmla="*/ 0 h 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302">
                  <a:moveTo>
                    <a:pt x="116" y="0"/>
                  </a:moveTo>
                  <a:cubicBezTo>
                    <a:pt x="122" y="19"/>
                    <a:pt x="122" y="19"/>
                    <a:pt x="122" y="19"/>
                  </a:cubicBezTo>
                  <a:cubicBezTo>
                    <a:pt x="54" y="47"/>
                    <a:pt x="20" y="98"/>
                    <a:pt x="20" y="175"/>
                  </a:cubicBezTo>
                  <a:cubicBezTo>
                    <a:pt x="20" y="212"/>
                    <a:pt x="25" y="255"/>
                    <a:pt x="33" y="298"/>
                  </a:cubicBezTo>
                  <a:cubicBezTo>
                    <a:pt x="13" y="302"/>
                    <a:pt x="13" y="302"/>
                    <a:pt x="13" y="302"/>
                  </a:cubicBezTo>
                  <a:cubicBezTo>
                    <a:pt x="5" y="258"/>
                    <a:pt x="0" y="213"/>
                    <a:pt x="0" y="175"/>
                  </a:cubicBezTo>
                  <a:cubicBezTo>
                    <a:pt x="0" y="89"/>
                    <a:pt x="39" y="30"/>
                    <a:pt x="116" y="0"/>
                  </a:cubicBezTo>
                  <a:close/>
                </a:path>
              </a:pathLst>
            </a:custGeom>
            <a:solidFill>
              <a:schemeClr val="bg2">
                <a:lumMod val="50000"/>
              </a:schemeClr>
            </a:solidFill>
            <a:ln>
              <a:noFill/>
            </a:ln>
          </p:spPr>
          <p:txBody>
            <a:bodyPr/>
            <a:lstStyle/>
            <a:p>
              <a:endParaRPr lang="ru-RU" sz="1050"/>
            </a:p>
          </p:txBody>
        </p:sp>
        <p:sp>
          <p:nvSpPr>
            <p:cNvPr id="16" name="Freeform 930"/>
            <p:cNvSpPr>
              <a:spLocks/>
            </p:cNvSpPr>
            <p:nvPr/>
          </p:nvSpPr>
          <p:spPr bwMode="auto">
            <a:xfrm>
              <a:off x="1862138" y="3289300"/>
              <a:ext cx="1012825" cy="1258888"/>
            </a:xfrm>
            <a:custGeom>
              <a:avLst/>
              <a:gdLst>
                <a:gd name="T0" fmla="*/ 862777 w 270"/>
                <a:gd name="T1" fmla="*/ 0 h 335"/>
                <a:gd name="T2" fmla="*/ 0 w 270"/>
                <a:gd name="T3" fmla="*/ 1104815 h 335"/>
                <a:gd name="T4" fmla="*/ 0 w 270"/>
                <a:gd name="T5" fmla="*/ 1258888 h 335"/>
                <a:gd name="T6" fmla="*/ 1012825 w 270"/>
                <a:gd name="T7" fmla="*/ 30063 h 335"/>
                <a:gd name="T8" fmla="*/ 862777 w 270"/>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 h="335">
                  <a:moveTo>
                    <a:pt x="230" y="0"/>
                  </a:moveTo>
                  <a:cubicBezTo>
                    <a:pt x="216" y="69"/>
                    <a:pt x="160" y="294"/>
                    <a:pt x="0" y="294"/>
                  </a:cubicBezTo>
                  <a:cubicBezTo>
                    <a:pt x="0" y="335"/>
                    <a:pt x="0" y="335"/>
                    <a:pt x="0" y="335"/>
                  </a:cubicBezTo>
                  <a:cubicBezTo>
                    <a:pt x="129" y="335"/>
                    <a:pt x="230" y="212"/>
                    <a:pt x="270" y="8"/>
                  </a:cubicBezTo>
                  <a:cubicBezTo>
                    <a:pt x="230" y="0"/>
                    <a:pt x="230" y="0"/>
                    <a:pt x="230" y="0"/>
                  </a:cubicBezTo>
                </a:path>
              </a:pathLst>
            </a:custGeom>
            <a:solidFill>
              <a:srgbClr val="FCBB46"/>
            </a:solidFill>
            <a:ln>
              <a:noFill/>
            </a:ln>
          </p:spPr>
          <p:txBody>
            <a:bodyPr/>
            <a:lstStyle/>
            <a:p>
              <a:endParaRPr lang="ru-RU" sz="1050"/>
            </a:p>
          </p:txBody>
        </p:sp>
      </p:grpSp>
      <p:grpSp>
        <p:nvGrpSpPr>
          <p:cNvPr id="35" name="Group 949"/>
          <p:cNvGrpSpPr>
            <a:grpSpLocks/>
          </p:cNvGrpSpPr>
          <p:nvPr/>
        </p:nvGrpSpPr>
        <p:grpSpPr bwMode="auto">
          <a:xfrm>
            <a:off x="2427816" y="906950"/>
            <a:ext cx="5623944" cy="195218"/>
            <a:chOff x="3572418" y="1768819"/>
            <a:chExt cx="6956028" cy="134649"/>
          </a:xfrm>
        </p:grpSpPr>
        <p:sp>
          <p:nvSpPr>
            <p:cNvPr id="36" name="Rectangle 945"/>
            <p:cNvSpPr>
              <a:spLocks noChangeArrowheads="1"/>
            </p:cNvSpPr>
            <p:nvPr/>
          </p:nvSpPr>
          <p:spPr bwMode="auto">
            <a:xfrm>
              <a:off x="3572418" y="1768819"/>
              <a:ext cx="2156573" cy="1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ru-RU" sz="1200" b="1" dirty="0">
                  <a:solidFill>
                    <a:srgbClr val="467BBE"/>
                  </a:solidFill>
                  <a:latin typeface="+mj-lt"/>
                </a:rPr>
                <a:t>Apply to PA School</a:t>
              </a:r>
              <a:endParaRPr lang="ru-RU" altLang="ru-RU" sz="825" b="1" dirty="0">
                <a:solidFill>
                  <a:srgbClr val="467BBE"/>
                </a:solidFill>
                <a:latin typeface="+mj-lt"/>
              </a:endParaRPr>
            </a:p>
          </p:txBody>
        </p:sp>
        <p:sp>
          <p:nvSpPr>
            <p:cNvPr id="37" name="Rectangle 946"/>
            <p:cNvSpPr>
              <a:spLocks noChangeArrowheads="1"/>
            </p:cNvSpPr>
            <p:nvPr/>
          </p:nvSpPr>
          <p:spPr bwMode="auto">
            <a:xfrm>
              <a:off x="5892302" y="1776097"/>
              <a:ext cx="2394770" cy="1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ru-RU" sz="1200" b="1" dirty="0">
                  <a:solidFill>
                    <a:srgbClr val="467BBE"/>
                  </a:solidFill>
                  <a:latin typeface="+mj-lt"/>
                </a:rPr>
                <a:t>Complete PA School</a:t>
              </a:r>
              <a:endParaRPr lang="ru-RU" altLang="ru-RU" sz="825" b="1" dirty="0">
                <a:solidFill>
                  <a:srgbClr val="467BBE"/>
                </a:solidFill>
                <a:latin typeface="+mj-lt"/>
              </a:endParaRPr>
            </a:p>
          </p:txBody>
        </p:sp>
        <p:sp>
          <p:nvSpPr>
            <p:cNvPr id="38" name="Rectangle 947"/>
            <p:cNvSpPr>
              <a:spLocks noChangeArrowheads="1"/>
            </p:cNvSpPr>
            <p:nvPr/>
          </p:nvSpPr>
          <p:spPr bwMode="auto">
            <a:xfrm>
              <a:off x="8624155" y="1773026"/>
              <a:ext cx="1904291" cy="1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ru-RU" sz="1200" b="1" dirty="0">
                  <a:solidFill>
                    <a:srgbClr val="467BBE"/>
                  </a:solidFill>
                  <a:latin typeface="+mj-lt"/>
                </a:rPr>
                <a:t>Pass PANCE </a:t>
              </a:r>
              <a:endParaRPr lang="ru-RU" altLang="ru-RU" sz="825" b="1" dirty="0">
                <a:solidFill>
                  <a:srgbClr val="467BBE"/>
                </a:solidFill>
                <a:latin typeface="+mj-lt"/>
              </a:endParaRPr>
            </a:p>
          </p:txBody>
        </p:sp>
      </p:grpSp>
      <p:grpSp>
        <p:nvGrpSpPr>
          <p:cNvPr id="39" name="Group 959"/>
          <p:cNvGrpSpPr>
            <a:grpSpLocks/>
          </p:cNvGrpSpPr>
          <p:nvPr/>
        </p:nvGrpSpPr>
        <p:grpSpPr bwMode="auto">
          <a:xfrm>
            <a:off x="2436175" y="1203723"/>
            <a:ext cx="5716035" cy="2092881"/>
            <a:chOff x="3609975" y="2043453"/>
            <a:chExt cx="7007298" cy="2790314"/>
          </a:xfrm>
        </p:grpSpPr>
        <p:sp>
          <p:nvSpPr>
            <p:cNvPr id="40" name="TextBox 956"/>
            <p:cNvSpPr txBox="1">
              <a:spLocks noChangeArrowheads="1"/>
            </p:cNvSpPr>
            <p:nvPr/>
          </p:nvSpPr>
          <p:spPr bwMode="auto">
            <a:xfrm>
              <a:off x="3609975" y="2124410"/>
              <a:ext cx="2292541" cy="252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1300" dirty="0">
                  <a:latin typeface="+mn-lt"/>
                  <a:cs typeface="Open Sans"/>
                </a:rPr>
                <a:t>Share your </a:t>
              </a:r>
              <a:r>
                <a:rPr lang="en-US" altLang="ru-RU" sz="1300" b="1" dirty="0">
                  <a:latin typeface="+mn-lt"/>
                  <a:cs typeface="Open Sans"/>
                </a:rPr>
                <a:t>school transcripts, letters of recommendation and proof of your HCE/PCE experience</a:t>
              </a:r>
              <a:r>
                <a:rPr lang="en-US" altLang="ru-RU" sz="1300" dirty="0">
                  <a:latin typeface="+mn-lt"/>
                  <a:cs typeface="Open Sans"/>
                </a:rPr>
                <a:t>. Most PA programs will want to interview you as part of the application process</a:t>
              </a:r>
              <a:r>
                <a:rPr lang="en-US" altLang="ru-RU" sz="1200" dirty="0">
                  <a:latin typeface="+mn-lt"/>
                  <a:cs typeface="Open Sans"/>
                </a:rPr>
                <a:t>.</a:t>
              </a:r>
              <a:endParaRPr lang="ru-RU" altLang="ru-RU" sz="1200" dirty="0">
                <a:latin typeface="+mn-lt"/>
                <a:cs typeface="Open Sans"/>
              </a:endParaRPr>
            </a:p>
          </p:txBody>
        </p:sp>
        <p:sp>
          <p:nvSpPr>
            <p:cNvPr id="41" name="TextBox 957"/>
            <p:cNvSpPr txBox="1">
              <a:spLocks noChangeArrowheads="1"/>
            </p:cNvSpPr>
            <p:nvPr/>
          </p:nvSpPr>
          <p:spPr bwMode="auto">
            <a:xfrm>
              <a:off x="5929159" y="2194019"/>
              <a:ext cx="2313354" cy="172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1300" dirty="0">
                  <a:latin typeface="Roboto"/>
                  <a:ea typeface="Roboto"/>
                  <a:cs typeface="Open Sans"/>
                </a:rPr>
                <a:t>PA school lasts about </a:t>
              </a:r>
              <a:r>
                <a:rPr lang="en-US" altLang="ru-RU" sz="1300" b="1" dirty="0">
                  <a:latin typeface="Roboto"/>
                  <a:ea typeface="Roboto"/>
                  <a:cs typeface="Open Sans"/>
                </a:rPr>
                <a:t>27 </a:t>
              </a:r>
              <a:r>
                <a:rPr lang="en-US" altLang="ru-RU" sz="1300" b="1" dirty="0" err="1">
                  <a:latin typeface="Roboto"/>
                  <a:ea typeface="Roboto"/>
                  <a:cs typeface="Open Sans"/>
                </a:rPr>
                <a:t>months</a:t>
              </a:r>
              <a:r>
                <a:rPr lang="en-US" altLang="ru-RU" sz="1300" dirty="0" err="1">
                  <a:latin typeface="Roboto"/>
                  <a:ea typeface="Roboto"/>
                  <a:cs typeface="Open Sans"/>
                </a:rPr>
                <a:t>.Before</a:t>
              </a:r>
              <a:r>
                <a:rPr lang="en-US" altLang="ru-RU" sz="1300" dirty="0">
                  <a:latin typeface="Roboto"/>
                  <a:ea typeface="Roboto"/>
                  <a:cs typeface="Open Sans"/>
                </a:rPr>
                <a:t> you graduate, you'll have to complete at least 2,000 hours of hands-on clinical training.</a:t>
              </a:r>
              <a:endParaRPr lang="ru-RU" altLang="ru-RU" sz="1300" dirty="0">
                <a:latin typeface="Roboto"/>
                <a:ea typeface="Roboto"/>
                <a:cs typeface="Open Sans"/>
              </a:endParaRPr>
            </a:p>
          </p:txBody>
        </p:sp>
        <p:sp>
          <p:nvSpPr>
            <p:cNvPr id="42" name="TextBox 958"/>
            <p:cNvSpPr txBox="1">
              <a:spLocks noChangeArrowheads="1"/>
            </p:cNvSpPr>
            <p:nvPr/>
          </p:nvSpPr>
          <p:spPr bwMode="auto">
            <a:xfrm>
              <a:off x="8103860" y="2043453"/>
              <a:ext cx="2513413" cy="279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ru-RU" sz="1300" dirty="0">
                  <a:latin typeface="+mn-lt"/>
                  <a:cs typeface="Open Sans"/>
                </a:rPr>
                <a:t>You’ll need to take and pass the </a:t>
              </a:r>
              <a:r>
                <a:rPr lang="en-US" altLang="ru-RU" sz="1300" b="1" dirty="0">
                  <a:latin typeface="+mn-lt"/>
                  <a:cs typeface="Open Sans"/>
                </a:rPr>
                <a:t>Physician Assistant National Certifying Examination </a:t>
              </a:r>
              <a:r>
                <a:rPr lang="en-US" altLang="ru-RU" sz="1300" dirty="0">
                  <a:latin typeface="+mn-lt"/>
                  <a:cs typeface="Open Sans"/>
                </a:rPr>
                <a:t>(PANCE) before you can get your license in your state. Once you pass, you can start applying for jobs and begin working as a Board Certified PA!</a:t>
              </a:r>
              <a:endParaRPr lang="ru-RU" altLang="ru-RU" sz="1300" dirty="0">
                <a:latin typeface="+mn-lt"/>
                <a:cs typeface="Open Sans" panose="020B0606030504020204" pitchFamily="34" charset="0"/>
              </a:endParaRPr>
            </a:p>
          </p:txBody>
        </p:sp>
      </p:grpSp>
      <p:sp>
        <p:nvSpPr>
          <p:cNvPr id="45" name="Google Shape;152;p23">
            <a:extLst>
              <a:ext uri="{FF2B5EF4-FFF2-40B4-BE49-F238E27FC236}">
                <a16:creationId xmlns:a16="http://schemas.microsoft.com/office/drawing/2014/main" id="{F4C10638-701D-428A-898A-29EC8AB85E1C}"/>
              </a:ext>
            </a:extLst>
          </p:cNvPr>
          <p:cNvSpPr txBox="1">
            <a:spLocks/>
          </p:cNvSpPr>
          <p:nvPr/>
        </p:nvSpPr>
        <p:spPr>
          <a:xfrm>
            <a:off x="458082" y="185863"/>
            <a:ext cx="7696355" cy="678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r>
              <a:rPr lang="en-US" sz="3600" dirty="0"/>
              <a:t>Steps to Become a PA  </a:t>
            </a:r>
          </a:p>
        </p:txBody>
      </p:sp>
      <p:pic>
        <p:nvPicPr>
          <p:cNvPr id="7" name="Picture 6" descr="Text&#10;&#10;Description automatically generated">
            <a:extLst>
              <a:ext uri="{FF2B5EF4-FFF2-40B4-BE49-F238E27FC236}">
                <a16:creationId xmlns:a16="http://schemas.microsoft.com/office/drawing/2014/main" id="{A1FD294F-7FF1-421C-974F-0F6AD6E1FAB6}"/>
              </a:ext>
            </a:extLst>
          </p:cNvPr>
          <p:cNvPicPr>
            <a:picLocks noChangeAspect="1"/>
          </p:cNvPicPr>
          <p:nvPr/>
        </p:nvPicPr>
        <p:blipFill>
          <a:blip r:embed="rId2"/>
          <a:stretch>
            <a:fillRect/>
          </a:stretch>
        </p:blipFill>
        <p:spPr>
          <a:xfrm>
            <a:off x="3011530" y="3662047"/>
            <a:ext cx="609600" cy="609600"/>
          </a:xfrm>
          <a:prstGeom prst="rect">
            <a:avLst/>
          </a:prstGeom>
        </p:spPr>
      </p:pic>
      <p:pic>
        <p:nvPicPr>
          <p:cNvPr id="18" name="Picture 17">
            <a:extLst>
              <a:ext uri="{FF2B5EF4-FFF2-40B4-BE49-F238E27FC236}">
                <a16:creationId xmlns:a16="http://schemas.microsoft.com/office/drawing/2014/main" id="{FBF7F68C-FCDE-46C5-82D9-7CD45DAEB6E9}"/>
              </a:ext>
            </a:extLst>
          </p:cNvPr>
          <p:cNvPicPr>
            <a:picLocks noChangeAspect="1"/>
          </p:cNvPicPr>
          <p:nvPr/>
        </p:nvPicPr>
        <p:blipFill>
          <a:blip r:embed="rId3"/>
          <a:stretch>
            <a:fillRect/>
          </a:stretch>
        </p:blipFill>
        <p:spPr>
          <a:xfrm>
            <a:off x="4800079" y="3662047"/>
            <a:ext cx="609600" cy="609600"/>
          </a:xfrm>
          <a:prstGeom prst="rect">
            <a:avLst/>
          </a:prstGeom>
        </p:spPr>
      </p:pic>
      <p:pic>
        <p:nvPicPr>
          <p:cNvPr id="20" name="Picture 19">
            <a:extLst>
              <a:ext uri="{FF2B5EF4-FFF2-40B4-BE49-F238E27FC236}">
                <a16:creationId xmlns:a16="http://schemas.microsoft.com/office/drawing/2014/main" id="{AFCC4341-5242-4367-8E75-983DB9565209}"/>
              </a:ext>
            </a:extLst>
          </p:cNvPr>
          <p:cNvPicPr>
            <a:picLocks noChangeAspect="1"/>
          </p:cNvPicPr>
          <p:nvPr/>
        </p:nvPicPr>
        <p:blipFill>
          <a:blip r:embed="rId4"/>
          <a:stretch>
            <a:fillRect/>
          </a:stretch>
        </p:blipFill>
        <p:spPr>
          <a:xfrm>
            <a:off x="6601496" y="3662047"/>
            <a:ext cx="609600" cy="609600"/>
          </a:xfrm>
          <a:prstGeom prst="rect">
            <a:avLst/>
          </a:prstGeom>
        </p:spPr>
      </p:pic>
    </p:spTree>
    <p:extLst>
      <p:ext uri="{BB962C8B-B14F-4D97-AF65-F5344CB8AC3E}">
        <p14:creationId xmlns:p14="http://schemas.microsoft.com/office/powerpoint/2010/main" val="3941735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7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7000">
                                          <p:cBhvr additive="base">
                                            <p:cTn id="7" dur="1000" fill="hold"/>
                                            <p:tgtEl>
                                              <p:spTgt spid="44"/>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44"/>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125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4"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 presetClass="entr" presetSubtype="1" fill="hold" nodeType="withEffect" p14:presetBounceEnd="67000">
                                      <p:stCondLst>
                                        <p:cond delay="1750"/>
                                      </p:stCondLst>
                                      <p:childTnLst>
                                        <p:set>
                                          <p:cBhvr>
                                            <p:cTn id="22" dur="1" fill="hold">
                                              <p:stCondLst>
                                                <p:cond delay="0"/>
                                              </p:stCondLst>
                                            </p:cTn>
                                            <p:tgtEl>
                                              <p:spTgt spid="43"/>
                                            </p:tgtEl>
                                            <p:attrNameLst>
                                              <p:attrName>style.visibility</p:attrName>
                                            </p:attrNameLst>
                                          </p:cBhvr>
                                          <p:to>
                                            <p:strVal val="visible"/>
                                          </p:to>
                                        </p:set>
                                        <p:anim calcmode="lin" valueType="num" p14:bounceEnd="67000">
                                          <p:cBhvr additive="base">
                                            <p:cTn id="23" dur="1000" fill="hold"/>
                                            <p:tgtEl>
                                              <p:spTgt spid="43"/>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7000">
                                      <p:stCondLst>
                                        <p:cond delay="500"/>
                                      </p:stCondLst>
                                      <p:childTnLst>
                                        <p:set>
                                          <p:cBhvr>
                                            <p:cTn id="26" dur="1" fill="hold">
                                              <p:stCondLst>
                                                <p:cond delay="0"/>
                                              </p:stCondLst>
                                            </p:cTn>
                                            <p:tgtEl>
                                              <p:spTgt spid="35"/>
                                            </p:tgtEl>
                                            <p:attrNameLst>
                                              <p:attrName>style.visibility</p:attrName>
                                            </p:attrNameLst>
                                          </p:cBhvr>
                                          <p:to>
                                            <p:strVal val="visible"/>
                                          </p:to>
                                        </p:set>
                                        <p:anim calcmode="lin" valueType="num" p14:bounceEnd="67000">
                                          <p:cBhvr additive="base">
                                            <p:cTn id="27" dur="1000" fill="hold"/>
                                            <p:tgtEl>
                                              <p:spTgt spid="35"/>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35"/>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7000">
                                      <p:stCondLst>
                                        <p:cond delay="500"/>
                                      </p:stCondLst>
                                      <p:childTnLst>
                                        <p:set>
                                          <p:cBhvr>
                                            <p:cTn id="30" dur="1" fill="hold">
                                              <p:stCondLst>
                                                <p:cond delay="0"/>
                                              </p:stCondLst>
                                            </p:cTn>
                                            <p:tgtEl>
                                              <p:spTgt spid="39"/>
                                            </p:tgtEl>
                                            <p:attrNameLst>
                                              <p:attrName>style.visibility</p:attrName>
                                            </p:attrNameLst>
                                          </p:cBhvr>
                                          <p:to>
                                            <p:strVal val="visible"/>
                                          </p:to>
                                        </p:set>
                                        <p:anim calcmode="lin" valueType="num" p14:bounceEnd="67000">
                                          <p:cBhvr additive="base">
                                            <p:cTn id="31" dur="1000" fill="hold"/>
                                            <p:tgtEl>
                                              <p:spTgt spid="39"/>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125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4"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 presetClass="entr" presetSubtype="1" fill="hold" nodeType="withEffect">
                                      <p:stCondLst>
                                        <p:cond delay="17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1000" fill="hold"/>
                                            <p:tgtEl>
                                              <p:spTgt spid="43"/>
                                            </p:tgtEl>
                                            <p:attrNameLst>
                                              <p:attrName>ppt_x</p:attrName>
                                            </p:attrNameLst>
                                          </p:cBhvr>
                                          <p:tavLst>
                                            <p:tav tm="0">
                                              <p:val>
                                                <p:strVal val="#ppt_x"/>
                                              </p:val>
                                            </p:tav>
                                            <p:tav tm="100000">
                                              <p:val>
                                                <p:strVal val="#ppt_x"/>
                                              </p:val>
                                            </p:tav>
                                          </p:tavLst>
                                        </p:anim>
                                        <p:anim calcmode="lin" valueType="num">
                                          <p:cBhvr additive="base">
                                            <p:cTn id="24" dur="100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ppt_x"/>
                                              </p:val>
                                            </p:tav>
                                            <p:tav tm="100000">
                                              <p:val>
                                                <p:strVal val="#ppt_x"/>
                                              </p:val>
                                            </p:tav>
                                          </p:tavLst>
                                        </p:anim>
                                        <p:anim calcmode="lin" valueType="num">
                                          <p:cBhvr additive="base">
                                            <p:cTn id="28" dur="1000" fill="hold"/>
                                            <p:tgtEl>
                                              <p:spTgt spid="35"/>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000" fill="hold"/>
                                            <p:tgtEl>
                                              <p:spTgt spid="39"/>
                                            </p:tgtEl>
                                            <p:attrNameLst>
                                              <p:attrName>ppt_x</p:attrName>
                                            </p:attrNameLst>
                                          </p:cBhvr>
                                          <p:tavLst>
                                            <p:tav tm="0">
                                              <p:val>
                                                <p:strVal val="#ppt_x"/>
                                              </p:val>
                                            </p:tav>
                                            <p:tav tm="100000">
                                              <p:val>
                                                <p:strVal val="#ppt_x"/>
                                              </p:val>
                                            </p:tav>
                                          </p:tavLst>
                                        </p:anim>
                                        <p:anim calcmode="lin" valueType="num">
                                          <p:cBhvr additive="base">
                                            <p:cTn id="3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p:nvPr/>
        </p:nvSpPr>
        <p:spPr>
          <a:xfrm rot="-4500033">
            <a:off x="-1273432" y="3070398"/>
            <a:ext cx="3262617" cy="1970242"/>
          </a:xfrm>
          <a:custGeom>
            <a:avLst/>
            <a:gdLst/>
            <a:ahLst/>
            <a:cxnLst/>
            <a:rect l="l" t="t" r="r" b="b"/>
            <a:pathLst>
              <a:path w="34367" h="14275" extrusionOk="0">
                <a:moveTo>
                  <a:pt x="34342" y="1"/>
                </a:moveTo>
                <a:lnTo>
                  <a:pt x="13605" y="14227"/>
                </a:lnTo>
                <a:lnTo>
                  <a:pt x="13" y="10191"/>
                </a:lnTo>
                <a:lnTo>
                  <a:pt x="0" y="10231"/>
                </a:lnTo>
                <a:lnTo>
                  <a:pt x="13602" y="14272"/>
                </a:lnTo>
                <a:lnTo>
                  <a:pt x="13612" y="14275"/>
                </a:lnTo>
                <a:lnTo>
                  <a:pt x="34367" y="36"/>
                </a:lnTo>
                <a:lnTo>
                  <a:pt x="34342" y="1"/>
                </a:lnTo>
                <a:close/>
              </a:path>
            </a:pathLst>
          </a:custGeom>
          <a:solidFill>
            <a:srgbClr val="0A2D4C"/>
          </a:solidFill>
          <a:ln w="19050" cap="flat" cmpd="sng">
            <a:solidFill>
              <a:srgbClr val="0A2D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4"/>
          <p:cNvSpPr/>
          <p:nvPr/>
        </p:nvSpPr>
        <p:spPr>
          <a:xfrm>
            <a:off x="145730" y="1962150"/>
            <a:ext cx="3214680" cy="2588724"/>
          </a:xfrm>
          <a:prstGeom prst="hexagon">
            <a:avLst>
              <a:gd name="adj" fmla="val 25000"/>
              <a:gd name="vf" fmla="val 115470"/>
            </a:avLst>
          </a:prstGeom>
          <a:solidFill>
            <a:srgbClr val="FCBB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sp>
        <p:nvSpPr>
          <p:cNvPr id="161" name="Google Shape;161;p24"/>
          <p:cNvSpPr/>
          <p:nvPr/>
        </p:nvSpPr>
        <p:spPr>
          <a:xfrm>
            <a:off x="2446723" y="825077"/>
            <a:ext cx="2989746" cy="2431435"/>
          </a:xfrm>
          <a:prstGeom prst="hexagon">
            <a:avLst>
              <a:gd name="adj" fmla="val 25000"/>
              <a:gd name="vf" fmla="val 115470"/>
            </a:avLst>
          </a:prstGeom>
          <a:solidFill>
            <a:srgbClr val="EE3155"/>
          </a:solidFill>
          <a:ln w="19050" cap="flat" cmpd="sng">
            <a:solidFill>
              <a:srgbClr val="EE315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4"/>
          <p:cNvSpPr/>
          <p:nvPr/>
        </p:nvSpPr>
        <p:spPr>
          <a:xfrm>
            <a:off x="4343399" y="2330147"/>
            <a:ext cx="2815783" cy="2419613"/>
          </a:xfrm>
          <a:prstGeom prst="hexagon">
            <a:avLst>
              <a:gd name="adj" fmla="val 25000"/>
              <a:gd name="vf" fmla="val 115470"/>
            </a:avLst>
          </a:prstGeom>
          <a:solidFill>
            <a:srgbClr val="467B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sp>
        <p:nvSpPr>
          <p:cNvPr id="163" name="Google Shape;163;p24"/>
          <p:cNvSpPr/>
          <p:nvPr/>
        </p:nvSpPr>
        <p:spPr>
          <a:xfrm>
            <a:off x="5913700" y="542285"/>
            <a:ext cx="2653944" cy="2238545"/>
          </a:xfrm>
          <a:prstGeom prst="hexagon">
            <a:avLst>
              <a:gd name="adj" fmla="val 25000"/>
              <a:gd name="vf" fmla="val 115470"/>
            </a:avLst>
          </a:prstGeom>
          <a:solidFill>
            <a:srgbClr val="0A2D4C"/>
          </a:solidFill>
          <a:ln w="19050" cap="flat" cmpd="sng">
            <a:solidFill>
              <a:srgbClr val="0A2D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4"/>
          <p:cNvSpPr txBox="1">
            <a:spLocks noGrp="1"/>
          </p:cNvSpPr>
          <p:nvPr>
            <p:ph type="ctrTitle" idx="2"/>
          </p:nvPr>
        </p:nvSpPr>
        <p:spPr>
          <a:xfrm flipH="1">
            <a:off x="844627" y="2120788"/>
            <a:ext cx="1762211" cy="6190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a:t>We Need You</a:t>
            </a:r>
            <a:endParaRPr lang="en-US" sz="2400" dirty="0"/>
          </a:p>
        </p:txBody>
      </p:sp>
      <p:sp>
        <p:nvSpPr>
          <p:cNvPr id="165" name="Google Shape;165;p24"/>
          <p:cNvSpPr txBox="1">
            <a:spLocks noGrp="1"/>
          </p:cNvSpPr>
          <p:nvPr>
            <p:ph type="subTitle" idx="1"/>
          </p:nvPr>
        </p:nvSpPr>
        <p:spPr>
          <a:xfrm flipH="1">
            <a:off x="469899" y="2760030"/>
            <a:ext cx="2511665" cy="12568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As the population ages, more are expected to seek</a:t>
            </a:r>
          </a:p>
          <a:p>
            <a:pPr marL="0" lvl="0" indent="0" algn="ctr" rtl="0">
              <a:spcBef>
                <a:spcPts val="0"/>
              </a:spcBef>
              <a:spcAft>
                <a:spcPts val="0"/>
              </a:spcAft>
              <a:buNone/>
            </a:pPr>
            <a:r>
              <a:rPr lang="en-US" sz="1400" dirty="0"/>
              <a:t> health care services. Additional providers are needed to meet demand.</a:t>
            </a:r>
          </a:p>
          <a:p>
            <a:pPr marL="0" lvl="0" indent="0" algn="ctr" rtl="0">
              <a:spcBef>
                <a:spcPts val="0"/>
              </a:spcBef>
              <a:spcAft>
                <a:spcPts val="0"/>
              </a:spcAft>
              <a:buNone/>
            </a:pPr>
            <a:endParaRPr dirty="0">
              <a:solidFill>
                <a:schemeClr val="lt1"/>
              </a:solidFill>
            </a:endParaRPr>
          </a:p>
        </p:txBody>
      </p:sp>
      <p:sp>
        <p:nvSpPr>
          <p:cNvPr id="166" name="Google Shape;166;p24"/>
          <p:cNvSpPr txBox="1">
            <a:spLocks noGrp="1"/>
          </p:cNvSpPr>
          <p:nvPr>
            <p:ph type="ctrTitle" idx="4294967295"/>
          </p:nvPr>
        </p:nvSpPr>
        <p:spPr>
          <a:xfrm flipH="1">
            <a:off x="4913515" y="2716901"/>
            <a:ext cx="1625850" cy="35966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0" dirty="0">
                <a:solidFill>
                  <a:schemeClr val="tx1"/>
                </a:solidFill>
                <a:latin typeface="+mj-lt"/>
              </a:rPr>
              <a:t>Job Outlook</a:t>
            </a:r>
            <a:endParaRPr lang="en-US" sz="2400" b="0" dirty="0">
              <a:solidFill>
                <a:schemeClr val="tx1"/>
              </a:solidFill>
              <a:latin typeface="+mj-lt"/>
            </a:endParaRPr>
          </a:p>
        </p:txBody>
      </p:sp>
      <p:sp>
        <p:nvSpPr>
          <p:cNvPr id="167" name="Google Shape;167;p24"/>
          <p:cNvSpPr txBox="1">
            <a:spLocks noGrp="1"/>
          </p:cNvSpPr>
          <p:nvPr>
            <p:ph type="subTitle" idx="4294967295"/>
          </p:nvPr>
        </p:nvSpPr>
        <p:spPr>
          <a:xfrm flipH="1">
            <a:off x="4457603" y="3183915"/>
            <a:ext cx="2600023" cy="1731771"/>
          </a:xfrm>
          <a:prstGeom prst="rect">
            <a:avLst/>
          </a:prstGeom>
        </p:spPr>
        <p:txBody>
          <a:bodyPr spcFirstLastPara="1" wrap="square" lIns="91425" tIns="91425" rIns="91425" bIns="91425" anchor="t" anchorCtr="0">
            <a:noAutofit/>
          </a:bodyPr>
          <a:lstStyle/>
          <a:p>
            <a:pPr marL="0" indent="0" algn="ctr">
              <a:buNone/>
            </a:pPr>
            <a:r>
              <a:rPr lang="en-US" sz="1300" dirty="0">
                <a:solidFill>
                  <a:schemeClr val="tx1"/>
                </a:solidFill>
                <a:latin typeface="+mn-lt"/>
              </a:rPr>
              <a:t>Employment of PAs is projected to grow 28% from 2023 to 2033, faster than the average </a:t>
            </a:r>
          </a:p>
          <a:p>
            <a:pPr marL="0" lvl="0" indent="0" algn="ctr">
              <a:buNone/>
            </a:pPr>
            <a:r>
              <a:rPr lang="en-US" sz="1300" dirty="0">
                <a:solidFill>
                  <a:schemeClr val="tx1"/>
                </a:solidFill>
                <a:latin typeface="+mn-lt"/>
              </a:rPr>
              <a:t>for all occupations.*</a:t>
            </a:r>
            <a:endParaRPr sz="1300" dirty="0">
              <a:solidFill>
                <a:schemeClr val="tx1"/>
              </a:solidFill>
              <a:latin typeface="+mn-lt"/>
            </a:endParaRPr>
          </a:p>
        </p:txBody>
      </p:sp>
      <p:sp>
        <p:nvSpPr>
          <p:cNvPr id="168" name="Google Shape;168;p24"/>
          <p:cNvSpPr txBox="1">
            <a:spLocks noGrp="1"/>
          </p:cNvSpPr>
          <p:nvPr>
            <p:ph type="ctrTitle" idx="4294967295"/>
          </p:nvPr>
        </p:nvSpPr>
        <p:spPr>
          <a:xfrm flipH="1">
            <a:off x="3244167" y="1095064"/>
            <a:ext cx="1447775" cy="32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0" dirty="0">
                <a:latin typeface="+mj-lt"/>
              </a:rPr>
              <a:t>Flexibility</a:t>
            </a:r>
            <a:endParaRPr sz="2400" b="0" dirty="0">
              <a:latin typeface="+mj-lt"/>
            </a:endParaRPr>
          </a:p>
        </p:txBody>
      </p:sp>
      <p:sp>
        <p:nvSpPr>
          <p:cNvPr id="169" name="Google Shape;169;p24"/>
          <p:cNvSpPr txBox="1">
            <a:spLocks noGrp="1"/>
          </p:cNvSpPr>
          <p:nvPr>
            <p:ph type="subTitle" idx="4294967295"/>
          </p:nvPr>
        </p:nvSpPr>
        <p:spPr>
          <a:xfrm flipH="1">
            <a:off x="2499642" y="1409292"/>
            <a:ext cx="2936827" cy="1371223"/>
          </a:xfrm>
          <a:prstGeom prst="rect">
            <a:avLst/>
          </a:prstGeom>
        </p:spPr>
        <p:txBody>
          <a:bodyPr spcFirstLastPara="1" wrap="square" lIns="91425" tIns="91425" rIns="91425" bIns="91425" anchor="t" anchorCtr="0">
            <a:noAutofit/>
          </a:bodyPr>
          <a:lstStyle/>
          <a:p>
            <a:pPr marL="0" indent="0" algn="ctr">
              <a:buNone/>
            </a:pPr>
            <a:r>
              <a:rPr lang="en-US" sz="1300" dirty="0">
                <a:latin typeface="+mn-lt"/>
              </a:rPr>
              <a:t>PAs are educated as generalists, </a:t>
            </a:r>
          </a:p>
          <a:p>
            <a:pPr marL="0" indent="0" algn="ctr">
              <a:buNone/>
            </a:pPr>
            <a:r>
              <a:rPr lang="en-US" sz="1300" dirty="0">
                <a:latin typeface="+mn-lt"/>
              </a:rPr>
              <a:t>so they can change specialties throughout their careers. </a:t>
            </a:r>
            <a:r>
              <a:rPr lang="en-US" sz="1300" dirty="0">
                <a:solidFill>
                  <a:schemeClr val="tx1"/>
                </a:solidFill>
                <a:latin typeface="+mn-lt"/>
              </a:rPr>
              <a:t>PAs generally enjoy a positive</a:t>
            </a:r>
          </a:p>
          <a:p>
            <a:pPr marL="0" indent="0" algn="ctr">
              <a:buNone/>
            </a:pPr>
            <a:r>
              <a:rPr lang="en-US" sz="1300" dirty="0">
                <a:solidFill>
                  <a:schemeClr val="tx1"/>
                </a:solidFill>
                <a:latin typeface="+mn-lt"/>
              </a:rPr>
              <a:t> work/life balance. </a:t>
            </a:r>
          </a:p>
          <a:p>
            <a:pPr marL="0" lvl="0" indent="0" algn="ctr" rtl="0">
              <a:spcBef>
                <a:spcPts val="0"/>
              </a:spcBef>
              <a:spcAft>
                <a:spcPts val="0"/>
              </a:spcAft>
              <a:buNone/>
            </a:pPr>
            <a:endParaRPr sz="1400" dirty="0">
              <a:solidFill>
                <a:schemeClr val="tx1"/>
              </a:solidFill>
              <a:latin typeface="+mn-lt"/>
            </a:endParaRPr>
          </a:p>
          <a:p>
            <a:pPr marL="0" lvl="0" indent="0" algn="ctr" rtl="0">
              <a:spcBef>
                <a:spcPts val="0"/>
              </a:spcBef>
              <a:spcAft>
                <a:spcPts val="0"/>
              </a:spcAft>
              <a:buNone/>
            </a:pPr>
            <a:endParaRPr sz="1400" dirty="0">
              <a:solidFill>
                <a:schemeClr val="tx1"/>
              </a:solidFill>
              <a:latin typeface="+mn-lt"/>
            </a:endParaRPr>
          </a:p>
          <a:p>
            <a:pPr marL="0" lvl="0" indent="0" algn="l" rtl="0">
              <a:spcBef>
                <a:spcPts val="0"/>
              </a:spcBef>
              <a:spcAft>
                <a:spcPts val="0"/>
              </a:spcAft>
              <a:buNone/>
            </a:pPr>
            <a:endParaRPr sz="1000" dirty="0">
              <a:latin typeface="+mn-lt"/>
            </a:endParaRPr>
          </a:p>
        </p:txBody>
      </p:sp>
      <p:sp>
        <p:nvSpPr>
          <p:cNvPr id="170" name="Google Shape;170;p24"/>
          <p:cNvSpPr txBox="1">
            <a:spLocks noGrp="1"/>
          </p:cNvSpPr>
          <p:nvPr>
            <p:ph type="ctrTitle" idx="4294967295"/>
          </p:nvPr>
        </p:nvSpPr>
        <p:spPr>
          <a:xfrm flipH="1">
            <a:off x="6290703" y="804031"/>
            <a:ext cx="1970235" cy="58837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0" dirty="0">
                <a:solidFill>
                  <a:schemeClr val="bg1"/>
                </a:solidFill>
                <a:latin typeface="+mj-lt"/>
              </a:rPr>
              <a:t>Job Satisfaction</a:t>
            </a:r>
            <a:endParaRPr sz="2400" b="0" dirty="0">
              <a:solidFill>
                <a:schemeClr val="bg1"/>
              </a:solidFill>
              <a:latin typeface="+mj-lt"/>
            </a:endParaRPr>
          </a:p>
        </p:txBody>
      </p:sp>
      <p:sp>
        <p:nvSpPr>
          <p:cNvPr id="171" name="Google Shape;171;p24"/>
          <p:cNvSpPr txBox="1">
            <a:spLocks noGrp="1"/>
          </p:cNvSpPr>
          <p:nvPr>
            <p:ph type="subTitle" idx="4294967295"/>
          </p:nvPr>
        </p:nvSpPr>
        <p:spPr>
          <a:xfrm flipH="1">
            <a:off x="6237785" y="1358291"/>
            <a:ext cx="2076072" cy="970500"/>
          </a:xfrm>
          <a:prstGeom prst="rect">
            <a:avLst/>
          </a:prstGeom>
        </p:spPr>
        <p:txBody>
          <a:bodyPr spcFirstLastPara="1" wrap="square" lIns="91425" tIns="91425" rIns="91425" bIns="91425" anchor="t" anchorCtr="0">
            <a:noAutofit/>
          </a:bodyPr>
          <a:lstStyle/>
          <a:p>
            <a:pPr marL="0" lvl="0" indent="0" algn="ctr">
              <a:buNone/>
            </a:pPr>
            <a:r>
              <a:rPr lang="en-US" sz="1400" dirty="0">
                <a:solidFill>
                  <a:schemeClr val="bg1"/>
                </a:solidFill>
                <a:latin typeface="+mn-lt"/>
              </a:rPr>
              <a:t>PA consistently ranks as one of the top jobs in health care.</a:t>
            </a:r>
            <a:endParaRPr sz="1400" dirty="0">
              <a:solidFill>
                <a:schemeClr val="bg1"/>
              </a:solidFill>
              <a:latin typeface="+mn-lt"/>
            </a:endParaRPr>
          </a:p>
        </p:txBody>
      </p:sp>
      <p:sp>
        <p:nvSpPr>
          <p:cNvPr id="172" name="Google Shape;172;p24"/>
          <p:cNvSpPr/>
          <p:nvPr/>
        </p:nvSpPr>
        <p:spPr>
          <a:xfrm rot="5400000">
            <a:off x="7282972" y="-391616"/>
            <a:ext cx="3262631" cy="1970235"/>
          </a:xfrm>
          <a:custGeom>
            <a:avLst/>
            <a:gdLst/>
            <a:ahLst/>
            <a:cxnLst/>
            <a:rect l="l" t="t" r="r" b="b"/>
            <a:pathLst>
              <a:path w="34367" h="14275" extrusionOk="0">
                <a:moveTo>
                  <a:pt x="34342" y="1"/>
                </a:moveTo>
                <a:lnTo>
                  <a:pt x="13605" y="14227"/>
                </a:lnTo>
                <a:lnTo>
                  <a:pt x="13" y="10191"/>
                </a:lnTo>
                <a:lnTo>
                  <a:pt x="0" y="10231"/>
                </a:lnTo>
                <a:lnTo>
                  <a:pt x="13602" y="14272"/>
                </a:lnTo>
                <a:lnTo>
                  <a:pt x="13612" y="14275"/>
                </a:lnTo>
                <a:lnTo>
                  <a:pt x="34367" y="36"/>
                </a:lnTo>
                <a:lnTo>
                  <a:pt x="34342" y="1"/>
                </a:lnTo>
                <a:close/>
              </a:path>
            </a:pathLst>
          </a:custGeom>
          <a:solidFill>
            <a:srgbClr val="467BBE"/>
          </a:solidFill>
          <a:ln w="19050" cap="flat" cmpd="sng">
            <a:solidFill>
              <a:srgbClr val="467BB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52;p23">
            <a:extLst>
              <a:ext uri="{FF2B5EF4-FFF2-40B4-BE49-F238E27FC236}">
                <a16:creationId xmlns:a16="http://schemas.microsoft.com/office/drawing/2014/main" id="{F15020E1-B275-49C6-9690-9D7964A38B31}"/>
              </a:ext>
            </a:extLst>
          </p:cNvPr>
          <p:cNvSpPr txBox="1">
            <a:spLocks/>
          </p:cNvSpPr>
          <p:nvPr/>
        </p:nvSpPr>
        <p:spPr>
          <a:xfrm>
            <a:off x="223437" y="167433"/>
            <a:ext cx="7143476" cy="537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pPr marL="0" marR="0" lvl="0" indent="0" algn="l" defTabSz="914400" rtl="0" eaLnBrk="1" fontAlgn="auto" latinLnBrk="0" hangingPunct="1">
              <a:lnSpc>
                <a:spcPct val="100000"/>
              </a:lnSpc>
              <a:spcBef>
                <a:spcPts val="0"/>
              </a:spcBef>
              <a:spcAft>
                <a:spcPts val="0"/>
              </a:spcAft>
              <a:buClr>
                <a:srgbClr val="191919"/>
              </a:buClr>
              <a:buSzPts val="1400"/>
              <a:buFont typeface="Nunito Sans ExtraBold"/>
              <a:buNone/>
              <a:tabLst/>
              <a:defRPr/>
            </a:pPr>
            <a:r>
              <a:rPr kumimoji="0" lang="en-US" sz="2800" b="0" i="0" u="none" strike="noStrike" kern="0" cap="none" spc="0" normalizeH="0" baseline="0" noProof="0" dirty="0">
                <a:ln>
                  <a:noFill/>
                </a:ln>
                <a:solidFill>
                  <a:srgbClr val="191919"/>
                </a:solidFill>
                <a:effectLst/>
                <a:uLnTx/>
                <a:uFillTx/>
                <a:latin typeface="Oswald"/>
                <a:sym typeface="Nunito Sans ExtraBold"/>
              </a:rPr>
              <a:t>Why Should You Become a Board Certified PA?</a:t>
            </a:r>
          </a:p>
        </p:txBody>
      </p:sp>
      <p:sp>
        <p:nvSpPr>
          <p:cNvPr id="2" name="TextBox 2">
            <a:extLst>
              <a:ext uri="{FF2B5EF4-FFF2-40B4-BE49-F238E27FC236}">
                <a16:creationId xmlns:a16="http://schemas.microsoft.com/office/drawing/2014/main" id="{0FAC1CE2-03DD-B146-2479-C8E8A71877FF}"/>
              </a:ext>
            </a:extLst>
          </p:cNvPr>
          <p:cNvSpPr txBox="1"/>
          <p:nvPr/>
        </p:nvSpPr>
        <p:spPr>
          <a:xfrm>
            <a:off x="6913710" y="4130773"/>
            <a:ext cx="330786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1" u="none" strike="noStrike" kern="0" cap="none" spc="0" normalizeH="0" baseline="0" noProof="0" dirty="0">
                <a:ln>
                  <a:noFill/>
                </a:ln>
                <a:solidFill>
                  <a:srgbClr val="191919"/>
                </a:solidFill>
                <a:effectLst/>
                <a:uLnTx/>
                <a:uFillTx/>
                <a:latin typeface="Roboto"/>
                <a:cs typeface="Arial"/>
                <a:sym typeface="Arial"/>
              </a:rPr>
              <a:t>*Source: </a:t>
            </a:r>
            <a:r>
              <a:rPr kumimoji="0" lang="en-US" sz="900" b="0" i="1" u="none" strike="noStrike" kern="0" cap="none" spc="0" normalizeH="0" baseline="0" noProof="0" dirty="0">
                <a:ln>
                  <a:noFill/>
                </a:ln>
                <a:solidFill>
                  <a:srgbClr val="191919"/>
                </a:solidFill>
                <a:effectLst/>
                <a:uLnTx/>
                <a:uFillTx/>
                <a:latin typeface="Roboto"/>
                <a:ea typeface="Open Sans"/>
                <a:cs typeface="Open Sans"/>
                <a:sym typeface="Arial"/>
                <a:hlinkClick r:id="rId3"/>
              </a:rPr>
              <a:t>U.S. Bureau of Labor Statistics</a:t>
            </a:r>
            <a:endParaRPr kumimoji="0" lang="en-US" sz="900" b="0" i="1" u="none" strike="noStrike" kern="0" cap="none" spc="0" normalizeH="0" baseline="0" noProof="0" dirty="0">
              <a:ln>
                <a:noFill/>
              </a:ln>
              <a:solidFill>
                <a:srgbClr val="191919"/>
              </a:solidFill>
              <a:effectLst/>
              <a:uLnTx/>
              <a:uFillTx/>
              <a:latin typeface="Roboto"/>
              <a:cs typeface="Arial"/>
              <a:sym typeface="Arial"/>
              <a:hlinkClick r:id="rId3"/>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2CF024E-088C-43E3-A3A3-80BF6EA8FDE8}"/>
              </a:ext>
            </a:extLst>
          </p:cNvPr>
          <p:cNvSpPr/>
          <p:nvPr/>
        </p:nvSpPr>
        <p:spPr>
          <a:xfrm>
            <a:off x="-76200" y="-9154"/>
            <a:ext cx="9220200" cy="5143500"/>
          </a:xfrm>
          <a:prstGeom prst="rect">
            <a:avLst/>
          </a:prstGeom>
          <a:solidFill>
            <a:srgbClr val="FC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dirty="0"/>
          </a:p>
        </p:txBody>
      </p:sp>
      <p:sp>
        <p:nvSpPr>
          <p:cNvPr id="7" name="Google Shape;160;p24">
            <a:extLst>
              <a:ext uri="{FF2B5EF4-FFF2-40B4-BE49-F238E27FC236}">
                <a16:creationId xmlns:a16="http://schemas.microsoft.com/office/drawing/2014/main" id="{D7434B6A-1869-4F14-8A49-E63569527BC9}"/>
              </a:ext>
            </a:extLst>
          </p:cNvPr>
          <p:cNvSpPr/>
          <p:nvPr/>
        </p:nvSpPr>
        <p:spPr>
          <a:xfrm>
            <a:off x="1968941" y="819150"/>
            <a:ext cx="2475309" cy="2190967"/>
          </a:xfrm>
          <a:prstGeom prst="hexagon">
            <a:avLst>
              <a:gd name="adj" fmla="val 25000"/>
              <a:gd name="vf" fmla="val 115470"/>
            </a:avLst>
          </a:prstGeom>
          <a:solidFill>
            <a:srgbClr val="EE3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lt1"/>
              </a:solidFill>
            </a:endParaRPr>
          </a:p>
        </p:txBody>
      </p:sp>
      <p:sp>
        <p:nvSpPr>
          <p:cNvPr id="23" name="TextBox 22">
            <a:extLst>
              <a:ext uri="{FF2B5EF4-FFF2-40B4-BE49-F238E27FC236}">
                <a16:creationId xmlns:a16="http://schemas.microsoft.com/office/drawing/2014/main" id="{11D737BA-9759-4530-81B5-CC9C2ACED630}"/>
              </a:ext>
            </a:extLst>
          </p:cNvPr>
          <p:cNvSpPr txBox="1"/>
          <p:nvPr/>
        </p:nvSpPr>
        <p:spPr>
          <a:xfrm>
            <a:off x="2210167" y="4398743"/>
            <a:ext cx="4647466" cy="618118"/>
          </a:xfrm>
          <a:prstGeom prst="rect">
            <a:avLst/>
          </a:prstGeom>
          <a:noFill/>
          <a:effectLst/>
        </p:spPr>
        <p:txBody>
          <a:bodyPr wrap="square" lIns="91440" tIns="45720" rIns="91440" bIns="45720" rtlCol="0" anchor="t">
            <a:spAutoFit/>
          </a:bodyPr>
          <a:lstStyle/>
          <a:p>
            <a:pPr algn="ctr">
              <a:lnSpc>
                <a:spcPct val="200000"/>
              </a:lnSpc>
            </a:pPr>
            <a:r>
              <a:rPr lang="en-US" sz="2000" b="1" dirty="0">
                <a:solidFill>
                  <a:schemeClr val="tx1"/>
                </a:solidFill>
                <a:effectLst>
                  <a:outerShdw sx="1000" sy="1000" algn="ctr" rotWithShape="0">
                    <a:srgbClr val="000000"/>
                  </a:outerShdw>
                </a:effectLst>
                <a:latin typeface="Roboto"/>
                <a:ea typeface="Roboto"/>
                <a:cs typeface="Open Sans"/>
              </a:rPr>
              <a:t>Consider becoming a PA.</a:t>
            </a:r>
            <a:endParaRPr lang="en-ID" sz="2000" b="1" dirty="0">
              <a:solidFill>
                <a:schemeClr val="tx1"/>
              </a:solidFill>
              <a:effectLst>
                <a:outerShdw sx="1000" sy="1000" algn="ctr" rotWithShape="0">
                  <a:srgbClr val="000000"/>
                </a:outerShdw>
              </a:effectLst>
              <a:latin typeface="Roboto"/>
              <a:ea typeface="Roboto"/>
              <a:cs typeface="Open Sans"/>
            </a:endParaRPr>
          </a:p>
        </p:txBody>
      </p:sp>
      <p:sp>
        <p:nvSpPr>
          <p:cNvPr id="8" name="Google Shape;162;p24">
            <a:extLst>
              <a:ext uri="{FF2B5EF4-FFF2-40B4-BE49-F238E27FC236}">
                <a16:creationId xmlns:a16="http://schemas.microsoft.com/office/drawing/2014/main" id="{F59C1C9B-DB8E-433C-B004-2C8AEFD73F18}"/>
              </a:ext>
            </a:extLst>
          </p:cNvPr>
          <p:cNvSpPr/>
          <p:nvPr/>
        </p:nvSpPr>
        <p:spPr>
          <a:xfrm>
            <a:off x="4708314" y="2015824"/>
            <a:ext cx="1933500" cy="1675200"/>
          </a:xfrm>
          <a:prstGeom prst="hexagon">
            <a:avLst>
              <a:gd name="adj" fmla="val 25000"/>
              <a:gd name="vf" fmla="val 115470"/>
            </a:avLst>
          </a:prstGeom>
          <a:solidFill>
            <a:srgbClr val="467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 name="TextBox 21">
            <a:extLst>
              <a:ext uri="{FF2B5EF4-FFF2-40B4-BE49-F238E27FC236}">
                <a16:creationId xmlns:a16="http://schemas.microsoft.com/office/drawing/2014/main" id="{449CEA34-20A6-457B-A653-04EAAFE530BB}"/>
              </a:ext>
            </a:extLst>
          </p:cNvPr>
          <p:cNvSpPr txBox="1"/>
          <p:nvPr/>
        </p:nvSpPr>
        <p:spPr>
          <a:xfrm>
            <a:off x="891227" y="1256076"/>
            <a:ext cx="7634173" cy="1877437"/>
          </a:xfrm>
          <a:prstGeom prst="rect">
            <a:avLst/>
          </a:prstGeom>
          <a:noFill/>
        </p:spPr>
        <p:txBody>
          <a:bodyPr wrap="square" lIns="91440" tIns="45720" rIns="91440" bIns="45720" rtlCol="0" anchor="t">
            <a:spAutoFit/>
          </a:bodyPr>
          <a:lstStyle/>
          <a:p>
            <a:pPr algn="ctr"/>
            <a:r>
              <a:rPr lang="en-US" sz="4400" dirty="0">
                <a:solidFill>
                  <a:schemeClr val="tx1"/>
                </a:solidFill>
                <a:effectLst>
                  <a:outerShdw blurRad="50800" dist="50800" dir="5400000" algn="ctr" rotWithShape="0">
                    <a:srgbClr val="000000">
                      <a:alpha val="30000"/>
                    </a:srgbClr>
                  </a:outerShdw>
                </a:effectLst>
                <a:latin typeface="Oswald"/>
                <a:cs typeface="Poppins SemiBold"/>
              </a:rPr>
              <a:t>178,708 Board Certified PAs have </a:t>
            </a:r>
            <a:endParaRPr lang="en-US" sz="4400" dirty="0">
              <a:solidFill>
                <a:schemeClr val="tx1"/>
              </a:solidFill>
              <a:effectLst>
                <a:outerShdw blurRad="50800" dist="50800" dir="5400000" algn="ctr" rotWithShape="0">
                  <a:srgbClr val="000000">
                    <a:alpha val="30000"/>
                  </a:srgbClr>
                </a:outerShdw>
              </a:effectLst>
              <a:latin typeface="Oswald" pitchFamily="2" charset="77"/>
              <a:cs typeface="Poppins SemiBold" panose="00000700000000000000" pitchFamily="2" charset="0"/>
            </a:endParaRPr>
          </a:p>
          <a:p>
            <a:pPr algn="ctr"/>
            <a:r>
              <a:rPr lang="en-US" sz="4400" dirty="0">
                <a:solidFill>
                  <a:schemeClr val="tx1"/>
                </a:solidFill>
                <a:effectLst>
                  <a:outerShdw blurRad="50800" dist="50800" dir="5400000" algn="ctr" rotWithShape="0">
                    <a:srgbClr val="000000">
                      <a:alpha val="30000"/>
                    </a:srgbClr>
                  </a:outerShdw>
                </a:effectLst>
                <a:latin typeface="Oswald"/>
                <a:cs typeface="Poppins SemiBold"/>
              </a:rPr>
              <a:t>answered the call.</a:t>
            </a:r>
          </a:p>
          <a:p>
            <a:pPr algn="ctr"/>
            <a:endParaRPr lang="en-US" sz="2800" dirty="0">
              <a:solidFill>
                <a:schemeClr val="bg1"/>
              </a:solidFill>
              <a:latin typeface="Oswald" pitchFamily="2" charset="77"/>
              <a:cs typeface="Poppins SemiBold" panose="00000700000000000000" pitchFamily="2" charset="0"/>
            </a:endParaRPr>
          </a:p>
        </p:txBody>
      </p:sp>
      <p:sp>
        <p:nvSpPr>
          <p:cNvPr id="4" name="TextBox 3">
            <a:extLst>
              <a:ext uri="{FF2B5EF4-FFF2-40B4-BE49-F238E27FC236}">
                <a16:creationId xmlns:a16="http://schemas.microsoft.com/office/drawing/2014/main" id="{CE173D12-747B-55A4-7B9F-A9363637727A}"/>
              </a:ext>
            </a:extLst>
          </p:cNvPr>
          <p:cNvSpPr txBox="1"/>
          <p:nvPr/>
        </p:nvSpPr>
        <p:spPr>
          <a:xfrm>
            <a:off x="5562600" y="3441432"/>
            <a:ext cx="1792536" cy="461665"/>
          </a:xfrm>
          <a:prstGeom prst="rect">
            <a:avLst/>
          </a:prstGeom>
          <a:noFill/>
          <a:effectLst/>
        </p:spPr>
        <p:txBody>
          <a:bodyPr wrap="square" rtlCol="0">
            <a:spAutoFit/>
          </a:bodyPr>
          <a:lstStyle/>
          <a:p>
            <a:r>
              <a:rPr lang="en-US" sz="2400" i="1" dirty="0">
                <a:solidFill>
                  <a:srgbClr val="FFFFFF"/>
                </a:solidFill>
                <a:effectLst>
                  <a:outerShdw blurRad="38100" dist="50800" dir="5400000" algn="ctr" rotWithShape="0">
                    <a:srgbClr val="000000">
                      <a:alpha val="97000"/>
                    </a:srgbClr>
                  </a:outerShdw>
                </a:effectLst>
                <a:latin typeface="+mj-lt"/>
              </a:rPr>
              <a:t>Will you?</a:t>
            </a:r>
          </a:p>
        </p:txBody>
      </p:sp>
    </p:spTree>
    <p:extLst>
      <p:ext uri="{BB962C8B-B14F-4D97-AF65-F5344CB8AC3E}">
        <p14:creationId xmlns:p14="http://schemas.microsoft.com/office/powerpoint/2010/main" val="1990757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0;p24">
            <a:extLst>
              <a:ext uri="{FF2B5EF4-FFF2-40B4-BE49-F238E27FC236}">
                <a16:creationId xmlns:a16="http://schemas.microsoft.com/office/drawing/2014/main" id="{4C683D30-50BE-4FAC-B90A-D47E422389E4}"/>
              </a:ext>
            </a:extLst>
          </p:cNvPr>
          <p:cNvSpPr/>
          <p:nvPr/>
        </p:nvSpPr>
        <p:spPr>
          <a:xfrm>
            <a:off x="-1123756" y="752576"/>
            <a:ext cx="5695756" cy="4390924"/>
          </a:xfrm>
          <a:prstGeom prst="hexagon">
            <a:avLst>
              <a:gd name="adj" fmla="val 25000"/>
              <a:gd name="vf" fmla="val 115470"/>
            </a:avLst>
          </a:prstGeom>
          <a:solidFill>
            <a:srgbClr val="0A2D4C"/>
          </a:solidFill>
          <a:ln>
            <a:solidFill>
              <a:schemeClr val="bg2"/>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0150" y="1063019"/>
            <a:ext cx="2821597" cy="3837940"/>
          </a:xfrm>
          <a:prstGeom prst="rect">
            <a:avLst/>
          </a:prstGeom>
        </p:spPr>
      </p:pic>
      <p:pic>
        <p:nvPicPr>
          <p:cNvPr id="4" name="Picture Placeholder 3" descr="Graphical user interface, text, application, email&#10;&#10;Description automatically generated">
            <a:extLst>
              <a:ext uri="{FF2B5EF4-FFF2-40B4-BE49-F238E27FC236}">
                <a16:creationId xmlns:a16="http://schemas.microsoft.com/office/drawing/2014/main" id="{20F4E0B4-662B-46D7-9FC2-852F1197A7DA}"/>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l="-215" r="27791"/>
          <a:stretch/>
        </p:blipFill>
        <p:spPr>
          <a:xfrm>
            <a:off x="6987026" y="1382570"/>
            <a:ext cx="1587706" cy="2923952"/>
          </a:xfr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8532" y="1305561"/>
            <a:ext cx="2821597" cy="3837940"/>
          </a:xfrm>
          <a:prstGeom prst="rect">
            <a:avLst/>
          </a:prstGeom>
        </p:spPr>
      </p:pic>
      <p:sp>
        <p:nvSpPr>
          <p:cNvPr id="20" name="Google Shape;441;p38">
            <a:extLst>
              <a:ext uri="{FF2B5EF4-FFF2-40B4-BE49-F238E27FC236}">
                <a16:creationId xmlns:a16="http://schemas.microsoft.com/office/drawing/2014/main" id="{5DA9C197-5E3D-43BE-A336-864BE3CEBB9B}"/>
              </a:ext>
            </a:extLst>
          </p:cNvPr>
          <p:cNvSpPr txBox="1">
            <a:spLocks/>
          </p:cNvSpPr>
          <p:nvPr/>
        </p:nvSpPr>
        <p:spPr>
          <a:xfrm flipH="1">
            <a:off x="1699972" y="116938"/>
            <a:ext cx="5991150" cy="6494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Nunito Sans ExtraBold"/>
              <a:buNone/>
              <a:defRPr sz="1800" b="0" i="0" u="none" strike="noStrike" cap="none">
                <a:solidFill>
                  <a:schemeClr val="dk1"/>
                </a:solidFill>
                <a:latin typeface="Nunito Sans ExtraBold"/>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100"/>
              <a:buFont typeface="Nunito Sans ExtraBold"/>
              <a:buNone/>
              <a:defRPr sz="1100" b="0" i="0" u="none" strike="noStrike" cap="none">
                <a:solidFill>
                  <a:schemeClr val="dk1"/>
                </a:solidFill>
                <a:latin typeface="Nunito Sans ExtraBold"/>
                <a:ea typeface="Nunito Sans ExtraBold"/>
                <a:cs typeface="Nunito Sans ExtraBold"/>
                <a:sym typeface="Nunito Sans ExtraBold"/>
              </a:defRPr>
            </a:lvl9pPr>
          </a:lstStyle>
          <a:p>
            <a:pPr marL="0" marR="0" lvl="0" indent="0" algn="l" defTabSz="914400" rtl="0" eaLnBrk="1" fontAlgn="auto" latinLnBrk="0" hangingPunct="1">
              <a:lnSpc>
                <a:spcPct val="100000"/>
              </a:lnSpc>
              <a:spcBef>
                <a:spcPts val="0"/>
              </a:spcBef>
              <a:spcAft>
                <a:spcPts val="0"/>
              </a:spcAft>
              <a:buClr>
                <a:srgbClr val="191919"/>
              </a:buClr>
              <a:buSzPts val="1800"/>
              <a:buFont typeface="Nunito Sans ExtraBold"/>
              <a:buNone/>
              <a:tabLst/>
              <a:defRPr/>
            </a:pPr>
            <a:r>
              <a:rPr kumimoji="0" lang="en-US" sz="3200" b="0" i="0" u="none" strike="noStrike" kern="0" cap="none" spc="0" normalizeH="0" baseline="0" noProof="0" dirty="0">
                <a:ln>
                  <a:noFill/>
                </a:ln>
                <a:solidFill>
                  <a:srgbClr val="191919"/>
                </a:solidFill>
                <a:effectLst/>
                <a:uLnTx/>
                <a:uFillTx/>
                <a:latin typeface="Oswald"/>
                <a:sym typeface="Nunito Sans ExtraBold"/>
              </a:rPr>
              <a:t>Learn More About the Profession!</a:t>
            </a:r>
          </a:p>
        </p:txBody>
      </p:sp>
      <p:sp>
        <p:nvSpPr>
          <p:cNvPr id="21" name="Google Shape;442;p38">
            <a:extLst>
              <a:ext uri="{FF2B5EF4-FFF2-40B4-BE49-F238E27FC236}">
                <a16:creationId xmlns:a16="http://schemas.microsoft.com/office/drawing/2014/main" id="{5B23CB7C-F31C-45FB-8566-D7E3F85EF43A}"/>
              </a:ext>
            </a:extLst>
          </p:cNvPr>
          <p:cNvSpPr txBox="1">
            <a:spLocks/>
          </p:cNvSpPr>
          <p:nvPr/>
        </p:nvSpPr>
        <p:spPr>
          <a:xfrm>
            <a:off x="423304" y="971550"/>
            <a:ext cx="2743200" cy="374599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300"/>
              <a:buFont typeface="Nunito Sans"/>
              <a:buNone/>
              <a:defRPr sz="1300" b="1" i="0" u="none" strike="noStrike" cap="none">
                <a:solidFill>
                  <a:schemeClr val="dk1"/>
                </a:solidFill>
                <a:latin typeface="+mj-lt"/>
                <a:ea typeface="Nunito Sans"/>
                <a:cs typeface="Nunito Sans"/>
                <a:sym typeface="Nunito Sans"/>
              </a:defRPr>
            </a:lvl1pPr>
            <a:lvl2pPr marR="0" lvl="1"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2pPr>
            <a:lvl3pPr marR="0" lvl="2"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3pPr>
            <a:lvl4pPr marR="0" lvl="3"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4pPr>
            <a:lvl5pPr marR="0" lvl="4"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5pPr>
            <a:lvl6pPr marR="0" lvl="5"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6pPr>
            <a:lvl7pPr marR="0" lvl="6"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7pPr>
            <a:lvl8pPr marR="0" lvl="7"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8pPr>
            <a:lvl9pPr marR="0" lvl="8" algn="r" rtl="0">
              <a:lnSpc>
                <a:spcPct val="100000"/>
              </a:lnSpc>
              <a:spcBef>
                <a:spcPts val="0"/>
              </a:spcBef>
              <a:spcAft>
                <a:spcPts val="0"/>
              </a:spcAft>
              <a:buClr>
                <a:schemeClr val="dk1"/>
              </a:buClr>
              <a:buSzPts val="1400"/>
              <a:buFont typeface="Nunito Sans"/>
              <a:buNone/>
              <a:defRPr sz="1400" b="1" i="0" u="none" strike="noStrike" cap="none">
                <a:solidFill>
                  <a:schemeClr val="dk1"/>
                </a:solidFill>
                <a:latin typeface="Nunito Sans"/>
                <a:ea typeface="Nunito Sans"/>
                <a:cs typeface="Nunito Sans"/>
                <a:sym typeface="Nunito Sans"/>
              </a:defRPr>
            </a:lvl9pPr>
          </a:lstStyle>
          <a:p>
            <a:pPr marL="285750" marR="0" lvl="0" indent="-285750" algn="l" defTabSz="914400" rtl="0" eaLnBrk="1" fontAlgn="auto" latinLnBrk="0" hangingPunct="1">
              <a:lnSpc>
                <a:spcPct val="100000"/>
              </a:lnSpc>
              <a:spcBef>
                <a:spcPts val="0"/>
              </a:spcBef>
              <a:spcAft>
                <a:spcPts val="0"/>
              </a:spcAft>
              <a:buClr>
                <a:srgbClr val="FCBB46"/>
              </a:buClr>
              <a:buSzPts val="1300"/>
              <a:buFont typeface="Wingdings" panose="05000000000000000000" pitchFamily="2" charset="2"/>
              <a:buChar char="v"/>
              <a:tabLst/>
              <a:defRPr/>
            </a:pPr>
            <a:r>
              <a:rPr kumimoji="0" lang="en-US" sz="1400" b="1" i="0" u="none" strike="noStrike" kern="0" cap="none" spc="0" normalizeH="0" baseline="0" noProof="0" dirty="0" err="1">
                <a:ln>
                  <a:noFill/>
                </a:ln>
                <a:solidFill>
                  <a:schemeClr val="bg1"/>
                </a:solidFill>
                <a:effectLst/>
                <a:uLnTx/>
                <a:uFillTx/>
                <a:latin typeface="Roboto"/>
                <a:sym typeface="Nunito Sans"/>
              </a:rPr>
              <a:t>PAsDoThat</a:t>
            </a:r>
            <a:br>
              <a:rPr kumimoji="0" lang="en-US" sz="1400" b="1" i="0" u="none" strike="noStrike" kern="0" cap="none" spc="0" normalizeH="0" baseline="0" noProof="0" dirty="0">
                <a:ln>
                  <a:noFill/>
                </a:ln>
                <a:solidFill>
                  <a:schemeClr val="bg1"/>
                </a:solidFill>
                <a:effectLst/>
                <a:uLnTx/>
                <a:uFillTx/>
                <a:latin typeface="Roboto"/>
                <a:sym typeface="Nunito Sans"/>
              </a:rPr>
            </a:br>
            <a:r>
              <a:rPr kumimoji="0" lang="en-US" sz="1400" b="0" i="0" u="none" strike="noStrike" kern="0" cap="none" spc="0" normalizeH="0" baseline="0" noProof="0" dirty="0">
                <a:ln>
                  <a:noFill/>
                </a:ln>
                <a:solidFill>
                  <a:schemeClr val="bg1"/>
                </a:solidFill>
                <a:effectLst/>
                <a:uLnTx/>
                <a:uFillTx/>
                <a:latin typeface="Roboto"/>
                <a:sym typeface="Nunito Sans"/>
              </a:rPr>
              <a:t>pasdothat.net</a:t>
            </a:r>
            <a:br>
              <a:rPr kumimoji="0" lang="en-US" sz="1400" b="1" i="0" u="none" strike="noStrike" kern="0" cap="none" spc="0" normalizeH="0" baseline="0" noProof="0" dirty="0">
                <a:ln>
                  <a:noFill/>
                </a:ln>
                <a:solidFill>
                  <a:schemeClr val="bg1"/>
                </a:solidFill>
                <a:effectLst/>
                <a:uLnTx/>
                <a:uFillTx/>
                <a:latin typeface="Roboto"/>
                <a:sym typeface="Nunito Sans"/>
              </a:rPr>
            </a:br>
            <a:endParaRPr kumimoji="0" lang="en-US" sz="1400" b="1" i="0" u="none" strike="noStrike" kern="0" cap="none" spc="0" normalizeH="0" baseline="0" noProof="0" dirty="0">
              <a:ln>
                <a:noFill/>
              </a:ln>
              <a:solidFill>
                <a:schemeClr val="bg1"/>
              </a:solidFill>
              <a:effectLst/>
              <a:uLnTx/>
              <a:uFillTx/>
              <a:latin typeface="Roboto"/>
              <a:sym typeface="Nunito Sans"/>
            </a:endParaRPr>
          </a:p>
          <a:p>
            <a:pPr marL="285750" marR="0" lvl="0" indent="-285750" algn="l" defTabSz="914400" rtl="0" eaLnBrk="1" fontAlgn="auto" latinLnBrk="0" hangingPunct="1">
              <a:lnSpc>
                <a:spcPct val="100000"/>
              </a:lnSpc>
              <a:spcBef>
                <a:spcPts val="0"/>
              </a:spcBef>
              <a:spcAft>
                <a:spcPts val="0"/>
              </a:spcAft>
              <a:buClr>
                <a:srgbClr val="FCBB46"/>
              </a:buClr>
              <a:buSzPts val="1300"/>
              <a:buFont typeface="Wingdings" panose="05000000000000000000" pitchFamily="2" charset="2"/>
              <a:buChar char="v"/>
              <a:tabLst/>
              <a:defRPr/>
            </a:pPr>
            <a:r>
              <a:rPr kumimoji="0" lang="en-US" sz="1400" b="1" i="0" u="none" strike="noStrike" kern="0" cap="none" spc="0" normalizeH="0" baseline="0" noProof="0" dirty="0">
                <a:ln>
                  <a:noFill/>
                </a:ln>
                <a:solidFill>
                  <a:schemeClr val="bg1"/>
                </a:solidFill>
                <a:effectLst/>
                <a:uLnTx/>
                <a:uFillTx/>
                <a:latin typeface="Roboto"/>
                <a:sym typeface="Nunito Sans"/>
              </a:rPr>
              <a:t>National Commission on Certification of Physician Assistants</a:t>
            </a:r>
            <a:br>
              <a:rPr kumimoji="0" lang="en-US" sz="1400" b="1" i="0" u="none" strike="noStrike" kern="0" cap="none" spc="0" normalizeH="0" baseline="0" noProof="0" dirty="0">
                <a:ln>
                  <a:noFill/>
                </a:ln>
                <a:solidFill>
                  <a:schemeClr val="bg1"/>
                </a:solidFill>
                <a:effectLst/>
                <a:uLnTx/>
                <a:uFillTx/>
                <a:latin typeface="Roboto"/>
                <a:sym typeface="Nunito Sans"/>
              </a:rPr>
            </a:br>
            <a:r>
              <a:rPr kumimoji="0" lang="en-US" sz="1400" b="0" i="0" u="none" strike="noStrike" kern="0" cap="none" spc="0" normalizeH="0" baseline="0" noProof="0" dirty="0">
                <a:ln>
                  <a:noFill/>
                </a:ln>
                <a:solidFill>
                  <a:schemeClr val="bg1"/>
                </a:solidFill>
                <a:effectLst/>
                <a:uLnTx/>
                <a:uFillTx/>
                <a:latin typeface="Roboto"/>
                <a:sym typeface="Nunito Sans"/>
              </a:rPr>
              <a:t>nccpa.net</a:t>
            </a:r>
            <a:br>
              <a:rPr kumimoji="0" lang="en-US" sz="1400" b="1" i="0" u="none" strike="noStrike" kern="0" cap="none" spc="0" normalizeH="0" baseline="0" noProof="0" dirty="0">
                <a:ln>
                  <a:noFill/>
                </a:ln>
                <a:solidFill>
                  <a:schemeClr val="bg1"/>
                </a:solidFill>
                <a:effectLst/>
                <a:uLnTx/>
                <a:uFillTx/>
                <a:latin typeface="Roboto"/>
                <a:sym typeface="Nunito Sans"/>
              </a:rPr>
            </a:br>
            <a:endParaRPr kumimoji="0" lang="en-US" sz="1400" b="1" i="0" u="none" strike="noStrike" kern="0" cap="none" spc="0" normalizeH="0" baseline="0" noProof="0" dirty="0">
              <a:ln>
                <a:noFill/>
              </a:ln>
              <a:solidFill>
                <a:schemeClr val="bg1"/>
              </a:solidFill>
              <a:effectLst/>
              <a:uLnTx/>
              <a:uFillTx/>
              <a:latin typeface="Roboto"/>
              <a:sym typeface="Nunito Sans"/>
            </a:endParaRPr>
          </a:p>
          <a:p>
            <a:pPr marL="285750" marR="0" lvl="0" indent="-285750" algn="l" defTabSz="914400" rtl="0" eaLnBrk="1" fontAlgn="auto" latinLnBrk="0" hangingPunct="1">
              <a:lnSpc>
                <a:spcPct val="100000"/>
              </a:lnSpc>
              <a:spcBef>
                <a:spcPts val="0"/>
              </a:spcBef>
              <a:spcAft>
                <a:spcPts val="0"/>
              </a:spcAft>
              <a:buClr>
                <a:srgbClr val="FCBB46"/>
              </a:buClr>
              <a:buSzPts val="1300"/>
              <a:buFont typeface="Wingdings" panose="05000000000000000000" pitchFamily="2" charset="2"/>
              <a:buChar char="v"/>
              <a:tabLst/>
              <a:defRPr/>
            </a:pPr>
            <a:r>
              <a:rPr kumimoji="0" lang="en-US" sz="1400" b="1" i="0" u="none" strike="noStrike" kern="0" cap="none" spc="0" normalizeH="0" baseline="0" noProof="0" dirty="0">
                <a:ln>
                  <a:noFill/>
                </a:ln>
                <a:solidFill>
                  <a:schemeClr val="bg1"/>
                </a:solidFill>
                <a:effectLst/>
                <a:uLnTx/>
                <a:uFillTx/>
                <a:latin typeface="Roboto"/>
                <a:sym typeface="Nunito Sans"/>
              </a:rPr>
              <a:t>American Academy of PAs</a:t>
            </a:r>
            <a:br>
              <a:rPr kumimoji="0" lang="en-US" sz="1400" b="1" i="0" u="none" strike="noStrike" kern="0" cap="none" spc="0" normalizeH="0" baseline="0" noProof="0" dirty="0">
                <a:ln>
                  <a:noFill/>
                </a:ln>
                <a:solidFill>
                  <a:schemeClr val="bg1"/>
                </a:solidFill>
                <a:effectLst/>
                <a:uLnTx/>
                <a:uFillTx/>
                <a:latin typeface="Roboto"/>
                <a:sym typeface="Nunito Sans"/>
              </a:rPr>
            </a:br>
            <a:r>
              <a:rPr kumimoji="0" lang="en-US" sz="1400" b="0" i="0" u="none" strike="noStrike" kern="0" cap="none" spc="0" normalizeH="0" baseline="0" noProof="0" dirty="0">
                <a:ln>
                  <a:noFill/>
                </a:ln>
                <a:solidFill>
                  <a:schemeClr val="bg1"/>
                </a:solidFill>
                <a:effectLst/>
                <a:uLnTx/>
                <a:uFillTx/>
                <a:latin typeface="Roboto"/>
                <a:sym typeface="Nunito Sans"/>
              </a:rPr>
              <a:t>aapa.org</a:t>
            </a:r>
            <a:br>
              <a:rPr kumimoji="0" lang="en-US" sz="1400" b="1" i="0" u="none" strike="noStrike" kern="0" cap="none" spc="0" normalizeH="0" baseline="0" noProof="0" dirty="0">
                <a:ln>
                  <a:noFill/>
                </a:ln>
                <a:solidFill>
                  <a:schemeClr val="bg1"/>
                </a:solidFill>
                <a:effectLst/>
                <a:uLnTx/>
                <a:uFillTx/>
                <a:latin typeface="Roboto"/>
                <a:sym typeface="Nunito Sans"/>
              </a:rPr>
            </a:br>
            <a:endParaRPr kumimoji="0" lang="en-US" sz="1400" b="1" i="0" u="none" strike="noStrike" kern="0" cap="none" spc="0" normalizeH="0" baseline="0" noProof="0" dirty="0">
              <a:ln>
                <a:noFill/>
              </a:ln>
              <a:solidFill>
                <a:schemeClr val="bg1"/>
              </a:solidFill>
              <a:effectLst/>
              <a:uLnTx/>
              <a:uFillTx/>
              <a:latin typeface="Roboto"/>
              <a:sym typeface="Nunito Sans"/>
            </a:endParaRPr>
          </a:p>
          <a:p>
            <a:pPr marL="285750" marR="0" lvl="0" indent="-285750" algn="l" defTabSz="914400" rtl="0" eaLnBrk="1" fontAlgn="auto" latinLnBrk="0" hangingPunct="1">
              <a:lnSpc>
                <a:spcPct val="100000"/>
              </a:lnSpc>
              <a:spcBef>
                <a:spcPts val="0"/>
              </a:spcBef>
              <a:spcAft>
                <a:spcPts val="0"/>
              </a:spcAft>
              <a:buClr>
                <a:srgbClr val="FCBB46"/>
              </a:buClr>
              <a:buSzPts val="1300"/>
              <a:buFont typeface="Wingdings" panose="05000000000000000000" pitchFamily="2" charset="2"/>
              <a:buChar char="v"/>
              <a:tabLst/>
              <a:defRPr/>
            </a:pPr>
            <a:r>
              <a:rPr kumimoji="0" lang="en-US" sz="1400" b="1" i="0" u="none" strike="noStrike" kern="0" cap="none" spc="0" normalizeH="0" baseline="0" noProof="0" dirty="0">
                <a:ln>
                  <a:noFill/>
                </a:ln>
                <a:solidFill>
                  <a:schemeClr val="bg1"/>
                </a:solidFill>
                <a:effectLst/>
                <a:uLnTx/>
                <a:uFillTx/>
                <a:latin typeface="Roboto"/>
                <a:sym typeface="Nunito Sans"/>
              </a:rPr>
              <a:t>PA History Society</a:t>
            </a:r>
            <a:br>
              <a:rPr kumimoji="0" lang="en-US" sz="1400" b="1" i="0" u="none" strike="noStrike" kern="0" cap="none" spc="0" normalizeH="0" baseline="0" noProof="0" dirty="0">
                <a:ln>
                  <a:noFill/>
                </a:ln>
                <a:solidFill>
                  <a:schemeClr val="bg1"/>
                </a:solidFill>
                <a:effectLst/>
                <a:uLnTx/>
                <a:uFillTx/>
                <a:latin typeface="Roboto"/>
                <a:sym typeface="Nunito Sans"/>
              </a:rPr>
            </a:br>
            <a:r>
              <a:rPr kumimoji="0" lang="en-US" sz="1400" b="0" i="0" u="none" strike="noStrike" kern="0" cap="none" spc="0" normalizeH="0" baseline="0" noProof="0" dirty="0">
                <a:ln>
                  <a:noFill/>
                </a:ln>
                <a:solidFill>
                  <a:schemeClr val="bg1"/>
                </a:solidFill>
                <a:effectLst/>
                <a:uLnTx/>
                <a:uFillTx/>
                <a:latin typeface="Roboto"/>
                <a:sym typeface="Nunito Sans"/>
              </a:rPr>
              <a:t>pahx.org </a:t>
            </a:r>
          </a:p>
          <a:p>
            <a:pPr marL="285750" marR="0" lvl="0" indent="-285750" algn="l" defTabSz="914400" rtl="0" eaLnBrk="1" fontAlgn="auto" latinLnBrk="0" hangingPunct="1">
              <a:lnSpc>
                <a:spcPct val="100000"/>
              </a:lnSpc>
              <a:spcBef>
                <a:spcPts val="0"/>
              </a:spcBef>
              <a:spcAft>
                <a:spcPts val="0"/>
              </a:spcAft>
              <a:buClr>
                <a:srgbClr val="FCBB46"/>
              </a:buClr>
              <a:buSzPts val="1300"/>
              <a:buFont typeface="Wingdings" panose="05000000000000000000" pitchFamily="2" charset="2"/>
              <a:buChar char="v"/>
              <a:tabLst/>
              <a:defRPr/>
            </a:pPr>
            <a:endParaRPr kumimoji="0" lang="en-US" sz="1300" b="1" i="0" u="none" strike="noStrike" kern="0" cap="none" spc="0" normalizeH="0" baseline="0" noProof="0" dirty="0">
              <a:ln>
                <a:noFill/>
              </a:ln>
              <a:solidFill>
                <a:srgbClr val="F3F3F3"/>
              </a:solidFill>
              <a:effectLst/>
              <a:uLnTx/>
              <a:uFillTx/>
              <a:latin typeface="Roboto"/>
              <a:sym typeface="Nunito Sans"/>
            </a:endParaRPr>
          </a:p>
          <a:p>
            <a:pPr marL="285750" marR="0" lvl="0" indent="-285750" algn="r" defTabSz="914400" rtl="0" eaLnBrk="1" fontAlgn="auto" latinLnBrk="0" hangingPunct="1">
              <a:lnSpc>
                <a:spcPct val="100000"/>
              </a:lnSpc>
              <a:spcBef>
                <a:spcPts val="0"/>
              </a:spcBef>
              <a:spcAft>
                <a:spcPts val="0"/>
              </a:spcAft>
              <a:buClr>
                <a:srgbClr val="FCBB46"/>
              </a:buClr>
              <a:buSzPts val="1300"/>
              <a:buFont typeface="Wingdings" panose="05000000000000000000" pitchFamily="2" charset="2"/>
              <a:buChar char="v"/>
              <a:tabLst/>
              <a:defRPr/>
            </a:pPr>
            <a:endParaRPr kumimoji="0" lang="en-US" sz="1300" b="1" i="0" u="none" strike="noStrike" kern="0" cap="none" spc="0" normalizeH="0" baseline="0" noProof="0" dirty="0">
              <a:ln>
                <a:noFill/>
              </a:ln>
              <a:solidFill>
                <a:srgbClr val="F3F3F3"/>
              </a:solidFill>
              <a:effectLst/>
              <a:uLnTx/>
              <a:uFillTx/>
              <a:latin typeface="Oswald"/>
              <a:sym typeface="Nunito Sans"/>
            </a:endParaRPr>
          </a:p>
        </p:txBody>
      </p:sp>
      <p:pic>
        <p:nvPicPr>
          <p:cNvPr id="3" name="Picture 2" descr="A close-up of a website&#10;&#10;Description automatically generated">
            <a:extLst>
              <a:ext uri="{FF2B5EF4-FFF2-40B4-BE49-F238E27FC236}">
                <a16:creationId xmlns:a16="http://schemas.microsoft.com/office/drawing/2014/main" id="{9C857C6F-9E35-F034-56E9-E8415352CDC9}"/>
              </a:ext>
            </a:extLst>
          </p:cNvPr>
          <p:cNvPicPr>
            <a:picLocks noChangeAspect="1"/>
          </p:cNvPicPr>
          <p:nvPr/>
        </p:nvPicPr>
        <p:blipFill>
          <a:blip r:embed="rId5"/>
          <a:srcRect l="4527" r="42117"/>
          <a:stretch/>
        </p:blipFill>
        <p:spPr>
          <a:xfrm>
            <a:off x="4695547" y="1637830"/>
            <a:ext cx="2196961" cy="2923952"/>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F58A2400-57A1-8F54-D2E4-5FD7651D4F4E}"/>
              </a:ext>
            </a:extLst>
          </p:cNvPr>
          <p:cNvPicPr>
            <a:picLocks noChangeAspect="1"/>
          </p:cNvPicPr>
          <p:nvPr/>
        </p:nvPicPr>
        <p:blipFill>
          <a:blip r:embed="rId6"/>
          <a:stretch>
            <a:fillRect/>
          </a:stretch>
        </p:blipFill>
        <p:spPr>
          <a:xfrm>
            <a:off x="3290051" y="2495550"/>
            <a:ext cx="862271" cy="862271"/>
          </a:xfrm>
          <a:prstGeom prst="rect">
            <a:avLst/>
          </a:prstGeom>
        </p:spPr>
      </p:pic>
    </p:spTree>
    <p:extLst>
      <p:ext uri="{BB962C8B-B14F-4D97-AF65-F5344CB8AC3E}">
        <p14:creationId xmlns:p14="http://schemas.microsoft.com/office/powerpoint/2010/main" val="4087142539"/>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3"/>
          <p:cNvSpPr txBox="1">
            <a:spLocks noGrp="1"/>
          </p:cNvSpPr>
          <p:nvPr>
            <p:ph type="ctrTitle"/>
          </p:nvPr>
        </p:nvSpPr>
        <p:spPr>
          <a:xfrm>
            <a:off x="0" y="438150"/>
            <a:ext cx="5029200" cy="835116"/>
          </a:xfrm>
        </p:spPr>
        <p:txBody>
          <a:bodyPr/>
          <a:lstStyle/>
          <a:p>
            <a:r>
              <a:rPr lang="en-US" sz="4800" b="0" dirty="0">
                <a:solidFill>
                  <a:schemeClr val="tx1"/>
                </a:solidFill>
              </a:rPr>
              <a:t>What is a PA? </a:t>
            </a:r>
          </a:p>
        </p:txBody>
      </p:sp>
      <p:sp>
        <p:nvSpPr>
          <p:cNvPr id="3" name="Subtitle 2">
            <a:extLst>
              <a:ext uri="{FF2B5EF4-FFF2-40B4-BE49-F238E27FC236}">
                <a16:creationId xmlns:a16="http://schemas.microsoft.com/office/drawing/2014/main" id="{0BFD3F71-7712-4C21-63D7-8871A007D128}"/>
              </a:ext>
            </a:extLst>
          </p:cNvPr>
          <p:cNvSpPr>
            <a:spLocks noGrp="1"/>
          </p:cNvSpPr>
          <p:nvPr>
            <p:ph type="subTitle" idx="1"/>
          </p:nvPr>
        </p:nvSpPr>
        <p:spPr>
          <a:xfrm>
            <a:off x="0" y="1678370"/>
            <a:ext cx="4419601" cy="3568110"/>
          </a:xfrm>
        </p:spPr>
        <p:txBody>
          <a:bodyPr/>
          <a:lstStyle/>
          <a:p>
            <a:pPr marL="0" marR="0" indent="0">
              <a:lnSpc>
                <a:spcPct val="107000"/>
              </a:lnSpc>
              <a:spcBef>
                <a:spcPts val="0"/>
              </a:spcBef>
              <a:spcAft>
                <a:spcPts val="800"/>
              </a:spcAft>
            </a:pPr>
            <a:r>
              <a:rPr lang="en-US" sz="3200" dirty="0">
                <a:solidFill>
                  <a:srgbClr val="0A2D4C"/>
                </a:solidFill>
                <a:ea typeface="Calibri"/>
                <a:cs typeface="Times New Roman"/>
              </a:rPr>
              <a:t>Since 2021, t</a:t>
            </a:r>
            <a:r>
              <a:rPr lang="en-US" sz="3200" dirty="0">
                <a:solidFill>
                  <a:srgbClr val="0A2D4C"/>
                </a:solidFill>
                <a:effectLst/>
                <a:ea typeface="Calibri"/>
                <a:cs typeface="Times New Roman"/>
              </a:rPr>
              <a:t>he title of the profession includes ‘physician associate,’ but the role </a:t>
            </a:r>
            <a:r>
              <a:rPr lang="en-US" sz="3200" dirty="0">
                <a:solidFill>
                  <a:srgbClr val="0A2D4C"/>
                </a:solidFill>
                <a:ea typeface="Calibri"/>
                <a:cs typeface="Times New Roman"/>
              </a:rPr>
              <a:t>has remained</a:t>
            </a:r>
            <a:r>
              <a:rPr lang="en-US" sz="3200" dirty="0">
                <a:solidFill>
                  <a:srgbClr val="0A2D4C"/>
                </a:solidFill>
                <a:effectLst/>
                <a:ea typeface="Calibri"/>
                <a:cs typeface="Times New Roman"/>
              </a:rPr>
              <a:t> the same.</a:t>
            </a:r>
          </a:p>
          <a:p>
            <a:pPr marL="152400" indent="0"/>
            <a:endParaRPr lang="en-US" dirty="0">
              <a:solidFill>
                <a:srgbClr val="0A2D4C"/>
              </a:solidFill>
            </a:endParaRPr>
          </a:p>
        </p:txBody>
      </p:sp>
      <p:pic>
        <p:nvPicPr>
          <p:cNvPr id="6" name="Picture Placeholder 5" descr="A group of people in lab coats">
            <a:extLst>
              <a:ext uri="{FF2B5EF4-FFF2-40B4-BE49-F238E27FC236}">
                <a16:creationId xmlns:a16="http://schemas.microsoft.com/office/drawing/2014/main" id="{1E0D124D-69FE-57AA-DB50-2F2FCE512A14}"/>
              </a:ext>
            </a:extLst>
          </p:cNvPr>
          <p:cNvPicPr>
            <a:picLocks noGrp="1" noChangeAspect="1"/>
          </p:cNvPicPr>
          <p:nvPr>
            <p:ph type="pic" sz="quarter" idx="10"/>
          </p:nvPr>
        </p:nvPicPr>
        <p:blipFill>
          <a:blip r:embed="rId3"/>
          <a:srcRect l="14962" r="14962"/>
          <a:stretch/>
        </p:blipFill>
        <p:spPr/>
      </p:pic>
      <p:pic>
        <p:nvPicPr>
          <p:cNvPr id="2" name="Picture 1">
            <a:extLst>
              <a:ext uri="{FF2B5EF4-FFF2-40B4-BE49-F238E27FC236}">
                <a16:creationId xmlns:a16="http://schemas.microsoft.com/office/drawing/2014/main" id="{64E5B772-1811-014B-876A-F8F2A93C889D}"/>
              </a:ext>
            </a:extLst>
          </p:cNvPr>
          <p:cNvPicPr>
            <a:picLocks noChangeAspect="1"/>
          </p:cNvPicPr>
          <p:nvPr/>
        </p:nvPicPr>
        <p:blipFill>
          <a:blip r:embed="rId4"/>
          <a:stretch>
            <a:fillRect/>
          </a:stretch>
        </p:blipFill>
        <p:spPr>
          <a:xfrm>
            <a:off x="2395539" y="2212055"/>
            <a:ext cx="4352921" cy="719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together&#10;&#10;Description automatically generated">
            <a:extLst>
              <a:ext uri="{FF2B5EF4-FFF2-40B4-BE49-F238E27FC236}">
                <a16:creationId xmlns:a16="http://schemas.microsoft.com/office/drawing/2014/main" id="{6F2CBBBC-D2CB-3B35-E23E-2F33EF394220}"/>
              </a:ext>
            </a:extLst>
          </p:cNvPr>
          <p:cNvPicPr>
            <a:picLocks noGrp="1" noChangeAspect="1"/>
          </p:cNvPicPr>
          <p:nvPr>
            <p:ph type="pic" sz="quarter" idx="13"/>
          </p:nvPr>
        </p:nvPicPr>
        <p:blipFill>
          <a:blip r:embed="rId2"/>
          <a:srcRect l="22922" r="24523" b="1"/>
          <a:stretch/>
        </p:blipFill>
        <p:spPr>
          <a:xfrm>
            <a:off x="20" y="-11428"/>
            <a:ext cx="4064638" cy="5162418"/>
          </a:xfrm>
          <a:noFill/>
        </p:spPr>
      </p:pic>
      <p:sp>
        <p:nvSpPr>
          <p:cNvPr id="8" name="Slide Number Placeholder 2">
            <a:extLst>
              <a:ext uri="{FF2B5EF4-FFF2-40B4-BE49-F238E27FC236}">
                <a16:creationId xmlns:a16="http://schemas.microsoft.com/office/drawing/2014/main" id="{2464D0F6-5190-EEBF-C17D-0F11C5D9EAA0}"/>
              </a:ext>
            </a:extLst>
          </p:cNvPr>
          <p:cNvSpPr>
            <a:spLocks noGrp="1"/>
          </p:cNvSpPr>
          <p:nvPr>
            <p:ph type="sldNum" sz="quarter" idx="12"/>
          </p:nvPr>
        </p:nvSpPr>
        <p:spPr>
          <a:xfrm>
            <a:off x="8484648" y="211786"/>
            <a:ext cx="342171" cy="273844"/>
          </a:xfrm>
        </p:spPr>
        <p:txBody>
          <a:bodyPr/>
          <a:lstStyle/>
          <a:p>
            <a:pPr>
              <a:spcAft>
                <a:spcPts val="600"/>
              </a:spcAft>
            </a:pPr>
            <a:fld id="{E3813BF9-5145-4417-B95D-FA8627973885}" type="slidenum">
              <a:rPr lang="en-US" smtClean="0"/>
              <a:pPr>
                <a:spcAft>
                  <a:spcPts val="600"/>
                </a:spcAft>
              </a:pPr>
              <a:t>3</a:t>
            </a:fld>
            <a:endParaRPr lang="en-US"/>
          </a:p>
        </p:txBody>
      </p:sp>
      <p:sp>
        <p:nvSpPr>
          <p:cNvPr id="3" name="Title 2">
            <a:extLst>
              <a:ext uri="{FF2B5EF4-FFF2-40B4-BE49-F238E27FC236}">
                <a16:creationId xmlns:a16="http://schemas.microsoft.com/office/drawing/2014/main" id="{5102CCBE-0483-3ECB-9FC9-2DCB842CBBE1}"/>
              </a:ext>
            </a:extLst>
          </p:cNvPr>
          <p:cNvSpPr>
            <a:spLocks noGrp="1"/>
          </p:cNvSpPr>
          <p:nvPr>
            <p:ph type="ctrTitle"/>
          </p:nvPr>
        </p:nvSpPr>
        <p:spPr>
          <a:xfrm>
            <a:off x="4114800" y="2190750"/>
            <a:ext cx="5145207" cy="1444899"/>
          </a:xfrm>
        </p:spPr>
        <p:txBody>
          <a:bodyPr wrap="square" anchor="ctr">
            <a:noAutofit/>
          </a:bodyPr>
          <a:lstStyle/>
          <a:p>
            <a:pPr>
              <a:lnSpc>
                <a:spcPct val="90000"/>
              </a:lnSpc>
            </a:pPr>
            <a:r>
              <a:rPr lang="en-US" sz="3600" b="0" dirty="0">
                <a:latin typeface="+mn-lt"/>
              </a:rPr>
              <a:t>A PA is a medical professional who works as part of a health care team, usually with physicians, nurses and other health professionals.</a:t>
            </a:r>
            <a:br>
              <a:rPr lang="en-US" sz="3600" b="0" dirty="0">
                <a:latin typeface="+mn-lt"/>
              </a:rPr>
            </a:br>
            <a:endParaRPr lang="en-US" sz="3600" b="0" dirty="0">
              <a:latin typeface="+mn-lt"/>
            </a:endParaRPr>
          </a:p>
        </p:txBody>
      </p:sp>
    </p:spTree>
    <p:extLst>
      <p:ext uri="{BB962C8B-B14F-4D97-AF65-F5344CB8AC3E}">
        <p14:creationId xmlns:p14="http://schemas.microsoft.com/office/powerpoint/2010/main" val="4113723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Graduates Throwing Hats">
            <a:extLst>
              <a:ext uri="{FF2B5EF4-FFF2-40B4-BE49-F238E27FC236}">
                <a16:creationId xmlns:a16="http://schemas.microsoft.com/office/drawing/2014/main" id="{D3322F58-FCC7-B8B7-F756-D920E8098CA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162" r="14927" b="1"/>
          <a:stretch/>
        </p:blipFill>
        <p:spPr>
          <a:xfrm>
            <a:off x="0" y="1732"/>
            <a:ext cx="5766312" cy="5155724"/>
          </a:xfrm>
          <a:custGeom>
            <a:avLst/>
            <a:gdLst>
              <a:gd name="connsiteX0" fmla="*/ 0 w 9183688"/>
              <a:gd name="connsiteY0" fmla="*/ 0 h 5143500"/>
              <a:gd name="connsiteX1" fmla="*/ 8326421 w 9183688"/>
              <a:gd name="connsiteY1" fmla="*/ 0 h 5143500"/>
              <a:gd name="connsiteX2" fmla="*/ 9183688 w 9183688"/>
              <a:gd name="connsiteY2" fmla="*/ 857267 h 5143500"/>
              <a:gd name="connsiteX3" fmla="*/ 9183688 w 9183688"/>
              <a:gd name="connsiteY3" fmla="*/ 5143500 h 5143500"/>
              <a:gd name="connsiteX4" fmla="*/ 9183688 w 9183688"/>
              <a:gd name="connsiteY4" fmla="*/ 5143500 h 5143500"/>
              <a:gd name="connsiteX5" fmla="*/ 857267 w 9183688"/>
              <a:gd name="connsiteY5" fmla="*/ 5143500 h 5143500"/>
              <a:gd name="connsiteX6" fmla="*/ 0 w 9183688"/>
              <a:gd name="connsiteY6" fmla="*/ 4286233 h 5143500"/>
              <a:gd name="connsiteX7" fmla="*/ 0 w 9183688"/>
              <a:gd name="connsiteY7" fmla="*/ 0 h 5143500"/>
              <a:gd name="connsiteX0" fmla="*/ 0 w 9183688"/>
              <a:gd name="connsiteY0" fmla="*/ 0 h 5143500"/>
              <a:gd name="connsiteX1" fmla="*/ 5087275 w 9183688"/>
              <a:gd name="connsiteY1" fmla="*/ 7749 h 5143500"/>
              <a:gd name="connsiteX2" fmla="*/ 9183688 w 9183688"/>
              <a:gd name="connsiteY2" fmla="*/ 857267 h 5143500"/>
              <a:gd name="connsiteX3" fmla="*/ 9183688 w 9183688"/>
              <a:gd name="connsiteY3" fmla="*/ 5143500 h 5143500"/>
              <a:gd name="connsiteX4" fmla="*/ 9183688 w 9183688"/>
              <a:gd name="connsiteY4" fmla="*/ 5143500 h 5143500"/>
              <a:gd name="connsiteX5" fmla="*/ 857267 w 9183688"/>
              <a:gd name="connsiteY5" fmla="*/ 5143500 h 5143500"/>
              <a:gd name="connsiteX6" fmla="*/ 0 w 9183688"/>
              <a:gd name="connsiteY6" fmla="*/ 4286233 h 5143500"/>
              <a:gd name="connsiteX7" fmla="*/ 0 w 9183688"/>
              <a:gd name="connsiteY7" fmla="*/ 0 h 5143500"/>
              <a:gd name="connsiteX0" fmla="*/ 0 w 9183688"/>
              <a:gd name="connsiteY0" fmla="*/ 0 h 5143500"/>
              <a:gd name="connsiteX1" fmla="*/ 5087275 w 9183688"/>
              <a:gd name="connsiteY1" fmla="*/ 7749 h 5143500"/>
              <a:gd name="connsiteX2" fmla="*/ 9183688 w 9183688"/>
              <a:gd name="connsiteY2" fmla="*/ 857267 h 5143500"/>
              <a:gd name="connsiteX3" fmla="*/ 9183688 w 9183688"/>
              <a:gd name="connsiteY3" fmla="*/ 5143500 h 5143500"/>
              <a:gd name="connsiteX4" fmla="*/ 5743064 w 9183688"/>
              <a:gd name="connsiteY4" fmla="*/ 5128001 h 5143500"/>
              <a:gd name="connsiteX5" fmla="*/ 857267 w 9183688"/>
              <a:gd name="connsiteY5" fmla="*/ 5143500 h 5143500"/>
              <a:gd name="connsiteX6" fmla="*/ 0 w 9183688"/>
              <a:gd name="connsiteY6" fmla="*/ 4286233 h 5143500"/>
              <a:gd name="connsiteX7" fmla="*/ 0 w 9183688"/>
              <a:gd name="connsiteY7" fmla="*/ 0 h 5143500"/>
              <a:gd name="connsiteX0" fmla="*/ 0 w 9183688"/>
              <a:gd name="connsiteY0" fmla="*/ 0 h 5143500"/>
              <a:gd name="connsiteX1" fmla="*/ 5087275 w 9183688"/>
              <a:gd name="connsiteY1" fmla="*/ 7749 h 5143500"/>
              <a:gd name="connsiteX2" fmla="*/ 9183688 w 9183688"/>
              <a:gd name="connsiteY2" fmla="*/ 857267 h 5143500"/>
              <a:gd name="connsiteX3" fmla="*/ 5743064 w 9183688"/>
              <a:gd name="connsiteY3" fmla="*/ 5128002 h 5143500"/>
              <a:gd name="connsiteX4" fmla="*/ 5743064 w 9183688"/>
              <a:gd name="connsiteY4" fmla="*/ 5128001 h 5143500"/>
              <a:gd name="connsiteX5" fmla="*/ 857267 w 9183688"/>
              <a:gd name="connsiteY5" fmla="*/ 5143500 h 5143500"/>
              <a:gd name="connsiteX6" fmla="*/ 0 w 9183688"/>
              <a:gd name="connsiteY6" fmla="*/ 4286233 h 5143500"/>
              <a:gd name="connsiteX7" fmla="*/ 0 w 9183688"/>
              <a:gd name="connsiteY7" fmla="*/ 0 h 5143500"/>
              <a:gd name="connsiteX0" fmla="*/ 0 w 5743064"/>
              <a:gd name="connsiteY0" fmla="*/ 0 h 5143500"/>
              <a:gd name="connsiteX1" fmla="*/ 5087275 w 5743064"/>
              <a:gd name="connsiteY1" fmla="*/ 7749 h 5143500"/>
              <a:gd name="connsiteX2" fmla="*/ 5293613 w 5743064"/>
              <a:gd name="connsiteY2" fmla="*/ 1430704 h 5143500"/>
              <a:gd name="connsiteX3" fmla="*/ 5743064 w 5743064"/>
              <a:gd name="connsiteY3" fmla="*/ 5128002 h 5143500"/>
              <a:gd name="connsiteX4" fmla="*/ 5743064 w 5743064"/>
              <a:gd name="connsiteY4" fmla="*/ 5128001 h 5143500"/>
              <a:gd name="connsiteX5" fmla="*/ 857267 w 5743064"/>
              <a:gd name="connsiteY5" fmla="*/ 5143500 h 5143500"/>
              <a:gd name="connsiteX6" fmla="*/ 0 w 5743064"/>
              <a:gd name="connsiteY6" fmla="*/ 4286233 h 5143500"/>
              <a:gd name="connsiteX7" fmla="*/ 0 w 5743064"/>
              <a:gd name="connsiteY7" fmla="*/ 0 h 5143500"/>
              <a:gd name="connsiteX0" fmla="*/ 0 w 5820556"/>
              <a:gd name="connsiteY0" fmla="*/ 0 h 5143500"/>
              <a:gd name="connsiteX1" fmla="*/ 5087275 w 5820556"/>
              <a:gd name="connsiteY1" fmla="*/ 7749 h 5143500"/>
              <a:gd name="connsiteX2" fmla="*/ 5293613 w 5820556"/>
              <a:gd name="connsiteY2" fmla="*/ 1430704 h 5143500"/>
              <a:gd name="connsiteX3" fmla="*/ 5743064 w 5820556"/>
              <a:gd name="connsiteY3" fmla="*/ 5128002 h 5143500"/>
              <a:gd name="connsiteX4" fmla="*/ 5820556 w 5820556"/>
              <a:gd name="connsiteY4" fmla="*/ 5135750 h 5143500"/>
              <a:gd name="connsiteX5" fmla="*/ 857267 w 5820556"/>
              <a:gd name="connsiteY5" fmla="*/ 5143500 h 5143500"/>
              <a:gd name="connsiteX6" fmla="*/ 0 w 5820556"/>
              <a:gd name="connsiteY6" fmla="*/ 4286233 h 5143500"/>
              <a:gd name="connsiteX7" fmla="*/ 0 w 5820556"/>
              <a:gd name="connsiteY7" fmla="*/ 0 h 5143500"/>
              <a:gd name="connsiteX0" fmla="*/ 0 w 5743064"/>
              <a:gd name="connsiteY0" fmla="*/ 0 h 5143500"/>
              <a:gd name="connsiteX1" fmla="*/ 5087275 w 5743064"/>
              <a:gd name="connsiteY1" fmla="*/ 7749 h 5143500"/>
              <a:gd name="connsiteX2" fmla="*/ 5293613 w 5743064"/>
              <a:gd name="connsiteY2" fmla="*/ 1430704 h 5143500"/>
              <a:gd name="connsiteX3" fmla="*/ 5743064 w 5743064"/>
              <a:gd name="connsiteY3" fmla="*/ 5128002 h 5143500"/>
              <a:gd name="connsiteX4" fmla="*/ 5502841 w 5743064"/>
              <a:gd name="connsiteY4" fmla="*/ 5135750 h 5143500"/>
              <a:gd name="connsiteX5" fmla="*/ 857267 w 5743064"/>
              <a:gd name="connsiteY5" fmla="*/ 5143500 h 5143500"/>
              <a:gd name="connsiteX6" fmla="*/ 0 w 5743064"/>
              <a:gd name="connsiteY6" fmla="*/ 4286233 h 5143500"/>
              <a:gd name="connsiteX7" fmla="*/ 0 w 5743064"/>
              <a:gd name="connsiteY7" fmla="*/ 0 h 5143500"/>
              <a:gd name="connsiteX0" fmla="*/ 0 w 5766312"/>
              <a:gd name="connsiteY0" fmla="*/ 0 h 5143500"/>
              <a:gd name="connsiteX1" fmla="*/ 5087275 w 5766312"/>
              <a:gd name="connsiteY1" fmla="*/ 7749 h 5143500"/>
              <a:gd name="connsiteX2" fmla="*/ 5293613 w 5766312"/>
              <a:gd name="connsiteY2" fmla="*/ 1430704 h 5143500"/>
              <a:gd name="connsiteX3" fmla="*/ 5766312 w 5766312"/>
              <a:gd name="connsiteY3" fmla="*/ 5135751 h 5143500"/>
              <a:gd name="connsiteX4" fmla="*/ 5502841 w 5766312"/>
              <a:gd name="connsiteY4" fmla="*/ 5135750 h 5143500"/>
              <a:gd name="connsiteX5" fmla="*/ 857267 w 5766312"/>
              <a:gd name="connsiteY5" fmla="*/ 5143500 h 5143500"/>
              <a:gd name="connsiteX6" fmla="*/ 0 w 5766312"/>
              <a:gd name="connsiteY6" fmla="*/ 4286233 h 5143500"/>
              <a:gd name="connsiteX7" fmla="*/ 0 w 5766312"/>
              <a:gd name="connsiteY7" fmla="*/ 0 h 5143500"/>
              <a:gd name="connsiteX0" fmla="*/ 0 w 5766312"/>
              <a:gd name="connsiteY0" fmla="*/ 0 h 5154138"/>
              <a:gd name="connsiteX1" fmla="*/ 5087275 w 5766312"/>
              <a:gd name="connsiteY1" fmla="*/ 7749 h 5154138"/>
              <a:gd name="connsiteX2" fmla="*/ 5293613 w 5766312"/>
              <a:gd name="connsiteY2" fmla="*/ 1430704 h 5154138"/>
              <a:gd name="connsiteX3" fmla="*/ 5766312 w 5766312"/>
              <a:gd name="connsiteY3" fmla="*/ 5135751 h 5154138"/>
              <a:gd name="connsiteX4" fmla="*/ 5502841 w 5766312"/>
              <a:gd name="connsiteY4" fmla="*/ 5135750 h 5154138"/>
              <a:gd name="connsiteX5" fmla="*/ 857267 w 5766312"/>
              <a:gd name="connsiteY5" fmla="*/ 5143500 h 5154138"/>
              <a:gd name="connsiteX6" fmla="*/ 0 w 5766312"/>
              <a:gd name="connsiteY6" fmla="*/ 5154138 h 5154138"/>
              <a:gd name="connsiteX7" fmla="*/ 0 w 5766312"/>
              <a:gd name="connsiteY7" fmla="*/ 0 h 51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6312" h="5154138">
                <a:moveTo>
                  <a:pt x="0" y="0"/>
                </a:moveTo>
                <a:lnTo>
                  <a:pt x="5087275" y="7749"/>
                </a:lnTo>
                <a:lnTo>
                  <a:pt x="5293613" y="1430704"/>
                </a:lnTo>
                <a:lnTo>
                  <a:pt x="5766312" y="5135751"/>
                </a:lnTo>
                <a:lnTo>
                  <a:pt x="5502841" y="5135750"/>
                </a:lnTo>
                <a:lnTo>
                  <a:pt x="857267" y="5143500"/>
                </a:lnTo>
                <a:lnTo>
                  <a:pt x="0" y="5154138"/>
                </a:lnTo>
                <a:lnTo>
                  <a:pt x="0" y="0"/>
                </a:lnTo>
                <a:close/>
              </a:path>
            </a:pathLst>
          </a:custGeom>
          <a:noFill/>
          <a:ln>
            <a:noFill/>
          </a:ln>
        </p:spPr>
      </p:pic>
      <p:sp>
        <p:nvSpPr>
          <p:cNvPr id="3" name="Title 2">
            <a:extLst>
              <a:ext uri="{FF2B5EF4-FFF2-40B4-BE49-F238E27FC236}">
                <a16:creationId xmlns:a16="http://schemas.microsoft.com/office/drawing/2014/main" id="{BF6C2461-F658-E9A0-E4B6-96E091D75257}"/>
              </a:ext>
            </a:extLst>
          </p:cNvPr>
          <p:cNvSpPr>
            <a:spLocks noGrp="1"/>
          </p:cNvSpPr>
          <p:nvPr>
            <p:ph type="ctrTitle"/>
          </p:nvPr>
        </p:nvSpPr>
        <p:spPr>
          <a:xfrm>
            <a:off x="5638800" y="3028950"/>
            <a:ext cx="3639600" cy="1782300"/>
          </a:xfrm>
        </p:spPr>
        <p:txBody>
          <a:bodyPr wrap="square" anchor="b">
            <a:noAutofit/>
          </a:bodyPr>
          <a:lstStyle/>
          <a:p>
            <a:pPr algn="l">
              <a:lnSpc>
                <a:spcPct val="90000"/>
              </a:lnSpc>
            </a:pPr>
            <a:r>
              <a:rPr lang="en-US" sz="3200" b="0" dirty="0">
                <a:latin typeface="+mn-lt"/>
              </a:rPr>
              <a:t>PAs are graduates of accredited PA programs and are nationally certified and state-licensed to practice medicine.</a:t>
            </a:r>
            <a:br>
              <a:rPr lang="en-US" sz="3200" dirty="0">
                <a:latin typeface="+mn-lt"/>
              </a:rPr>
            </a:br>
            <a:endParaRPr lang="en-US" sz="3200" dirty="0">
              <a:latin typeface="+mn-lt"/>
            </a:endParaRPr>
          </a:p>
        </p:txBody>
      </p:sp>
    </p:spTree>
    <p:extLst>
      <p:ext uri="{BB962C8B-B14F-4D97-AF65-F5344CB8AC3E}">
        <p14:creationId xmlns:p14="http://schemas.microsoft.com/office/powerpoint/2010/main" val="3507680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octor smiling at the camera&#10;&#10;Description automatically generated with low confidence">
            <a:extLst>
              <a:ext uri="{FF2B5EF4-FFF2-40B4-BE49-F238E27FC236}">
                <a16:creationId xmlns:a16="http://schemas.microsoft.com/office/drawing/2014/main" id="{7F51BF72-2424-0C4A-98BB-56863BFE036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1870"/>
          <a:stretch/>
        </p:blipFill>
        <p:spPr>
          <a:xfrm>
            <a:off x="534701" y="-112849"/>
            <a:ext cx="3079576" cy="5299731"/>
          </a:xfrm>
        </p:spPr>
      </p:pic>
      <p:sp>
        <p:nvSpPr>
          <p:cNvPr id="13" name="Rectangle: Single Corner Rounded 12">
            <a:extLst>
              <a:ext uri="{FF2B5EF4-FFF2-40B4-BE49-F238E27FC236}">
                <a16:creationId xmlns:a16="http://schemas.microsoft.com/office/drawing/2014/main" id="{9F7FC224-9E71-4CDF-81FE-08D4C0D87F55}"/>
              </a:ext>
            </a:extLst>
          </p:cNvPr>
          <p:cNvSpPr/>
          <p:nvPr/>
        </p:nvSpPr>
        <p:spPr>
          <a:xfrm rot="5400000" flipH="1">
            <a:off x="-579163" y="993442"/>
            <a:ext cx="5299731" cy="3087149"/>
          </a:xfrm>
          <a:prstGeom prst="round1Rect">
            <a:avLst>
              <a:gd name="adj" fmla="val 12575"/>
            </a:avLst>
          </a:prstGeom>
          <a:solidFill>
            <a:schemeClr val="tx2">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dirty="0"/>
          </a:p>
        </p:txBody>
      </p:sp>
      <p:sp>
        <p:nvSpPr>
          <p:cNvPr id="4" name="Slide Number Placeholder 3">
            <a:extLst>
              <a:ext uri="{FF2B5EF4-FFF2-40B4-BE49-F238E27FC236}">
                <a16:creationId xmlns:a16="http://schemas.microsoft.com/office/drawing/2014/main" id="{892887A5-3153-412F-AC49-6248600FD1EB}"/>
              </a:ext>
            </a:extLst>
          </p:cNvPr>
          <p:cNvSpPr>
            <a:spLocks noGrp="1"/>
          </p:cNvSpPr>
          <p:nvPr>
            <p:ph type="sldNum" sz="quarter" idx="12"/>
          </p:nvPr>
        </p:nvSpPr>
        <p:spPr/>
        <p:txBody>
          <a:bodyPr/>
          <a:lstStyle/>
          <a:p>
            <a:fld id="{E3813BF9-5145-4417-B95D-FA8627973885}" type="slidenum">
              <a:rPr lang="en-US" smtClean="0"/>
              <a:pPr/>
              <a:t>5</a:t>
            </a:fld>
            <a:endParaRPr lang="en-US"/>
          </a:p>
        </p:txBody>
      </p:sp>
      <p:sp>
        <p:nvSpPr>
          <p:cNvPr id="5" name="Title 4">
            <a:extLst>
              <a:ext uri="{FF2B5EF4-FFF2-40B4-BE49-F238E27FC236}">
                <a16:creationId xmlns:a16="http://schemas.microsoft.com/office/drawing/2014/main" id="{C35EC48D-E2B6-43AC-A175-4C73F1EC9C2E}"/>
              </a:ext>
            </a:extLst>
          </p:cNvPr>
          <p:cNvSpPr>
            <a:spLocks noGrp="1"/>
          </p:cNvSpPr>
          <p:nvPr>
            <p:ph type="ctrTitle"/>
          </p:nvPr>
        </p:nvSpPr>
        <p:spPr>
          <a:xfrm>
            <a:off x="3810000" y="44802"/>
            <a:ext cx="5590169" cy="1444899"/>
          </a:xfrm>
        </p:spPr>
        <p:txBody>
          <a:bodyPr/>
          <a:lstStyle/>
          <a:p>
            <a:r>
              <a:rPr lang="en-ID" sz="4400" b="0" dirty="0">
                <a:latin typeface="Oswald"/>
              </a:rPr>
              <a:t>A Timeline of PA History</a:t>
            </a:r>
          </a:p>
        </p:txBody>
      </p:sp>
      <p:cxnSp>
        <p:nvCxnSpPr>
          <p:cNvPr id="44" name="Straight Connector 43">
            <a:extLst>
              <a:ext uri="{FF2B5EF4-FFF2-40B4-BE49-F238E27FC236}">
                <a16:creationId xmlns:a16="http://schemas.microsoft.com/office/drawing/2014/main" id="{4B95A0DE-FBAF-46E0-A9C4-8CC8DDE25747}"/>
              </a:ext>
            </a:extLst>
          </p:cNvPr>
          <p:cNvCxnSpPr>
            <a:cxnSpLocks/>
          </p:cNvCxnSpPr>
          <p:nvPr/>
        </p:nvCxnSpPr>
        <p:spPr>
          <a:xfrm flipH="1" flipV="1">
            <a:off x="698003" y="2109296"/>
            <a:ext cx="11828" cy="3603057"/>
          </a:xfrm>
          <a:prstGeom prst="line">
            <a:avLst/>
          </a:prstGeom>
          <a:ln w="38100">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663503-CC4B-4266-AF95-476714A4212B}"/>
              </a:ext>
            </a:extLst>
          </p:cNvPr>
          <p:cNvCxnSpPr>
            <a:cxnSpLocks/>
          </p:cNvCxnSpPr>
          <p:nvPr/>
        </p:nvCxnSpPr>
        <p:spPr>
          <a:xfrm>
            <a:off x="685800" y="3638550"/>
            <a:ext cx="1609994" cy="0"/>
          </a:xfrm>
          <a:prstGeom prst="line">
            <a:avLst/>
          </a:prstGeom>
          <a:ln w="38100">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FAB7D9-E9AF-47D6-B946-B64838C60F03}"/>
              </a:ext>
            </a:extLst>
          </p:cNvPr>
          <p:cNvCxnSpPr>
            <a:cxnSpLocks/>
          </p:cNvCxnSpPr>
          <p:nvPr/>
        </p:nvCxnSpPr>
        <p:spPr>
          <a:xfrm>
            <a:off x="730987" y="4941690"/>
            <a:ext cx="1609994" cy="0"/>
          </a:xfrm>
          <a:prstGeom prst="line">
            <a:avLst/>
          </a:prstGeom>
          <a:ln w="38100">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C25B98-088F-4560-B56B-4D4B03053E95}"/>
              </a:ext>
            </a:extLst>
          </p:cNvPr>
          <p:cNvCxnSpPr>
            <a:cxnSpLocks/>
          </p:cNvCxnSpPr>
          <p:nvPr/>
        </p:nvCxnSpPr>
        <p:spPr>
          <a:xfrm>
            <a:off x="716458" y="2584849"/>
            <a:ext cx="318528" cy="0"/>
          </a:xfrm>
          <a:prstGeom prst="line">
            <a:avLst/>
          </a:prstGeom>
          <a:ln w="38100">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1099D60-A416-4808-97B5-59CA6739B4A7}"/>
              </a:ext>
            </a:extLst>
          </p:cNvPr>
          <p:cNvSpPr/>
          <p:nvPr/>
        </p:nvSpPr>
        <p:spPr>
          <a:xfrm flipH="1">
            <a:off x="777073" y="2754660"/>
            <a:ext cx="2350091" cy="571951"/>
          </a:xfrm>
          <a:prstGeom prst="rect">
            <a:avLst/>
          </a:prstGeom>
        </p:spPr>
        <p:txBody>
          <a:bodyPr wrap="square" lIns="91440" tIns="45720" rIns="91440" bIns="45720" anchor="t">
            <a:spAutoFit/>
          </a:bodyPr>
          <a:lstStyle/>
          <a:p>
            <a:pPr>
              <a:lnSpc>
                <a:spcPct val="150000"/>
              </a:lnSpc>
              <a:buClr>
                <a:schemeClr val="bg1"/>
              </a:buClr>
            </a:pPr>
            <a:r>
              <a:rPr lang="en-US" sz="1100" dirty="0">
                <a:solidFill>
                  <a:srgbClr val="FFFFFF"/>
                </a:solidFill>
                <a:latin typeface="Roboto"/>
                <a:ea typeface="Roboto"/>
                <a:cs typeface="Raleway"/>
              </a:rPr>
              <a:t>Health services are delivered by private physicians and nurses.  </a:t>
            </a:r>
            <a:endParaRPr lang="en-US" sz="1100" dirty="0">
              <a:solidFill>
                <a:srgbClr val="FFFFFF"/>
              </a:solidFill>
              <a:highlight>
                <a:srgbClr val="800000"/>
              </a:highlight>
              <a:latin typeface="Roboto"/>
              <a:ea typeface="Roboto"/>
            </a:endParaRPr>
          </a:p>
        </p:txBody>
      </p:sp>
      <p:sp>
        <p:nvSpPr>
          <p:cNvPr id="58" name="TextBox 57">
            <a:extLst>
              <a:ext uri="{FF2B5EF4-FFF2-40B4-BE49-F238E27FC236}">
                <a16:creationId xmlns:a16="http://schemas.microsoft.com/office/drawing/2014/main" id="{BF3F512E-451A-46C3-9690-F75599CC53CD}"/>
              </a:ext>
            </a:extLst>
          </p:cNvPr>
          <p:cNvSpPr txBox="1"/>
          <p:nvPr/>
        </p:nvSpPr>
        <p:spPr>
          <a:xfrm flipH="1">
            <a:off x="2295794" y="3469694"/>
            <a:ext cx="762000" cy="338554"/>
          </a:xfrm>
          <a:prstGeom prst="rect">
            <a:avLst/>
          </a:prstGeom>
          <a:noFill/>
        </p:spPr>
        <p:txBody>
          <a:bodyPr wrap="square" lIns="91440" tIns="45720" rIns="91440" bIns="45720" rtlCol="0" anchor="t">
            <a:spAutoFit/>
          </a:bodyPr>
          <a:lstStyle/>
          <a:p>
            <a:r>
              <a:rPr lang="en-US" sz="1600" dirty="0">
                <a:solidFill>
                  <a:srgbClr val="FFC000"/>
                </a:solidFill>
                <a:latin typeface="Oswald"/>
              </a:rPr>
              <a:t>1965</a:t>
            </a:r>
            <a:endParaRPr lang="en-ID" sz="1600">
              <a:solidFill>
                <a:srgbClr val="FFC000"/>
              </a:solidFill>
              <a:latin typeface="Oswald"/>
            </a:endParaRPr>
          </a:p>
        </p:txBody>
      </p:sp>
      <p:sp>
        <p:nvSpPr>
          <p:cNvPr id="59" name="Rectangle 58">
            <a:extLst>
              <a:ext uri="{FF2B5EF4-FFF2-40B4-BE49-F238E27FC236}">
                <a16:creationId xmlns:a16="http://schemas.microsoft.com/office/drawing/2014/main" id="{1C98633B-80CE-4C0D-94CA-09327ACD88D0}"/>
              </a:ext>
            </a:extLst>
          </p:cNvPr>
          <p:cNvSpPr/>
          <p:nvPr/>
        </p:nvSpPr>
        <p:spPr>
          <a:xfrm flipH="1">
            <a:off x="795855" y="3476450"/>
            <a:ext cx="2790704" cy="1322157"/>
          </a:xfrm>
          <a:prstGeom prst="rect">
            <a:avLst/>
          </a:prstGeom>
        </p:spPr>
        <p:txBody>
          <a:bodyPr wrap="square" lIns="91440" tIns="45720" rIns="91440" bIns="45720" anchor="t">
            <a:spAutoFit/>
          </a:bodyPr>
          <a:lstStyle/>
          <a:p>
            <a:pPr marL="171450" indent="-171450">
              <a:lnSpc>
                <a:spcPct val="150000"/>
              </a:lnSpc>
              <a:buClr>
                <a:schemeClr val="bg1"/>
              </a:buClr>
              <a:buFont typeface="Arial" panose="020B0604020202020204" pitchFamily="34" charset="0"/>
              <a:buChar char="•"/>
            </a:pPr>
            <a:endParaRPr lang="en-ID" sz="1050" dirty="0">
              <a:solidFill>
                <a:schemeClr val="bg1"/>
              </a:solidFill>
              <a:latin typeface="Roboto" panose="02000000000000000000" pitchFamily="2" charset="0"/>
              <a:ea typeface="Roboto" panose="02000000000000000000" pitchFamily="2" charset="0"/>
            </a:endParaRPr>
          </a:p>
          <a:p>
            <a:pPr>
              <a:lnSpc>
                <a:spcPct val="150000"/>
              </a:lnSpc>
              <a:buClr>
                <a:schemeClr val="bg1"/>
              </a:buClr>
            </a:pPr>
            <a:r>
              <a:rPr lang="en-ID" sz="1100" dirty="0">
                <a:solidFill>
                  <a:srgbClr val="FFFFFF"/>
                </a:solidFill>
                <a:latin typeface="Roboto"/>
                <a:ea typeface="Roboto"/>
              </a:rPr>
              <a:t>Dr. Stead announces the nation’s first “physician assistant” educational program at Duke University. The program accepts four former Navy corpsmen.</a:t>
            </a:r>
          </a:p>
        </p:txBody>
      </p:sp>
      <p:sp>
        <p:nvSpPr>
          <p:cNvPr id="60" name="TextBox 59">
            <a:extLst>
              <a:ext uri="{FF2B5EF4-FFF2-40B4-BE49-F238E27FC236}">
                <a16:creationId xmlns:a16="http://schemas.microsoft.com/office/drawing/2014/main" id="{726A369C-4761-4B9E-A59A-85A384AC5E69}"/>
              </a:ext>
            </a:extLst>
          </p:cNvPr>
          <p:cNvSpPr txBox="1"/>
          <p:nvPr/>
        </p:nvSpPr>
        <p:spPr>
          <a:xfrm flipH="1">
            <a:off x="1174096" y="2441769"/>
            <a:ext cx="1246366" cy="338554"/>
          </a:xfrm>
          <a:prstGeom prst="rect">
            <a:avLst/>
          </a:prstGeom>
          <a:noFill/>
        </p:spPr>
        <p:txBody>
          <a:bodyPr wrap="square" lIns="91440" tIns="45720" rIns="91440" bIns="45720" rtlCol="0" anchor="t">
            <a:spAutoFit/>
          </a:bodyPr>
          <a:lstStyle/>
          <a:p>
            <a:r>
              <a:rPr lang="en-US" sz="1600" dirty="0">
                <a:solidFill>
                  <a:srgbClr val="FFC000"/>
                </a:solidFill>
                <a:latin typeface="Oswald"/>
              </a:rPr>
              <a:t>1960s</a:t>
            </a:r>
            <a:endParaRPr lang="en-ID" sz="1600" dirty="0">
              <a:solidFill>
                <a:srgbClr val="FFC000"/>
              </a:solidFill>
              <a:latin typeface="Oswald"/>
            </a:endParaRPr>
          </a:p>
        </p:txBody>
      </p:sp>
      <p:sp>
        <p:nvSpPr>
          <p:cNvPr id="72" name="TextBox 71">
            <a:extLst>
              <a:ext uri="{FF2B5EF4-FFF2-40B4-BE49-F238E27FC236}">
                <a16:creationId xmlns:a16="http://schemas.microsoft.com/office/drawing/2014/main" id="{4E5226F0-7EF0-4659-9784-11BAFD838F67}"/>
              </a:ext>
            </a:extLst>
          </p:cNvPr>
          <p:cNvSpPr txBox="1"/>
          <p:nvPr/>
        </p:nvSpPr>
        <p:spPr>
          <a:xfrm>
            <a:off x="3981718" y="1163343"/>
            <a:ext cx="3048493" cy="461665"/>
          </a:xfrm>
          <a:prstGeom prst="rect">
            <a:avLst/>
          </a:prstGeom>
          <a:noFill/>
        </p:spPr>
        <p:txBody>
          <a:bodyPr wrap="square" lIns="91440" tIns="45720" rIns="91440" bIns="45720" rtlCol="0" anchor="t">
            <a:spAutoFit/>
          </a:bodyPr>
          <a:lstStyle/>
          <a:p>
            <a:r>
              <a:rPr lang="en-ID" sz="2400" dirty="0">
                <a:solidFill>
                  <a:srgbClr val="EE3155"/>
                </a:solidFill>
                <a:latin typeface="+mj-lt"/>
              </a:rPr>
              <a:t>The Case for PAs</a:t>
            </a:r>
          </a:p>
        </p:txBody>
      </p:sp>
      <p:sp>
        <p:nvSpPr>
          <p:cNvPr id="75" name="Rectangle 74">
            <a:extLst>
              <a:ext uri="{FF2B5EF4-FFF2-40B4-BE49-F238E27FC236}">
                <a16:creationId xmlns:a16="http://schemas.microsoft.com/office/drawing/2014/main" id="{C91EF927-3FC0-4E4E-A1CE-827EC3D96B0B}"/>
              </a:ext>
            </a:extLst>
          </p:cNvPr>
          <p:cNvSpPr/>
          <p:nvPr/>
        </p:nvSpPr>
        <p:spPr>
          <a:xfrm>
            <a:off x="4194359" y="1623842"/>
            <a:ext cx="5330641" cy="702756"/>
          </a:xfrm>
          <a:prstGeom prst="rect">
            <a:avLst/>
          </a:prstGeom>
        </p:spPr>
        <p:txBody>
          <a:bodyPr wrap="square" lIns="91440" tIns="45720" rIns="91440" bIns="45720" anchor="t">
            <a:spAutoFit/>
          </a:bodyPr>
          <a:lstStyle/>
          <a:p>
            <a:pPr marL="128270" indent="-128270">
              <a:lnSpc>
                <a:spcPct val="150000"/>
              </a:lnSpc>
              <a:buFont typeface="Arial" panose="020B0604020202020204" pitchFamily="34" charset="0"/>
              <a:buChar char="•"/>
            </a:pPr>
            <a:r>
              <a:rPr lang="en-US" dirty="0">
                <a:latin typeface="Roboto"/>
                <a:ea typeface="Roboto"/>
                <a:cs typeface="Raleway" panose="020B0503030101060003" pitchFamily="34" charset="0"/>
              </a:rPr>
              <a:t>Demand for access to health care</a:t>
            </a:r>
          </a:p>
          <a:p>
            <a:pPr marL="128270" indent="-128270">
              <a:lnSpc>
                <a:spcPct val="150000"/>
              </a:lnSpc>
              <a:buFont typeface="Arial" panose="020B0604020202020204" pitchFamily="34" charset="0"/>
              <a:buChar char="•"/>
            </a:pPr>
            <a:r>
              <a:rPr lang="en-US" dirty="0">
                <a:latin typeface="Roboto"/>
                <a:ea typeface="Roboto"/>
              </a:rPr>
              <a:t>Supply of former medical personnel from the military</a:t>
            </a:r>
          </a:p>
        </p:txBody>
      </p:sp>
      <p:sp>
        <p:nvSpPr>
          <p:cNvPr id="30" name="Rectangle: Rounded Corners 15">
            <a:extLst>
              <a:ext uri="{FF2B5EF4-FFF2-40B4-BE49-F238E27FC236}">
                <a16:creationId xmlns:a16="http://schemas.microsoft.com/office/drawing/2014/main" id="{603AD856-97E6-EF45-91DF-81B94653E4A0}"/>
              </a:ext>
            </a:extLst>
          </p:cNvPr>
          <p:cNvSpPr/>
          <p:nvPr/>
        </p:nvSpPr>
        <p:spPr>
          <a:xfrm>
            <a:off x="5318281" y="2465893"/>
            <a:ext cx="2782265" cy="2402699"/>
          </a:xfrm>
          <a:prstGeom prst="roundRect">
            <a:avLst>
              <a:gd name="adj" fmla="val 10261"/>
            </a:avLst>
          </a:prstGeom>
          <a:solidFill>
            <a:srgbClr val="0A2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31" name="Rectangle 30">
            <a:extLst>
              <a:ext uri="{FF2B5EF4-FFF2-40B4-BE49-F238E27FC236}">
                <a16:creationId xmlns:a16="http://schemas.microsoft.com/office/drawing/2014/main" id="{EC5B9245-2751-D14C-8EE6-AB4A14225967}"/>
              </a:ext>
            </a:extLst>
          </p:cNvPr>
          <p:cNvSpPr/>
          <p:nvPr/>
        </p:nvSpPr>
        <p:spPr>
          <a:xfrm>
            <a:off x="5505965" y="2681478"/>
            <a:ext cx="2561354" cy="2004395"/>
          </a:xfrm>
          <a:prstGeom prst="rect">
            <a:avLst/>
          </a:prstGeom>
        </p:spPr>
        <p:txBody>
          <a:bodyPr wrap="square" lIns="91440" tIns="45720" rIns="91440" bIns="45720" anchor="t">
            <a:spAutoFit/>
          </a:bodyPr>
          <a:lstStyle/>
          <a:p>
            <a:pPr>
              <a:lnSpc>
                <a:spcPct val="150000"/>
              </a:lnSpc>
            </a:pPr>
            <a:r>
              <a:rPr lang="en-US" sz="1050" dirty="0">
                <a:solidFill>
                  <a:schemeClr val="bg1"/>
                </a:solidFill>
                <a:latin typeface="Roboto"/>
                <a:ea typeface="Roboto"/>
                <a:cs typeface="Raleway" panose="020B0503030101060003" pitchFamily="34" charset="0"/>
              </a:rPr>
              <a:t>Dr. Eugene A. Stead, Jr. announced plans to create a “physician assistant” program at Duke Hospital. The program would use former military corpsmen and be set up like the teamwork between a doctor and their assistant, which was a well-known medical team in rural North Carolina.</a:t>
            </a:r>
            <a:endParaRPr lang="en-US" sz="1050" dirty="0">
              <a:solidFill>
                <a:schemeClr val="bg1"/>
              </a:solidFill>
              <a:latin typeface="Roboto"/>
              <a:ea typeface="Roboto"/>
            </a:endParaRPr>
          </a:p>
        </p:txBody>
      </p:sp>
      <p:pic>
        <p:nvPicPr>
          <p:cNvPr id="1028" name="Picture 4" descr="biography">
            <a:extLst>
              <a:ext uri="{FF2B5EF4-FFF2-40B4-BE49-F238E27FC236}">
                <a16:creationId xmlns:a16="http://schemas.microsoft.com/office/drawing/2014/main" id="{FC25DDCB-CA24-BBED-C93E-C43D091232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32"/>
          <a:stretch/>
        </p:blipFill>
        <p:spPr bwMode="auto">
          <a:xfrm>
            <a:off x="3881757" y="2701689"/>
            <a:ext cx="1537503" cy="2237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410456-FFBD-71A4-4656-92AE63DEA20E}"/>
              </a:ext>
            </a:extLst>
          </p:cNvPr>
          <p:cNvSpPr/>
          <p:nvPr/>
        </p:nvSpPr>
        <p:spPr>
          <a:xfrm>
            <a:off x="3881757" y="2701689"/>
            <a:ext cx="1526588" cy="2230568"/>
          </a:xfrm>
          <a:prstGeom prst="roundRect">
            <a:avLst/>
          </a:prstGeom>
          <a:solidFill>
            <a:schemeClr val="accent3">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404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p:nvPr/>
        </p:nvSpPr>
        <p:spPr>
          <a:xfrm>
            <a:off x="118000" y="1080595"/>
            <a:ext cx="3979200" cy="3447600"/>
          </a:xfrm>
          <a:prstGeom prst="hexagon">
            <a:avLst>
              <a:gd name="adj" fmla="val 25000"/>
              <a:gd name="vf" fmla="val 115470"/>
            </a:avLst>
          </a:prstGeom>
          <a:solidFill>
            <a:srgbClr val="467BBE"/>
          </a:solidFill>
          <a:ln w="19050" cap="flat" cmpd="sng">
            <a:solidFill>
              <a:srgbClr val="467BB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0"/>
          <p:cNvSpPr/>
          <p:nvPr/>
        </p:nvSpPr>
        <p:spPr>
          <a:xfrm>
            <a:off x="2722732" y="1536841"/>
            <a:ext cx="2769000" cy="23991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sp>
        <p:nvSpPr>
          <p:cNvPr id="284" name="Google Shape;284;p30"/>
          <p:cNvSpPr/>
          <p:nvPr/>
        </p:nvSpPr>
        <p:spPr>
          <a:xfrm>
            <a:off x="5174227" y="911554"/>
            <a:ext cx="1933500" cy="1675200"/>
          </a:xfrm>
          <a:prstGeom prst="hexagon">
            <a:avLst>
              <a:gd name="adj" fmla="val 25000"/>
              <a:gd name="vf" fmla="val 115470"/>
            </a:avLst>
          </a:prstGeom>
          <a:solidFill>
            <a:schemeClr val="lt1"/>
          </a:solidFill>
          <a:ln w="19050" cap="flat" cmpd="sng">
            <a:solidFill>
              <a:srgbClr val="EE315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0"/>
          <p:cNvSpPr/>
          <p:nvPr/>
        </p:nvSpPr>
        <p:spPr>
          <a:xfrm>
            <a:off x="5174196" y="2859741"/>
            <a:ext cx="1933500" cy="1675200"/>
          </a:xfrm>
          <a:prstGeom prst="hexagon">
            <a:avLst>
              <a:gd name="adj" fmla="val 25000"/>
              <a:gd name="vf" fmla="val 115470"/>
            </a:avLst>
          </a:prstGeom>
          <a:solidFill>
            <a:schemeClr val="lt1"/>
          </a:solidFill>
          <a:ln w="19050" cap="flat" cmpd="sng">
            <a:solidFill>
              <a:srgbClr val="FCBB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sp>
        <p:nvSpPr>
          <p:cNvPr id="330" name="Google Shape;330;p30"/>
          <p:cNvSpPr txBox="1">
            <a:spLocks noGrp="1"/>
          </p:cNvSpPr>
          <p:nvPr>
            <p:ph type="subTitle" idx="4294967295"/>
          </p:nvPr>
        </p:nvSpPr>
        <p:spPr>
          <a:xfrm flipH="1">
            <a:off x="3243720" y="3188006"/>
            <a:ext cx="1734000" cy="435950"/>
          </a:xfrm>
          <a:prstGeom prst="rect">
            <a:avLst/>
          </a:prstGeom>
        </p:spPr>
        <p:txBody>
          <a:bodyPr spcFirstLastPara="1" wrap="square" lIns="91425" tIns="91425" rIns="91425" bIns="91425" anchor="t" anchorCtr="0">
            <a:noAutofit/>
          </a:bodyPr>
          <a:lstStyle/>
          <a:p>
            <a:pPr marL="0" lvl="0" indent="0" algn="ctr">
              <a:lnSpc>
                <a:spcPct val="100000"/>
              </a:lnSpc>
              <a:spcAft>
                <a:spcPts val="1600"/>
              </a:spcAft>
              <a:buNone/>
            </a:pPr>
            <a:r>
              <a:rPr lang="en-US" sz="1600" dirty="0">
                <a:solidFill>
                  <a:srgbClr val="FFC000"/>
                </a:solidFill>
                <a:latin typeface="+mn-lt"/>
              </a:rPr>
              <a:t>Prescribe medication</a:t>
            </a:r>
          </a:p>
          <a:p>
            <a:pPr marL="0" lvl="0" indent="0" algn="ctr" rtl="0">
              <a:spcBef>
                <a:spcPts val="1600"/>
              </a:spcBef>
              <a:spcAft>
                <a:spcPts val="1600"/>
              </a:spcAft>
              <a:buNone/>
            </a:pPr>
            <a:endParaRPr sz="1100" dirty="0">
              <a:solidFill>
                <a:schemeClr val="lt1"/>
              </a:solidFill>
            </a:endParaRPr>
          </a:p>
        </p:txBody>
      </p:sp>
      <p:sp>
        <p:nvSpPr>
          <p:cNvPr id="332" name="Google Shape;332;p30"/>
          <p:cNvSpPr txBox="1">
            <a:spLocks noGrp="1"/>
          </p:cNvSpPr>
          <p:nvPr>
            <p:ph type="subTitle" idx="4294967295"/>
          </p:nvPr>
        </p:nvSpPr>
        <p:spPr>
          <a:xfrm flipH="1">
            <a:off x="5338311" y="3669777"/>
            <a:ext cx="1605265" cy="61033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s" sz="1400" dirty="0">
                <a:latin typeface="+mn-lt"/>
              </a:rPr>
              <a:t>Monitor and manage hospital inpatients</a:t>
            </a:r>
            <a:endParaRPr lang="en-US" sz="1400" dirty="0">
              <a:latin typeface="+mn-lt"/>
            </a:endParaRPr>
          </a:p>
        </p:txBody>
      </p:sp>
      <p:sp>
        <p:nvSpPr>
          <p:cNvPr id="334" name="Google Shape;334;p30"/>
          <p:cNvSpPr txBox="1">
            <a:spLocks noGrp="1"/>
          </p:cNvSpPr>
          <p:nvPr>
            <p:ph type="subTitle" idx="4294967295"/>
          </p:nvPr>
        </p:nvSpPr>
        <p:spPr>
          <a:xfrm flipH="1">
            <a:off x="5391844" y="1929107"/>
            <a:ext cx="1498200" cy="596785"/>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s" sz="1600" dirty="0">
                <a:latin typeface="+mn-lt"/>
              </a:rPr>
              <a:t>Perform minor surgeries</a:t>
            </a:r>
            <a:endParaRPr lang="en-US" sz="1600" dirty="0">
              <a:latin typeface="+mn-lt"/>
            </a:endParaRPr>
          </a:p>
        </p:txBody>
      </p:sp>
      <p:sp>
        <p:nvSpPr>
          <p:cNvPr id="335" name="Google Shape;335;p30"/>
          <p:cNvSpPr/>
          <p:nvPr/>
        </p:nvSpPr>
        <p:spPr>
          <a:xfrm>
            <a:off x="6904927" y="1891017"/>
            <a:ext cx="1933500" cy="1675200"/>
          </a:xfrm>
          <a:prstGeom prst="hexagon">
            <a:avLst>
              <a:gd name="adj" fmla="val 25000"/>
              <a:gd name="vf" fmla="val 115470"/>
            </a:avLst>
          </a:prstGeom>
          <a:solidFill>
            <a:schemeClr val="lt1"/>
          </a:solidFill>
          <a:ln w="19050" cap="flat" cmpd="sng">
            <a:solidFill>
              <a:srgbClr val="467BB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0"/>
          <p:cNvSpPr txBox="1">
            <a:spLocks noGrp="1"/>
          </p:cNvSpPr>
          <p:nvPr>
            <p:ph type="subTitle" idx="4294967295"/>
          </p:nvPr>
        </p:nvSpPr>
        <p:spPr>
          <a:xfrm flipH="1">
            <a:off x="6928536" y="2806195"/>
            <a:ext cx="1902836" cy="608059"/>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s" sz="1600" dirty="0">
                <a:latin typeface="+mn-lt"/>
              </a:rPr>
              <a:t>Assist in major surgeries</a:t>
            </a:r>
            <a:endParaRPr lang="en-US" sz="1600" dirty="0">
              <a:latin typeface="+mn-lt"/>
            </a:endParaRPr>
          </a:p>
        </p:txBody>
      </p:sp>
      <p:sp>
        <p:nvSpPr>
          <p:cNvPr id="66" name="Google Shape;152;p23">
            <a:extLst>
              <a:ext uri="{FF2B5EF4-FFF2-40B4-BE49-F238E27FC236}">
                <a16:creationId xmlns:a16="http://schemas.microsoft.com/office/drawing/2014/main" id="{D0F6B4EE-0B55-4F6D-A8D8-9398F5A8AD98}"/>
              </a:ext>
            </a:extLst>
          </p:cNvPr>
          <p:cNvSpPr txBox="1">
            <a:spLocks/>
          </p:cNvSpPr>
          <p:nvPr/>
        </p:nvSpPr>
        <p:spPr>
          <a:xfrm>
            <a:off x="483654" y="208229"/>
            <a:ext cx="6111773" cy="687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pPr marL="0" marR="0" lvl="0" indent="0" algn="l" defTabSz="914400" rtl="0" eaLnBrk="1" fontAlgn="auto" latinLnBrk="0" hangingPunct="1">
              <a:lnSpc>
                <a:spcPct val="100000"/>
              </a:lnSpc>
              <a:spcBef>
                <a:spcPts val="0"/>
              </a:spcBef>
              <a:spcAft>
                <a:spcPts val="0"/>
              </a:spcAft>
              <a:buClr>
                <a:srgbClr val="191919"/>
              </a:buClr>
              <a:buSzPts val="1400"/>
              <a:buFont typeface="Nunito Sans ExtraBold"/>
              <a:buNone/>
              <a:tabLst/>
              <a:defRPr/>
            </a:pPr>
            <a:r>
              <a:rPr kumimoji="0" lang="en-US" sz="4000" b="0" i="0" u="none" strike="noStrike" kern="0" cap="none" spc="0" normalizeH="0" baseline="0" noProof="0" dirty="0">
                <a:ln>
                  <a:noFill/>
                </a:ln>
                <a:solidFill>
                  <a:srgbClr val="191919"/>
                </a:solidFill>
                <a:effectLst/>
                <a:uLnTx/>
                <a:uFillTx/>
                <a:latin typeface="Oswald"/>
                <a:sym typeface="Nunito Sans ExtraBold"/>
              </a:rPr>
              <a:t>What can PAs do? </a:t>
            </a:r>
          </a:p>
        </p:txBody>
      </p:sp>
      <p:sp>
        <p:nvSpPr>
          <p:cNvPr id="67" name="Google Shape;330;p30">
            <a:extLst>
              <a:ext uri="{FF2B5EF4-FFF2-40B4-BE49-F238E27FC236}">
                <a16:creationId xmlns:a16="http://schemas.microsoft.com/office/drawing/2014/main" id="{436613E8-8CED-4163-8D44-62A999C0BFD2}"/>
              </a:ext>
            </a:extLst>
          </p:cNvPr>
          <p:cNvSpPr txBox="1">
            <a:spLocks/>
          </p:cNvSpPr>
          <p:nvPr/>
        </p:nvSpPr>
        <p:spPr>
          <a:xfrm flipH="1">
            <a:off x="892526" y="3425684"/>
            <a:ext cx="2389615" cy="747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1pPr>
            <a:lvl2pPr marL="914400" marR="0" lvl="1"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2pPr>
            <a:lvl3pPr marL="1371600" marR="0" lvl="2"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3pPr>
            <a:lvl4pPr marL="1828800" marR="0" lvl="3"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4pPr>
            <a:lvl5pPr marL="2286000" marR="0" lvl="4"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5pPr>
            <a:lvl6pPr marL="2743200" marR="0" lvl="5"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6pPr>
            <a:lvl7pPr marL="3200400" marR="0" lvl="6"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7pPr>
            <a:lvl8pPr marL="3657600" marR="0" lvl="7"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8pPr>
            <a:lvl9pPr marL="4114800" marR="0" lvl="8" indent="-304800" algn="l" rtl="0">
              <a:lnSpc>
                <a:spcPct val="115000"/>
              </a:lnSpc>
              <a:spcBef>
                <a:spcPts val="1600"/>
              </a:spcBef>
              <a:spcAft>
                <a:spcPts val="160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9pPr>
          </a:lstStyle>
          <a:p>
            <a:pPr marL="0" marR="0" lvl="0" indent="0" algn="ctr" defTabSz="914400" rtl="0" eaLnBrk="1" fontAlgn="auto" latinLnBrk="0" hangingPunct="1">
              <a:lnSpc>
                <a:spcPct val="100000"/>
              </a:lnSpc>
              <a:spcBef>
                <a:spcPts val="0"/>
              </a:spcBef>
              <a:spcAft>
                <a:spcPts val="0"/>
              </a:spcAft>
              <a:buClr>
                <a:srgbClr val="191919"/>
              </a:buClr>
              <a:buSzPts val="1200"/>
              <a:buFont typeface="Assistant ExtraLight"/>
              <a:buNone/>
              <a:tabLst/>
              <a:defRPr/>
            </a:pPr>
            <a:r>
              <a:rPr kumimoji="0" lang="en-US" sz="1600" b="0" i="0" u="none" strike="noStrike" kern="0" cap="none" spc="0" normalizeH="0" baseline="0" noProof="0" dirty="0">
                <a:ln>
                  <a:noFill/>
                </a:ln>
                <a:solidFill>
                  <a:srgbClr val="FFC000"/>
                </a:solidFill>
                <a:effectLst/>
                <a:uLnTx/>
                <a:uFillTx/>
                <a:latin typeface="Roboto"/>
                <a:cs typeface="Assistant ExtraLight"/>
                <a:sym typeface="Assistant ExtraLight"/>
              </a:rPr>
              <a:t>Diagnose and manage diseases, including chronic illnesses</a:t>
            </a:r>
          </a:p>
          <a:p>
            <a:pPr marL="0" marR="0" lvl="0" indent="0" algn="ctr" defTabSz="914400" rtl="0" eaLnBrk="1" fontAlgn="auto" latinLnBrk="0" hangingPunct="1">
              <a:lnSpc>
                <a:spcPct val="115000"/>
              </a:lnSpc>
              <a:spcBef>
                <a:spcPts val="1600"/>
              </a:spcBef>
              <a:spcAft>
                <a:spcPts val="1600"/>
              </a:spcAft>
              <a:buClr>
                <a:srgbClr val="191919"/>
              </a:buClr>
              <a:buSzPts val="1200"/>
              <a:buFont typeface="Assistant ExtraLight"/>
              <a:buNone/>
              <a:tabLst/>
              <a:defRPr/>
            </a:pPr>
            <a:endParaRPr kumimoji="0" lang="en-US" sz="1100" b="0" i="0" u="none" strike="noStrike" kern="0" cap="none" spc="0" normalizeH="0" baseline="0" noProof="0" dirty="0">
              <a:ln>
                <a:noFill/>
              </a:ln>
              <a:solidFill>
                <a:srgbClr val="F3F3F3"/>
              </a:solidFill>
              <a:effectLst/>
              <a:uLnTx/>
              <a:uFillTx/>
              <a:latin typeface="Assistant ExtraLight"/>
              <a:cs typeface="Assistant ExtraLight"/>
              <a:sym typeface="Assistant ExtraLight"/>
            </a:endParaRPr>
          </a:p>
        </p:txBody>
      </p:sp>
      <p:pic>
        <p:nvPicPr>
          <p:cNvPr id="3" name="Picture 2" descr="Icon&#10;&#10;Description automatically generated">
            <a:extLst>
              <a:ext uri="{FF2B5EF4-FFF2-40B4-BE49-F238E27FC236}">
                <a16:creationId xmlns:a16="http://schemas.microsoft.com/office/drawing/2014/main" id="{7C21BCA1-86C0-485F-9D52-053A4316FCCC}"/>
              </a:ext>
            </a:extLst>
          </p:cNvPr>
          <p:cNvPicPr>
            <a:picLocks noChangeAspect="1"/>
          </p:cNvPicPr>
          <p:nvPr/>
        </p:nvPicPr>
        <p:blipFill>
          <a:blip r:embed="rId3"/>
          <a:stretch>
            <a:fillRect/>
          </a:stretch>
        </p:blipFill>
        <p:spPr>
          <a:xfrm>
            <a:off x="3539541" y="2009289"/>
            <a:ext cx="1219200" cy="1219200"/>
          </a:xfrm>
          <a:prstGeom prst="rect">
            <a:avLst/>
          </a:prstGeom>
        </p:spPr>
      </p:pic>
      <p:pic>
        <p:nvPicPr>
          <p:cNvPr id="5" name="Picture 4" descr="Icon&#10;&#10;Description automatically generated">
            <a:extLst>
              <a:ext uri="{FF2B5EF4-FFF2-40B4-BE49-F238E27FC236}">
                <a16:creationId xmlns:a16="http://schemas.microsoft.com/office/drawing/2014/main" id="{4646443D-2D35-44E8-BEFE-C998F8A37DE2}"/>
              </a:ext>
            </a:extLst>
          </p:cNvPr>
          <p:cNvPicPr>
            <a:picLocks noChangeAspect="1"/>
          </p:cNvPicPr>
          <p:nvPr/>
        </p:nvPicPr>
        <p:blipFill>
          <a:blip r:embed="rId4"/>
          <a:stretch>
            <a:fillRect/>
          </a:stretch>
        </p:blipFill>
        <p:spPr>
          <a:xfrm>
            <a:off x="1099997" y="1645430"/>
            <a:ext cx="1641707" cy="1641707"/>
          </a:xfrm>
          <a:prstGeom prst="rect">
            <a:avLst/>
          </a:prstGeom>
        </p:spPr>
      </p:pic>
      <p:pic>
        <p:nvPicPr>
          <p:cNvPr id="7" name="Picture 6" descr="Icon&#10;&#10;Description automatically generated">
            <a:extLst>
              <a:ext uri="{FF2B5EF4-FFF2-40B4-BE49-F238E27FC236}">
                <a16:creationId xmlns:a16="http://schemas.microsoft.com/office/drawing/2014/main" id="{1C685C9C-56E8-4E21-9137-D0790F8D8967}"/>
              </a:ext>
            </a:extLst>
          </p:cNvPr>
          <p:cNvPicPr>
            <a:picLocks noChangeAspect="1"/>
          </p:cNvPicPr>
          <p:nvPr/>
        </p:nvPicPr>
        <p:blipFill>
          <a:blip r:embed="rId5"/>
          <a:stretch>
            <a:fillRect/>
          </a:stretch>
        </p:blipFill>
        <p:spPr>
          <a:xfrm>
            <a:off x="5836764" y="1280506"/>
            <a:ext cx="609600" cy="6096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C5098F6D-2069-4DA4-9CC7-E4E089E441B9}"/>
              </a:ext>
            </a:extLst>
          </p:cNvPr>
          <p:cNvPicPr>
            <a:picLocks noChangeAspect="1"/>
          </p:cNvPicPr>
          <p:nvPr/>
        </p:nvPicPr>
        <p:blipFill>
          <a:blip r:embed="rId6"/>
          <a:stretch>
            <a:fillRect/>
          </a:stretch>
        </p:blipFill>
        <p:spPr>
          <a:xfrm>
            <a:off x="5836143" y="3087741"/>
            <a:ext cx="609600" cy="609600"/>
          </a:xfrm>
          <a:prstGeom prst="rect">
            <a:avLst/>
          </a:prstGeom>
        </p:spPr>
      </p:pic>
      <p:pic>
        <p:nvPicPr>
          <p:cNvPr id="11" name="Picture 10">
            <a:extLst>
              <a:ext uri="{FF2B5EF4-FFF2-40B4-BE49-F238E27FC236}">
                <a16:creationId xmlns:a16="http://schemas.microsoft.com/office/drawing/2014/main" id="{4B1E2653-6C96-4FBE-8E64-968FEE6BAE3D}"/>
              </a:ext>
            </a:extLst>
          </p:cNvPr>
          <p:cNvPicPr>
            <a:picLocks noChangeAspect="1"/>
          </p:cNvPicPr>
          <p:nvPr/>
        </p:nvPicPr>
        <p:blipFill>
          <a:blip r:embed="rId7"/>
          <a:stretch>
            <a:fillRect/>
          </a:stretch>
        </p:blipFill>
        <p:spPr>
          <a:xfrm>
            <a:off x="7523213" y="2161483"/>
            <a:ext cx="609600" cy="60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01C2DE12-99C9-F78B-9282-4109ECD65162}"/>
            </a:ext>
          </a:extLst>
        </p:cNvPr>
        <p:cNvGrpSpPr/>
        <p:nvPr/>
      </p:nvGrpSpPr>
      <p:grpSpPr>
        <a:xfrm>
          <a:off x="0" y="0"/>
          <a:ext cx="0" cy="0"/>
          <a:chOff x="0" y="0"/>
          <a:chExt cx="0" cy="0"/>
        </a:xfrm>
      </p:grpSpPr>
      <p:sp>
        <p:nvSpPr>
          <p:cNvPr id="282" name="Google Shape;282;p30">
            <a:extLst>
              <a:ext uri="{FF2B5EF4-FFF2-40B4-BE49-F238E27FC236}">
                <a16:creationId xmlns:a16="http://schemas.microsoft.com/office/drawing/2014/main" id="{39574D70-0304-8A55-A4EC-1803102B62C2}"/>
              </a:ext>
            </a:extLst>
          </p:cNvPr>
          <p:cNvSpPr/>
          <p:nvPr/>
        </p:nvSpPr>
        <p:spPr>
          <a:xfrm>
            <a:off x="118000" y="1080595"/>
            <a:ext cx="3979200" cy="3447600"/>
          </a:xfrm>
          <a:prstGeom prst="hexagon">
            <a:avLst>
              <a:gd name="adj" fmla="val 25000"/>
              <a:gd name="vf" fmla="val 115470"/>
            </a:avLst>
          </a:prstGeom>
          <a:solidFill>
            <a:srgbClr val="EE3155"/>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0">
            <a:extLst>
              <a:ext uri="{FF2B5EF4-FFF2-40B4-BE49-F238E27FC236}">
                <a16:creationId xmlns:a16="http://schemas.microsoft.com/office/drawing/2014/main" id="{99AB85B3-A3DB-5700-EBB9-E7F952A469AF}"/>
              </a:ext>
            </a:extLst>
          </p:cNvPr>
          <p:cNvSpPr/>
          <p:nvPr/>
        </p:nvSpPr>
        <p:spPr>
          <a:xfrm>
            <a:off x="2722732" y="1536841"/>
            <a:ext cx="2769000" cy="2399100"/>
          </a:xfrm>
          <a:prstGeom prst="hexagon">
            <a:avLst>
              <a:gd name="adj" fmla="val 25000"/>
              <a:gd name="vf" fmla="val 115470"/>
            </a:avLst>
          </a:prstGeom>
          <a:solidFill>
            <a:srgbClr val="0A2D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sp>
        <p:nvSpPr>
          <p:cNvPr id="284" name="Google Shape;284;p30">
            <a:extLst>
              <a:ext uri="{FF2B5EF4-FFF2-40B4-BE49-F238E27FC236}">
                <a16:creationId xmlns:a16="http://schemas.microsoft.com/office/drawing/2014/main" id="{FB492F51-491F-DD2C-3B78-F31E153A3F7C}"/>
              </a:ext>
            </a:extLst>
          </p:cNvPr>
          <p:cNvSpPr/>
          <p:nvPr/>
        </p:nvSpPr>
        <p:spPr>
          <a:xfrm>
            <a:off x="5174227" y="911554"/>
            <a:ext cx="1933500" cy="1675200"/>
          </a:xfrm>
          <a:prstGeom prst="hexagon">
            <a:avLst>
              <a:gd name="adj" fmla="val 25000"/>
              <a:gd name="vf" fmla="val 115470"/>
            </a:avLst>
          </a:prstGeom>
          <a:solidFill>
            <a:schemeClr val="lt1"/>
          </a:solidFill>
          <a:ln w="19050" cap="flat" cmpd="sng">
            <a:solidFill>
              <a:srgbClr val="467BB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0">
            <a:extLst>
              <a:ext uri="{FF2B5EF4-FFF2-40B4-BE49-F238E27FC236}">
                <a16:creationId xmlns:a16="http://schemas.microsoft.com/office/drawing/2014/main" id="{7235AD1D-484E-4AE9-6B1A-5BACDD2660B9}"/>
              </a:ext>
            </a:extLst>
          </p:cNvPr>
          <p:cNvSpPr/>
          <p:nvPr/>
        </p:nvSpPr>
        <p:spPr>
          <a:xfrm>
            <a:off x="5174196" y="2859741"/>
            <a:ext cx="1933500" cy="1675200"/>
          </a:xfrm>
          <a:prstGeom prst="hexagon">
            <a:avLst>
              <a:gd name="adj" fmla="val 25000"/>
              <a:gd name="vf" fmla="val 115470"/>
            </a:avLst>
          </a:prstGeom>
          <a:solidFill>
            <a:schemeClr val="lt1"/>
          </a:solidFill>
          <a:ln w="19050" cap="flat" cmpd="sng">
            <a:solidFill>
              <a:srgbClr val="FCBB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3F3F3"/>
              </a:solidFill>
              <a:effectLst/>
              <a:uLnTx/>
              <a:uFillTx/>
              <a:latin typeface="Arial"/>
              <a:cs typeface="Arial"/>
              <a:sym typeface="Arial"/>
            </a:endParaRPr>
          </a:p>
        </p:txBody>
      </p:sp>
      <p:sp>
        <p:nvSpPr>
          <p:cNvPr id="330" name="Google Shape;330;p30">
            <a:extLst>
              <a:ext uri="{FF2B5EF4-FFF2-40B4-BE49-F238E27FC236}">
                <a16:creationId xmlns:a16="http://schemas.microsoft.com/office/drawing/2014/main" id="{B98D3C63-69C6-5E69-290C-D0790A30C3CD}"/>
              </a:ext>
            </a:extLst>
          </p:cNvPr>
          <p:cNvSpPr txBox="1">
            <a:spLocks noGrp="1"/>
          </p:cNvSpPr>
          <p:nvPr>
            <p:ph type="subTitle" idx="4294967295"/>
          </p:nvPr>
        </p:nvSpPr>
        <p:spPr>
          <a:xfrm flipH="1">
            <a:off x="3195602" y="3067525"/>
            <a:ext cx="1823259" cy="43595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191919"/>
              </a:buClr>
              <a:buSzPts val="1200"/>
              <a:buFont typeface="Assistant ExtraLight"/>
              <a:buNone/>
              <a:tabLst/>
              <a:defRPr/>
            </a:pPr>
            <a:r>
              <a:rPr kumimoji="0" lang="en-US" sz="1600" b="0" i="0" u="none" strike="noStrike" kern="0" cap="none" spc="0" normalizeH="0" baseline="0" noProof="0" dirty="0">
                <a:ln>
                  <a:noFill/>
                </a:ln>
                <a:solidFill>
                  <a:srgbClr val="FFC000"/>
                </a:solidFill>
                <a:effectLst/>
                <a:uLnTx/>
                <a:uFillTx/>
                <a:latin typeface="Roboto"/>
                <a:cs typeface="Assistant ExtraLight"/>
                <a:sym typeface="Assistant ExtraLight"/>
              </a:rPr>
              <a:t>Order and interpret lab tests</a:t>
            </a:r>
          </a:p>
          <a:p>
            <a:pPr marL="0" lvl="0" indent="0" algn="ctr" rtl="0">
              <a:spcBef>
                <a:spcPts val="1600"/>
              </a:spcBef>
              <a:spcAft>
                <a:spcPts val="1600"/>
              </a:spcAft>
              <a:buNone/>
            </a:pPr>
            <a:endParaRPr sz="1100" dirty="0">
              <a:solidFill>
                <a:schemeClr val="lt1"/>
              </a:solidFill>
            </a:endParaRPr>
          </a:p>
        </p:txBody>
      </p:sp>
      <p:sp>
        <p:nvSpPr>
          <p:cNvPr id="332" name="Google Shape;332;p30">
            <a:extLst>
              <a:ext uri="{FF2B5EF4-FFF2-40B4-BE49-F238E27FC236}">
                <a16:creationId xmlns:a16="http://schemas.microsoft.com/office/drawing/2014/main" id="{476B1936-01C3-0716-A487-2F2DFCFB11F2}"/>
              </a:ext>
            </a:extLst>
          </p:cNvPr>
          <p:cNvSpPr txBox="1">
            <a:spLocks noGrp="1"/>
          </p:cNvSpPr>
          <p:nvPr>
            <p:ph type="subTitle" idx="4294967295"/>
          </p:nvPr>
        </p:nvSpPr>
        <p:spPr>
          <a:xfrm flipH="1">
            <a:off x="5174196" y="3825621"/>
            <a:ext cx="1933500" cy="610330"/>
          </a:xfrm>
          <a:prstGeom prst="rect">
            <a:avLst/>
          </a:prstGeom>
        </p:spPr>
        <p:txBody>
          <a:bodyPr spcFirstLastPara="1" wrap="square" lIns="91425" tIns="91425" rIns="91425" bIns="91425" anchor="t" anchorCtr="0">
            <a:noAutofit/>
          </a:bodyPr>
          <a:lstStyle/>
          <a:p>
            <a:pPr marL="0" indent="0" algn="ctr">
              <a:lnSpc>
                <a:spcPct val="100000"/>
              </a:lnSpc>
              <a:spcAft>
                <a:spcPts val="1600"/>
              </a:spcAft>
              <a:buNone/>
            </a:pPr>
            <a:r>
              <a:rPr lang="es" sz="1600" dirty="0">
                <a:latin typeface="+mn-lt"/>
              </a:rPr>
              <a:t>Obtain medical histories</a:t>
            </a:r>
            <a:endParaRPr lang="en-US" sz="1600" dirty="0">
              <a:latin typeface="+mn-lt"/>
            </a:endParaRPr>
          </a:p>
          <a:p>
            <a:pPr marL="0" lvl="0" indent="0" algn="ctr" rtl="0">
              <a:lnSpc>
                <a:spcPct val="100000"/>
              </a:lnSpc>
              <a:spcBef>
                <a:spcPts val="0"/>
              </a:spcBef>
              <a:spcAft>
                <a:spcPts val="1600"/>
              </a:spcAft>
              <a:buNone/>
            </a:pPr>
            <a:endParaRPr dirty="0">
              <a:latin typeface="+mn-lt"/>
            </a:endParaRPr>
          </a:p>
        </p:txBody>
      </p:sp>
      <p:sp>
        <p:nvSpPr>
          <p:cNvPr id="334" name="Google Shape;334;p30">
            <a:extLst>
              <a:ext uri="{FF2B5EF4-FFF2-40B4-BE49-F238E27FC236}">
                <a16:creationId xmlns:a16="http://schemas.microsoft.com/office/drawing/2014/main" id="{E81EBBE3-178A-B5D5-FE99-3A06E013D1E8}"/>
              </a:ext>
            </a:extLst>
          </p:cNvPr>
          <p:cNvSpPr txBox="1">
            <a:spLocks noGrp="1"/>
          </p:cNvSpPr>
          <p:nvPr>
            <p:ph type="subTitle" idx="4294967295"/>
          </p:nvPr>
        </p:nvSpPr>
        <p:spPr>
          <a:xfrm flipH="1">
            <a:off x="5118587" y="1841729"/>
            <a:ext cx="2044711" cy="596785"/>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191919"/>
              </a:buClr>
              <a:buSzPts val="1200"/>
              <a:buFont typeface="Assistant ExtraLight"/>
              <a:buNone/>
              <a:tabLst/>
              <a:defRPr/>
            </a:pPr>
            <a:r>
              <a:rPr kumimoji="0" lang="es" sz="1500" b="0" i="0" u="none" strike="noStrike" kern="0" cap="none" spc="0" normalizeH="0" baseline="0" noProof="0" dirty="0">
                <a:ln>
                  <a:noFill/>
                </a:ln>
                <a:solidFill>
                  <a:srgbClr val="191919"/>
                </a:solidFill>
                <a:effectLst/>
                <a:uLnTx/>
                <a:uFillTx/>
                <a:latin typeface="Roboto"/>
                <a:cs typeface="Assistant ExtraLight"/>
                <a:sym typeface="Assistant ExtraLight"/>
              </a:rPr>
              <a:t>Perform physical exams</a:t>
            </a:r>
            <a:endParaRPr kumimoji="0" lang="en-US" sz="1500" b="0" i="0" u="none" strike="noStrike" kern="0" cap="none" spc="0" normalizeH="0" baseline="0" noProof="0" dirty="0">
              <a:ln>
                <a:noFill/>
              </a:ln>
              <a:solidFill>
                <a:srgbClr val="191919"/>
              </a:solidFill>
              <a:effectLst/>
              <a:uLnTx/>
              <a:uFillTx/>
              <a:latin typeface="Roboto"/>
              <a:cs typeface="Assistant ExtraLight"/>
              <a:sym typeface="Assistant ExtraLight"/>
            </a:endParaRPr>
          </a:p>
          <a:p>
            <a:pPr marL="0" lvl="0" indent="0" algn="ctr" rtl="0">
              <a:lnSpc>
                <a:spcPct val="100000"/>
              </a:lnSpc>
              <a:spcBef>
                <a:spcPts val="0"/>
              </a:spcBef>
              <a:spcAft>
                <a:spcPts val="1600"/>
              </a:spcAft>
              <a:buNone/>
            </a:pPr>
            <a:endParaRPr dirty="0">
              <a:latin typeface="+mn-lt"/>
            </a:endParaRPr>
          </a:p>
        </p:txBody>
      </p:sp>
      <p:sp>
        <p:nvSpPr>
          <p:cNvPr id="335" name="Google Shape;335;p30">
            <a:extLst>
              <a:ext uri="{FF2B5EF4-FFF2-40B4-BE49-F238E27FC236}">
                <a16:creationId xmlns:a16="http://schemas.microsoft.com/office/drawing/2014/main" id="{D4528E3D-0C34-FC0B-CD4F-6576E4DB8B8A}"/>
              </a:ext>
            </a:extLst>
          </p:cNvPr>
          <p:cNvSpPr/>
          <p:nvPr/>
        </p:nvSpPr>
        <p:spPr>
          <a:xfrm>
            <a:off x="6904927" y="1891017"/>
            <a:ext cx="1933500" cy="1675200"/>
          </a:xfrm>
          <a:prstGeom prst="hexagon">
            <a:avLst>
              <a:gd name="adj" fmla="val 25000"/>
              <a:gd name="vf" fmla="val 115470"/>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0">
            <a:extLst>
              <a:ext uri="{FF2B5EF4-FFF2-40B4-BE49-F238E27FC236}">
                <a16:creationId xmlns:a16="http://schemas.microsoft.com/office/drawing/2014/main" id="{90311DD0-E157-1148-46B9-A3A581A0E5CA}"/>
              </a:ext>
            </a:extLst>
          </p:cNvPr>
          <p:cNvSpPr txBox="1">
            <a:spLocks noGrp="1"/>
          </p:cNvSpPr>
          <p:nvPr>
            <p:ph type="subTitle" idx="4294967295"/>
          </p:nvPr>
        </p:nvSpPr>
        <p:spPr>
          <a:xfrm flipH="1">
            <a:off x="6920167" y="2515770"/>
            <a:ext cx="1910640" cy="867270"/>
          </a:xfrm>
          <a:prstGeom prst="rect">
            <a:avLst/>
          </a:prstGeom>
        </p:spPr>
        <p:txBody>
          <a:bodyPr spcFirstLastPara="1" wrap="square" lIns="91425" tIns="91425" rIns="91425" bIns="91425" anchor="t" anchorCtr="0">
            <a:noAutofit/>
          </a:bodyPr>
          <a:lstStyle/>
          <a:p>
            <a:pPr marL="0" indent="0" algn="ctr">
              <a:lnSpc>
                <a:spcPct val="100000"/>
              </a:lnSpc>
              <a:spcAft>
                <a:spcPts val="1600"/>
              </a:spcAft>
              <a:buNone/>
            </a:pPr>
            <a:r>
              <a:rPr lang="es" sz="1400" dirty="0">
                <a:latin typeface="+mn-lt"/>
              </a:rPr>
              <a:t>Educate patients on treatment and health maintenance</a:t>
            </a:r>
          </a:p>
          <a:p>
            <a:pPr marL="0" lvl="0" indent="0" algn="ctr" rtl="0">
              <a:lnSpc>
                <a:spcPct val="100000"/>
              </a:lnSpc>
              <a:spcBef>
                <a:spcPts val="0"/>
              </a:spcBef>
              <a:spcAft>
                <a:spcPts val="1600"/>
              </a:spcAft>
              <a:buNone/>
            </a:pPr>
            <a:endParaRPr dirty="0">
              <a:latin typeface="+mn-lt"/>
            </a:endParaRPr>
          </a:p>
        </p:txBody>
      </p:sp>
      <p:sp>
        <p:nvSpPr>
          <p:cNvPr id="66" name="Google Shape;152;p23">
            <a:extLst>
              <a:ext uri="{FF2B5EF4-FFF2-40B4-BE49-F238E27FC236}">
                <a16:creationId xmlns:a16="http://schemas.microsoft.com/office/drawing/2014/main" id="{38022AC1-4D2A-5476-FC63-BF5DB2B658D6}"/>
              </a:ext>
            </a:extLst>
          </p:cNvPr>
          <p:cNvSpPr txBox="1">
            <a:spLocks/>
          </p:cNvSpPr>
          <p:nvPr/>
        </p:nvSpPr>
        <p:spPr>
          <a:xfrm>
            <a:off x="483654" y="219281"/>
            <a:ext cx="6111773" cy="687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pPr marL="0" marR="0" lvl="0" indent="0" algn="l" defTabSz="914400" rtl="0" eaLnBrk="1" fontAlgn="auto" latinLnBrk="0" hangingPunct="1">
              <a:lnSpc>
                <a:spcPct val="100000"/>
              </a:lnSpc>
              <a:spcBef>
                <a:spcPts val="0"/>
              </a:spcBef>
              <a:spcAft>
                <a:spcPts val="0"/>
              </a:spcAft>
              <a:buClr>
                <a:srgbClr val="191919"/>
              </a:buClr>
              <a:buSzPts val="1400"/>
              <a:buFont typeface="Nunito Sans ExtraBold"/>
              <a:buNone/>
              <a:tabLst/>
              <a:defRPr/>
            </a:pPr>
            <a:r>
              <a:rPr kumimoji="0" lang="en-US" sz="4000" b="0" i="0" u="none" strike="noStrike" kern="0" cap="none" spc="0" normalizeH="0" baseline="0" noProof="0" dirty="0">
                <a:ln>
                  <a:noFill/>
                </a:ln>
                <a:solidFill>
                  <a:srgbClr val="191919"/>
                </a:solidFill>
                <a:effectLst/>
                <a:uLnTx/>
                <a:uFillTx/>
                <a:latin typeface="Oswald"/>
                <a:sym typeface="Nunito Sans ExtraBold"/>
              </a:rPr>
              <a:t>What can PAs do? </a:t>
            </a:r>
          </a:p>
        </p:txBody>
      </p:sp>
      <p:sp>
        <p:nvSpPr>
          <p:cNvPr id="67" name="Google Shape;330;p30">
            <a:extLst>
              <a:ext uri="{FF2B5EF4-FFF2-40B4-BE49-F238E27FC236}">
                <a16:creationId xmlns:a16="http://schemas.microsoft.com/office/drawing/2014/main" id="{562715B8-285C-1471-686E-491EB8FEBFE6}"/>
              </a:ext>
            </a:extLst>
          </p:cNvPr>
          <p:cNvSpPr txBox="1">
            <a:spLocks/>
          </p:cNvSpPr>
          <p:nvPr/>
        </p:nvSpPr>
        <p:spPr>
          <a:xfrm flipH="1">
            <a:off x="1053850" y="3532480"/>
            <a:ext cx="1734000" cy="747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1pPr>
            <a:lvl2pPr marL="914400" marR="0" lvl="1"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2pPr>
            <a:lvl3pPr marL="1371600" marR="0" lvl="2"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3pPr>
            <a:lvl4pPr marL="1828800" marR="0" lvl="3"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4pPr>
            <a:lvl5pPr marL="2286000" marR="0" lvl="4"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5pPr>
            <a:lvl6pPr marL="2743200" marR="0" lvl="5"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6pPr>
            <a:lvl7pPr marL="3200400" marR="0" lvl="6"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7pPr>
            <a:lvl8pPr marL="3657600" marR="0" lvl="7" indent="-304800" algn="l" rtl="0">
              <a:lnSpc>
                <a:spcPct val="115000"/>
              </a:lnSpc>
              <a:spcBef>
                <a:spcPts val="1600"/>
              </a:spcBef>
              <a:spcAft>
                <a:spcPts val="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8pPr>
            <a:lvl9pPr marL="4114800" marR="0" lvl="8" indent="-304800" algn="l" rtl="0">
              <a:lnSpc>
                <a:spcPct val="115000"/>
              </a:lnSpc>
              <a:spcBef>
                <a:spcPts val="1600"/>
              </a:spcBef>
              <a:spcAft>
                <a:spcPts val="1600"/>
              </a:spcAft>
              <a:buClr>
                <a:schemeClr val="dk1"/>
              </a:buClr>
              <a:buSzPts val="1200"/>
              <a:buFont typeface="Assistant ExtraLight"/>
              <a:buChar char="■"/>
              <a:defRPr sz="1200" b="0" i="0" u="none" strike="noStrike" cap="none">
                <a:solidFill>
                  <a:schemeClr val="dk1"/>
                </a:solidFill>
                <a:latin typeface="Assistant ExtraLight"/>
                <a:ea typeface="Assistant ExtraLight"/>
                <a:cs typeface="Assistant ExtraLight"/>
                <a:sym typeface="Assistant ExtraLight"/>
              </a:defRPr>
            </a:lvl9pPr>
          </a:lstStyle>
          <a:p>
            <a:pPr marL="0" marR="0" lvl="0" indent="0" algn="ctr" defTabSz="914400" rtl="0" eaLnBrk="1" fontAlgn="auto" latinLnBrk="0" hangingPunct="1">
              <a:lnSpc>
                <a:spcPct val="115000"/>
              </a:lnSpc>
              <a:spcBef>
                <a:spcPts val="1600"/>
              </a:spcBef>
              <a:spcAft>
                <a:spcPts val="1600"/>
              </a:spcAft>
              <a:buClr>
                <a:srgbClr val="191919"/>
              </a:buClr>
              <a:buSzPts val="1200"/>
              <a:buFont typeface="Assistant ExtraLight"/>
              <a:buNone/>
              <a:tabLst/>
              <a:defRPr/>
            </a:pPr>
            <a:endParaRPr kumimoji="0" lang="en-US" sz="1100" b="0" i="0" u="none" strike="noStrike" kern="0" cap="none" spc="0" normalizeH="0" baseline="0" noProof="0" dirty="0">
              <a:ln>
                <a:noFill/>
              </a:ln>
              <a:solidFill>
                <a:srgbClr val="F3F3F3"/>
              </a:solidFill>
              <a:effectLst/>
              <a:uLnTx/>
              <a:uFillTx/>
              <a:latin typeface="Assistant ExtraLight"/>
              <a:cs typeface="Assistant ExtraLight"/>
              <a:sym typeface="Assistant ExtraLight"/>
            </a:endParaRPr>
          </a:p>
        </p:txBody>
      </p:sp>
      <p:pic>
        <p:nvPicPr>
          <p:cNvPr id="2" name="Picture 1">
            <a:extLst>
              <a:ext uri="{FF2B5EF4-FFF2-40B4-BE49-F238E27FC236}">
                <a16:creationId xmlns:a16="http://schemas.microsoft.com/office/drawing/2014/main" id="{A45A3602-9E7C-BD81-F856-B5B5921F70D5}"/>
              </a:ext>
            </a:extLst>
          </p:cNvPr>
          <p:cNvPicPr>
            <a:picLocks noChangeAspect="1"/>
          </p:cNvPicPr>
          <p:nvPr/>
        </p:nvPicPr>
        <p:blipFill>
          <a:blip r:embed="rId3"/>
          <a:stretch>
            <a:fillRect/>
          </a:stretch>
        </p:blipFill>
        <p:spPr>
          <a:xfrm>
            <a:off x="900968" y="1627900"/>
            <a:ext cx="1719221" cy="1719221"/>
          </a:xfrm>
          <a:prstGeom prst="rect">
            <a:avLst/>
          </a:prstGeom>
        </p:spPr>
      </p:pic>
      <p:pic>
        <p:nvPicPr>
          <p:cNvPr id="4" name="Picture 3">
            <a:extLst>
              <a:ext uri="{FF2B5EF4-FFF2-40B4-BE49-F238E27FC236}">
                <a16:creationId xmlns:a16="http://schemas.microsoft.com/office/drawing/2014/main" id="{26B101D3-0B67-C52D-ACE5-349F09755927}"/>
              </a:ext>
            </a:extLst>
          </p:cNvPr>
          <p:cNvPicPr>
            <a:picLocks noChangeAspect="1"/>
          </p:cNvPicPr>
          <p:nvPr/>
        </p:nvPicPr>
        <p:blipFill>
          <a:blip r:embed="rId4"/>
          <a:stretch>
            <a:fillRect/>
          </a:stretch>
        </p:blipFill>
        <p:spPr>
          <a:xfrm>
            <a:off x="3615507" y="1858553"/>
            <a:ext cx="1070864" cy="1070864"/>
          </a:xfrm>
          <a:prstGeom prst="rect">
            <a:avLst/>
          </a:prstGeom>
        </p:spPr>
      </p:pic>
      <p:pic>
        <p:nvPicPr>
          <p:cNvPr id="6" name="Picture 5">
            <a:extLst>
              <a:ext uri="{FF2B5EF4-FFF2-40B4-BE49-F238E27FC236}">
                <a16:creationId xmlns:a16="http://schemas.microsoft.com/office/drawing/2014/main" id="{99C98B0A-BB98-10F2-8F56-9BD2A8AEB2F3}"/>
              </a:ext>
            </a:extLst>
          </p:cNvPr>
          <p:cNvPicPr>
            <a:picLocks noChangeAspect="1"/>
          </p:cNvPicPr>
          <p:nvPr/>
        </p:nvPicPr>
        <p:blipFill>
          <a:blip r:embed="rId5"/>
          <a:stretch>
            <a:fillRect/>
          </a:stretch>
        </p:blipFill>
        <p:spPr>
          <a:xfrm>
            <a:off x="5773702" y="1061502"/>
            <a:ext cx="732642" cy="732642"/>
          </a:xfrm>
          <a:prstGeom prst="rect">
            <a:avLst/>
          </a:prstGeom>
        </p:spPr>
      </p:pic>
      <p:pic>
        <p:nvPicPr>
          <p:cNvPr id="8" name="Picture 7" descr="Icon&#10;&#10;Description automatically generated">
            <a:extLst>
              <a:ext uri="{FF2B5EF4-FFF2-40B4-BE49-F238E27FC236}">
                <a16:creationId xmlns:a16="http://schemas.microsoft.com/office/drawing/2014/main" id="{335A64B4-5290-E009-8169-A0F65716FF51}"/>
              </a:ext>
            </a:extLst>
          </p:cNvPr>
          <p:cNvPicPr>
            <a:picLocks noChangeAspect="1"/>
          </p:cNvPicPr>
          <p:nvPr/>
        </p:nvPicPr>
        <p:blipFill>
          <a:blip r:embed="rId6"/>
          <a:stretch>
            <a:fillRect/>
          </a:stretch>
        </p:blipFill>
        <p:spPr>
          <a:xfrm>
            <a:off x="5818227" y="3025162"/>
            <a:ext cx="760204" cy="760204"/>
          </a:xfrm>
          <a:prstGeom prst="rect">
            <a:avLst/>
          </a:prstGeom>
        </p:spPr>
      </p:pic>
      <p:pic>
        <p:nvPicPr>
          <p:cNvPr id="10" name="Picture 9" descr="Qr code&#10;&#10;Description automatically generated">
            <a:extLst>
              <a:ext uri="{FF2B5EF4-FFF2-40B4-BE49-F238E27FC236}">
                <a16:creationId xmlns:a16="http://schemas.microsoft.com/office/drawing/2014/main" id="{1A741CA4-3B24-A96D-4EDD-BE115C588DAE}"/>
              </a:ext>
            </a:extLst>
          </p:cNvPr>
          <p:cNvPicPr>
            <a:picLocks noChangeAspect="1"/>
          </p:cNvPicPr>
          <p:nvPr/>
        </p:nvPicPr>
        <p:blipFill>
          <a:blip r:embed="rId7"/>
          <a:stretch>
            <a:fillRect/>
          </a:stretch>
        </p:blipFill>
        <p:spPr>
          <a:xfrm>
            <a:off x="7566877" y="1968273"/>
            <a:ext cx="609600" cy="609600"/>
          </a:xfrm>
          <a:prstGeom prst="rect">
            <a:avLst/>
          </a:prstGeom>
        </p:spPr>
      </p:pic>
    </p:spTree>
    <p:extLst>
      <p:ext uri="{BB962C8B-B14F-4D97-AF65-F5344CB8AC3E}">
        <p14:creationId xmlns:p14="http://schemas.microsoft.com/office/powerpoint/2010/main" val="2815898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7" name="Google Shape;197;p27"/>
          <p:cNvSpPr/>
          <p:nvPr/>
        </p:nvSpPr>
        <p:spPr>
          <a:xfrm>
            <a:off x="-236550" y="-326787"/>
            <a:ext cx="4652175" cy="1932371"/>
          </a:xfrm>
          <a:custGeom>
            <a:avLst/>
            <a:gdLst/>
            <a:ahLst/>
            <a:cxnLst/>
            <a:rect l="l" t="t" r="r" b="b"/>
            <a:pathLst>
              <a:path w="34367" h="14275" extrusionOk="0">
                <a:moveTo>
                  <a:pt x="34342" y="1"/>
                </a:moveTo>
                <a:lnTo>
                  <a:pt x="13605" y="14227"/>
                </a:lnTo>
                <a:lnTo>
                  <a:pt x="13" y="10191"/>
                </a:lnTo>
                <a:lnTo>
                  <a:pt x="0" y="10231"/>
                </a:lnTo>
                <a:lnTo>
                  <a:pt x="13602" y="14272"/>
                </a:lnTo>
                <a:lnTo>
                  <a:pt x="13612" y="14275"/>
                </a:lnTo>
                <a:lnTo>
                  <a:pt x="34367" y="36"/>
                </a:lnTo>
                <a:lnTo>
                  <a:pt x="34342" y="1"/>
                </a:lnTo>
                <a:close/>
              </a:path>
            </a:pathLst>
          </a:custGeom>
          <a:solidFill>
            <a:srgbClr val="D9D9D9"/>
          </a:solidFill>
          <a:ln w="19050" cap="flat" cmpd="sng">
            <a:solidFill>
              <a:srgbClr val="FCBB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txBox="1">
            <a:spLocks noGrp="1"/>
          </p:cNvSpPr>
          <p:nvPr>
            <p:ph type="subTitle" idx="1"/>
          </p:nvPr>
        </p:nvSpPr>
        <p:spPr>
          <a:xfrm flipH="1">
            <a:off x="348300" y="3867150"/>
            <a:ext cx="2127300" cy="739842"/>
          </a:xfrm>
          <a:prstGeom prst="rect">
            <a:avLst/>
          </a:prstGeom>
        </p:spPr>
        <p:txBody>
          <a:bodyPr spcFirstLastPara="1" wrap="square" lIns="91425" tIns="91425" rIns="91425" bIns="91425" anchor="t" anchorCtr="0">
            <a:noAutofit/>
          </a:bodyPr>
          <a:lstStyle/>
          <a:p>
            <a:pPr marL="0" indent="0" algn="ctr"/>
            <a:r>
              <a:rPr lang="es" sz="1600" dirty="0">
                <a:solidFill>
                  <a:schemeClr val="tx1"/>
                </a:solidFill>
              </a:rPr>
              <a:t>P</a:t>
            </a:r>
            <a:r>
              <a:rPr lang="en-US" sz="1600" dirty="0">
                <a:solidFill>
                  <a:schemeClr val="tx1"/>
                </a:solidFill>
              </a:rPr>
              <a:t>As in the U.S.</a:t>
            </a:r>
            <a:endParaRPr sz="1600" dirty="0">
              <a:solidFill>
                <a:schemeClr val="tx1"/>
              </a:solidFill>
            </a:endParaRPr>
          </a:p>
        </p:txBody>
      </p:sp>
      <p:sp>
        <p:nvSpPr>
          <p:cNvPr id="36" name="Google Shape;152;p23">
            <a:extLst>
              <a:ext uri="{FF2B5EF4-FFF2-40B4-BE49-F238E27FC236}">
                <a16:creationId xmlns:a16="http://schemas.microsoft.com/office/drawing/2014/main" id="{7AEF562E-ADB2-4A1F-94BA-B409B75A1A0C}"/>
              </a:ext>
            </a:extLst>
          </p:cNvPr>
          <p:cNvSpPr txBox="1">
            <a:spLocks/>
          </p:cNvSpPr>
          <p:nvPr/>
        </p:nvSpPr>
        <p:spPr>
          <a:xfrm>
            <a:off x="3962401" y="167845"/>
            <a:ext cx="4919664" cy="537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r>
              <a:rPr lang="en-US" sz="3200" dirty="0">
                <a:solidFill>
                  <a:schemeClr val="tx1"/>
                </a:solidFill>
              </a:rPr>
              <a:t>Who are Board Certified PAs?</a:t>
            </a:r>
          </a:p>
        </p:txBody>
      </p:sp>
      <p:sp>
        <p:nvSpPr>
          <p:cNvPr id="7" name="Title 6">
            <a:extLst>
              <a:ext uri="{FF2B5EF4-FFF2-40B4-BE49-F238E27FC236}">
                <a16:creationId xmlns:a16="http://schemas.microsoft.com/office/drawing/2014/main" id="{F6726C4A-D023-497F-859B-24417873814F}"/>
              </a:ext>
            </a:extLst>
          </p:cNvPr>
          <p:cNvSpPr>
            <a:spLocks noGrp="1"/>
          </p:cNvSpPr>
          <p:nvPr>
            <p:ph type="ctrTitle" idx="2"/>
          </p:nvPr>
        </p:nvSpPr>
        <p:spPr>
          <a:xfrm flipH="1">
            <a:off x="76200" y="3181350"/>
            <a:ext cx="2671500" cy="647700"/>
          </a:xfrm>
        </p:spPr>
        <p:txBody>
          <a:bodyPr/>
          <a:lstStyle/>
          <a:p>
            <a:pPr algn="ctr"/>
            <a:r>
              <a:rPr lang="en-US" sz="4400" b="0" dirty="0">
                <a:solidFill>
                  <a:schemeClr val="tx1"/>
                </a:solidFill>
              </a:rPr>
              <a:t>178,708</a:t>
            </a:r>
          </a:p>
        </p:txBody>
      </p:sp>
      <p:graphicFrame>
        <p:nvGraphicFramePr>
          <p:cNvPr id="2" name="Table 2">
            <a:extLst>
              <a:ext uri="{FF2B5EF4-FFF2-40B4-BE49-F238E27FC236}">
                <a16:creationId xmlns:a16="http://schemas.microsoft.com/office/drawing/2014/main" id="{00A949E3-E219-45D1-AF7D-90F543FCEA72}"/>
              </a:ext>
            </a:extLst>
          </p:cNvPr>
          <p:cNvGraphicFramePr>
            <a:graphicFrameLocks noGrp="1"/>
          </p:cNvGraphicFramePr>
          <p:nvPr>
            <p:extLst>
              <p:ext uri="{D42A27DB-BD31-4B8C-83A1-F6EECF244321}">
                <p14:modId xmlns:p14="http://schemas.microsoft.com/office/powerpoint/2010/main" val="2812286294"/>
              </p:ext>
            </p:extLst>
          </p:nvPr>
        </p:nvGraphicFramePr>
        <p:xfrm>
          <a:off x="2989617" y="3304968"/>
          <a:ext cx="3065574" cy="1459643"/>
        </p:xfrm>
        <a:graphic>
          <a:graphicData uri="http://schemas.openxmlformats.org/drawingml/2006/table">
            <a:tbl>
              <a:tblPr firstRow="1" bandRow="1">
                <a:tableStyleId>{F5AB1C69-6EDB-4FF4-983F-18BD219EF322}</a:tableStyleId>
              </a:tblPr>
              <a:tblGrid>
                <a:gridCol w="1452506">
                  <a:extLst>
                    <a:ext uri="{9D8B030D-6E8A-4147-A177-3AD203B41FA5}">
                      <a16:colId xmlns:a16="http://schemas.microsoft.com/office/drawing/2014/main" val="2023283072"/>
                    </a:ext>
                  </a:extLst>
                </a:gridCol>
                <a:gridCol w="1613068">
                  <a:extLst>
                    <a:ext uri="{9D8B030D-6E8A-4147-A177-3AD203B41FA5}">
                      <a16:colId xmlns:a16="http://schemas.microsoft.com/office/drawing/2014/main" val="2869621267"/>
                    </a:ext>
                  </a:extLst>
                </a:gridCol>
              </a:tblGrid>
              <a:tr h="305477">
                <a:tc>
                  <a:txBody>
                    <a:bodyPr/>
                    <a:lstStyle/>
                    <a:p>
                      <a:pPr algn="ctr"/>
                      <a:r>
                        <a:rPr lang="en-US" sz="1200" dirty="0"/>
                        <a:t>Gender</a:t>
                      </a:r>
                    </a:p>
                  </a:txBody>
                  <a:tcPr/>
                </a:tc>
                <a:tc>
                  <a:txBody>
                    <a:bodyPr/>
                    <a:lstStyle/>
                    <a:p>
                      <a:pPr algn="ctr"/>
                      <a:r>
                        <a:rPr lang="en-US" sz="1200" dirty="0"/>
                        <a:t>Percent</a:t>
                      </a:r>
                    </a:p>
                  </a:txBody>
                  <a:tcPr/>
                </a:tc>
                <a:extLst>
                  <a:ext uri="{0D108BD9-81ED-4DB2-BD59-A6C34878D82A}">
                    <a16:rowId xmlns:a16="http://schemas.microsoft.com/office/drawing/2014/main" val="1534402303"/>
                  </a:ext>
                </a:extLst>
              </a:tr>
              <a:tr h="384722">
                <a:tc>
                  <a:txBody>
                    <a:bodyPr/>
                    <a:lstStyle/>
                    <a:p>
                      <a:pPr algn="ctr"/>
                      <a:r>
                        <a:rPr lang="en-US" sz="1200" dirty="0"/>
                        <a:t>Male</a:t>
                      </a:r>
                    </a:p>
                  </a:txBody>
                  <a:tcPr/>
                </a:tc>
                <a:tc>
                  <a:txBody>
                    <a:bodyPr/>
                    <a:lstStyle/>
                    <a:p>
                      <a:pPr algn="ctr"/>
                      <a:r>
                        <a:rPr lang="en-US" sz="1200" dirty="0"/>
                        <a:t>28.8%</a:t>
                      </a:r>
                    </a:p>
                  </a:txBody>
                  <a:tcPr/>
                </a:tc>
                <a:extLst>
                  <a:ext uri="{0D108BD9-81ED-4DB2-BD59-A6C34878D82A}">
                    <a16:rowId xmlns:a16="http://schemas.microsoft.com/office/drawing/2014/main" val="1704149829"/>
                  </a:ext>
                </a:extLst>
              </a:tr>
              <a:tr h="384722">
                <a:tc>
                  <a:txBody>
                    <a:bodyPr/>
                    <a:lstStyle/>
                    <a:p>
                      <a:pPr algn="ctr"/>
                      <a:r>
                        <a:rPr lang="en-US" sz="1200" dirty="0"/>
                        <a:t>Female</a:t>
                      </a:r>
                    </a:p>
                  </a:txBody>
                  <a:tcPr/>
                </a:tc>
                <a:tc>
                  <a:txBody>
                    <a:bodyPr/>
                    <a:lstStyle/>
                    <a:p>
                      <a:pPr algn="ctr"/>
                      <a:r>
                        <a:rPr lang="en-US" sz="1200" dirty="0"/>
                        <a:t>71.2%</a:t>
                      </a:r>
                    </a:p>
                  </a:txBody>
                  <a:tcPr/>
                </a:tc>
                <a:extLst>
                  <a:ext uri="{0D108BD9-81ED-4DB2-BD59-A6C34878D82A}">
                    <a16:rowId xmlns:a16="http://schemas.microsoft.com/office/drawing/2014/main" val="3018873575"/>
                  </a:ext>
                </a:extLst>
              </a:tr>
              <a:tr h="384722">
                <a:tc>
                  <a:txBody>
                    <a:bodyPr/>
                    <a:lstStyle/>
                    <a:p>
                      <a:pPr algn="ctr"/>
                      <a:r>
                        <a:rPr lang="en-US" sz="1200" dirty="0"/>
                        <a:t>Non-binary</a:t>
                      </a:r>
                    </a:p>
                  </a:txBody>
                  <a:tcPr/>
                </a:tc>
                <a:tc>
                  <a:txBody>
                    <a:bodyPr/>
                    <a:lstStyle/>
                    <a:p>
                      <a:pPr algn="ctr"/>
                      <a:r>
                        <a:rPr lang="en-US" sz="1200" dirty="0"/>
                        <a:t>&lt;0.1%</a:t>
                      </a:r>
                    </a:p>
                  </a:txBody>
                  <a:tcPr/>
                </a:tc>
                <a:extLst>
                  <a:ext uri="{0D108BD9-81ED-4DB2-BD59-A6C34878D82A}">
                    <a16:rowId xmlns:a16="http://schemas.microsoft.com/office/drawing/2014/main" val="2090059983"/>
                  </a:ext>
                </a:extLst>
              </a:tr>
            </a:tbl>
          </a:graphicData>
        </a:graphic>
      </p:graphicFrame>
      <p:graphicFrame>
        <p:nvGraphicFramePr>
          <p:cNvPr id="4" name="Table 4">
            <a:extLst>
              <a:ext uri="{FF2B5EF4-FFF2-40B4-BE49-F238E27FC236}">
                <a16:creationId xmlns:a16="http://schemas.microsoft.com/office/drawing/2014/main" id="{E89BCDFB-C2E2-4BAE-879C-AED276794217}"/>
              </a:ext>
            </a:extLst>
          </p:cNvPr>
          <p:cNvGraphicFramePr>
            <a:graphicFrameLocks noGrp="1"/>
          </p:cNvGraphicFramePr>
          <p:nvPr>
            <p:extLst>
              <p:ext uri="{D42A27DB-BD31-4B8C-83A1-F6EECF244321}">
                <p14:modId xmlns:p14="http://schemas.microsoft.com/office/powerpoint/2010/main" val="3037484969"/>
              </p:ext>
            </p:extLst>
          </p:nvPr>
        </p:nvGraphicFramePr>
        <p:xfrm>
          <a:off x="6172200" y="937346"/>
          <a:ext cx="2506438" cy="3108960"/>
        </p:xfrm>
        <a:graphic>
          <a:graphicData uri="http://schemas.openxmlformats.org/drawingml/2006/table">
            <a:tbl>
              <a:tblPr firstRow="1" bandRow="1">
                <a:tableStyleId>{F5AB1C69-6EDB-4FF4-983F-18BD219EF322}</a:tableStyleId>
              </a:tblPr>
              <a:tblGrid>
                <a:gridCol w="1253219">
                  <a:extLst>
                    <a:ext uri="{9D8B030D-6E8A-4147-A177-3AD203B41FA5}">
                      <a16:colId xmlns:a16="http://schemas.microsoft.com/office/drawing/2014/main" val="4038284194"/>
                    </a:ext>
                  </a:extLst>
                </a:gridCol>
                <a:gridCol w="1253219">
                  <a:extLst>
                    <a:ext uri="{9D8B030D-6E8A-4147-A177-3AD203B41FA5}">
                      <a16:colId xmlns:a16="http://schemas.microsoft.com/office/drawing/2014/main" val="3411194843"/>
                    </a:ext>
                  </a:extLst>
                </a:gridCol>
              </a:tblGrid>
              <a:tr h="191494">
                <a:tc>
                  <a:txBody>
                    <a:bodyPr/>
                    <a:lstStyle/>
                    <a:p>
                      <a:pPr algn="ctr"/>
                      <a:r>
                        <a:rPr lang="en-US" sz="1200" dirty="0"/>
                        <a:t>Race</a:t>
                      </a:r>
                    </a:p>
                  </a:txBody>
                  <a:tcPr/>
                </a:tc>
                <a:tc>
                  <a:txBody>
                    <a:bodyPr/>
                    <a:lstStyle/>
                    <a:p>
                      <a:pPr algn="ctr"/>
                      <a:r>
                        <a:rPr lang="en-US" sz="1200" dirty="0"/>
                        <a:t>Percent</a:t>
                      </a:r>
                    </a:p>
                  </a:txBody>
                  <a:tcPr/>
                </a:tc>
                <a:extLst>
                  <a:ext uri="{0D108BD9-81ED-4DB2-BD59-A6C34878D82A}">
                    <a16:rowId xmlns:a16="http://schemas.microsoft.com/office/drawing/2014/main" val="3228829399"/>
                  </a:ext>
                </a:extLst>
              </a:tr>
              <a:tr h="232984">
                <a:tc>
                  <a:txBody>
                    <a:bodyPr/>
                    <a:lstStyle/>
                    <a:p>
                      <a:pPr algn="ctr"/>
                      <a:r>
                        <a:rPr lang="en-US" sz="1200" dirty="0"/>
                        <a:t>White</a:t>
                      </a:r>
                    </a:p>
                  </a:txBody>
                  <a:tcPr/>
                </a:tc>
                <a:tc>
                  <a:txBody>
                    <a:bodyPr/>
                    <a:lstStyle/>
                    <a:p>
                      <a:pPr algn="ctr"/>
                      <a:r>
                        <a:rPr lang="en-US" sz="1200" dirty="0"/>
                        <a:t>79.9%</a:t>
                      </a:r>
                    </a:p>
                  </a:txBody>
                  <a:tcPr/>
                </a:tc>
                <a:extLst>
                  <a:ext uri="{0D108BD9-81ED-4DB2-BD59-A6C34878D82A}">
                    <a16:rowId xmlns:a16="http://schemas.microsoft.com/office/drawing/2014/main" val="871686205"/>
                  </a:ext>
                </a:extLst>
              </a:tr>
              <a:tr h="316706">
                <a:tc>
                  <a:txBody>
                    <a:bodyPr/>
                    <a:lstStyle/>
                    <a:p>
                      <a:pPr algn="ctr"/>
                      <a:r>
                        <a:rPr lang="en-US" sz="1200" dirty="0"/>
                        <a:t>Black/African-American</a:t>
                      </a:r>
                    </a:p>
                  </a:txBody>
                  <a:tcPr/>
                </a:tc>
                <a:tc>
                  <a:txBody>
                    <a:bodyPr/>
                    <a:lstStyle/>
                    <a:p>
                      <a:pPr algn="ctr"/>
                      <a:r>
                        <a:rPr lang="en-US" sz="1200" dirty="0"/>
                        <a:t>3.4%</a:t>
                      </a:r>
                    </a:p>
                  </a:txBody>
                  <a:tcPr/>
                </a:tc>
                <a:extLst>
                  <a:ext uri="{0D108BD9-81ED-4DB2-BD59-A6C34878D82A}">
                    <a16:rowId xmlns:a16="http://schemas.microsoft.com/office/drawing/2014/main" val="2494059631"/>
                  </a:ext>
                </a:extLst>
              </a:tr>
              <a:tr h="232984">
                <a:tc>
                  <a:txBody>
                    <a:bodyPr/>
                    <a:lstStyle/>
                    <a:p>
                      <a:pPr algn="ctr"/>
                      <a:r>
                        <a:rPr lang="en-US" sz="1200" dirty="0"/>
                        <a:t>Asian</a:t>
                      </a:r>
                    </a:p>
                  </a:txBody>
                  <a:tcPr/>
                </a:tc>
                <a:tc>
                  <a:txBody>
                    <a:bodyPr/>
                    <a:lstStyle/>
                    <a:p>
                      <a:pPr algn="ctr"/>
                      <a:r>
                        <a:rPr lang="en-US" sz="1200" dirty="0"/>
                        <a:t>6.8%</a:t>
                      </a:r>
                    </a:p>
                  </a:txBody>
                  <a:tcPr/>
                </a:tc>
                <a:extLst>
                  <a:ext uri="{0D108BD9-81ED-4DB2-BD59-A6C34878D82A}">
                    <a16:rowId xmlns:a16="http://schemas.microsoft.com/office/drawing/2014/main" val="2714427526"/>
                  </a:ext>
                </a:extLst>
              </a:tr>
              <a:tr h="577523">
                <a:tc>
                  <a:txBody>
                    <a:bodyPr/>
                    <a:lstStyle/>
                    <a:p>
                      <a:pPr algn="ctr"/>
                      <a:r>
                        <a:rPr lang="en-US" sz="1200" dirty="0"/>
                        <a:t>Native Hawaiian/ Pacific Islander</a:t>
                      </a:r>
                    </a:p>
                  </a:txBody>
                  <a:tcPr/>
                </a:tc>
                <a:tc>
                  <a:txBody>
                    <a:bodyPr/>
                    <a:lstStyle/>
                    <a:p>
                      <a:pPr algn="ctr"/>
                      <a:r>
                        <a:rPr lang="en-US" sz="1200" dirty="0"/>
                        <a:t>0.3%</a:t>
                      </a:r>
                    </a:p>
                  </a:txBody>
                  <a:tcPr/>
                </a:tc>
                <a:extLst>
                  <a:ext uri="{0D108BD9-81ED-4DB2-BD59-A6C34878D82A}">
                    <a16:rowId xmlns:a16="http://schemas.microsoft.com/office/drawing/2014/main" val="1335992465"/>
                  </a:ext>
                </a:extLst>
              </a:tr>
              <a:tr h="577523">
                <a:tc>
                  <a:txBody>
                    <a:bodyPr/>
                    <a:lstStyle/>
                    <a:p>
                      <a:pPr algn="ctr"/>
                      <a:r>
                        <a:rPr lang="en-US" sz="1200" dirty="0"/>
                        <a:t>American Indian or Alaskan Native</a:t>
                      </a:r>
                    </a:p>
                  </a:txBody>
                  <a:tcPr/>
                </a:tc>
                <a:tc>
                  <a:txBody>
                    <a:bodyPr/>
                    <a:lstStyle/>
                    <a:p>
                      <a:pPr algn="ctr"/>
                      <a:r>
                        <a:rPr lang="en-US" sz="1200" dirty="0"/>
                        <a:t>0.4%</a:t>
                      </a:r>
                    </a:p>
                  </a:txBody>
                  <a:tcPr/>
                </a:tc>
                <a:extLst>
                  <a:ext uri="{0D108BD9-81ED-4DB2-BD59-A6C34878D82A}">
                    <a16:rowId xmlns:a16="http://schemas.microsoft.com/office/drawing/2014/main" val="1208996324"/>
                  </a:ext>
                </a:extLst>
              </a:tr>
              <a:tr h="232984">
                <a:tc>
                  <a:txBody>
                    <a:bodyPr/>
                    <a:lstStyle/>
                    <a:p>
                      <a:pPr algn="ctr"/>
                      <a:r>
                        <a:rPr lang="en-US" sz="1200" dirty="0"/>
                        <a:t>Other</a:t>
                      </a:r>
                    </a:p>
                  </a:txBody>
                  <a:tcPr/>
                </a:tc>
                <a:tc>
                  <a:txBody>
                    <a:bodyPr/>
                    <a:lstStyle/>
                    <a:p>
                      <a:pPr algn="ctr"/>
                      <a:r>
                        <a:rPr lang="en-US" sz="1200" dirty="0"/>
                        <a:t>2.6%</a:t>
                      </a:r>
                    </a:p>
                  </a:txBody>
                  <a:tcPr/>
                </a:tc>
                <a:extLst>
                  <a:ext uri="{0D108BD9-81ED-4DB2-BD59-A6C34878D82A}">
                    <a16:rowId xmlns:a16="http://schemas.microsoft.com/office/drawing/2014/main" val="1706335417"/>
                  </a:ext>
                </a:extLst>
              </a:tr>
              <a:tr h="232984">
                <a:tc>
                  <a:txBody>
                    <a:bodyPr/>
                    <a:lstStyle/>
                    <a:p>
                      <a:pPr algn="ctr"/>
                      <a:r>
                        <a:rPr lang="en-US" sz="1200" dirty="0"/>
                        <a:t>Multi-race</a:t>
                      </a:r>
                    </a:p>
                  </a:txBody>
                  <a:tcPr/>
                </a:tc>
                <a:tc>
                  <a:txBody>
                    <a:bodyPr/>
                    <a:lstStyle/>
                    <a:p>
                      <a:pPr algn="ctr"/>
                      <a:r>
                        <a:rPr lang="en-US" sz="1200" dirty="0"/>
                        <a:t>2.3%</a:t>
                      </a:r>
                    </a:p>
                  </a:txBody>
                  <a:tcPr/>
                </a:tc>
                <a:extLst>
                  <a:ext uri="{0D108BD9-81ED-4DB2-BD59-A6C34878D82A}">
                    <a16:rowId xmlns:a16="http://schemas.microsoft.com/office/drawing/2014/main" val="3466095155"/>
                  </a:ext>
                </a:extLst>
              </a:tr>
            </a:tbl>
          </a:graphicData>
        </a:graphic>
      </p:graphicFrame>
      <p:pic>
        <p:nvPicPr>
          <p:cNvPr id="9" name="Picture 8">
            <a:extLst>
              <a:ext uri="{FF2B5EF4-FFF2-40B4-BE49-F238E27FC236}">
                <a16:creationId xmlns:a16="http://schemas.microsoft.com/office/drawing/2014/main" id="{88405A51-CA0F-44F2-AFE4-EAA6227605CA}"/>
              </a:ext>
            </a:extLst>
          </p:cNvPr>
          <p:cNvPicPr>
            <a:picLocks noChangeAspect="1"/>
          </p:cNvPicPr>
          <p:nvPr/>
        </p:nvPicPr>
        <p:blipFill>
          <a:blip r:embed="rId3"/>
          <a:stretch>
            <a:fillRect/>
          </a:stretch>
        </p:blipFill>
        <p:spPr>
          <a:xfrm>
            <a:off x="787339" y="1605584"/>
            <a:ext cx="1219200" cy="1219200"/>
          </a:xfrm>
          <a:prstGeom prst="rect">
            <a:avLst/>
          </a:prstGeom>
        </p:spPr>
      </p:pic>
      <p:sp>
        <p:nvSpPr>
          <p:cNvPr id="5" name="TextBox 4">
            <a:extLst>
              <a:ext uri="{FF2B5EF4-FFF2-40B4-BE49-F238E27FC236}">
                <a16:creationId xmlns:a16="http://schemas.microsoft.com/office/drawing/2014/main" id="{89864737-A3CD-880B-6808-575C716AB0AB}"/>
              </a:ext>
            </a:extLst>
          </p:cNvPr>
          <p:cNvSpPr txBox="1"/>
          <p:nvPr/>
        </p:nvSpPr>
        <p:spPr>
          <a:xfrm>
            <a:off x="6206219" y="4091285"/>
            <a:ext cx="2438400" cy="461665"/>
          </a:xfrm>
          <a:prstGeom prst="rect">
            <a:avLst/>
          </a:prstGeom>
          <a:noFill/>
        </p:spPr>
        <p:txBody>
          <a:bodyPr wrap="square" lIns="91440" tIns="45720" rIns="91440" bIns="45720" rtlCol="0" anchor="t">
            <a:spAutoFit/>
          </a:bodyPr>
          <a:lstStyle/>
          <a:p>
            <a:r>
              <a:rPr lang="en-US" sz="1200" b="1" dirty="0"/>
              <a:t>**7.2% of PAs indicate they </a:t>
            </a:r>
          </a:p>
          <a:p>
            <a:r>
              <a:rPr lang="en-US" sz="1200" b="1" dirty="0"/>
              <a:t>are Hispanic.</a:t>
            </a:r>
          </a:p>
        </p:txBody>
      </p:sp>
      <p:graphicFrame>
        <p:nvGraphicFramePr>
          <p:cNvPr id="8" name="Table 7">
            <a:extLst>
              <a:ext uri="{FF2B5EF4-FFF2-40B4-BE49-F238E27FC236}">
                <a16:creationId xmlns:a16="http://schemas.microsoft.com/office/drawing/2014/main" id="{72E174CC-C1E9-BD90-8C28-11496A1BB353}"/>
              </a:ext>
            </a:extLst>
          </p:cNvPr>
          <p:cNvGraphicFramePr>
            <a:graphicFrameLocks noGrp="1"/>
          </p:cNvGraphicFramePr>
          <p:nvPr>
            <p:extLst>
              <p:ext uri="{D42A27DB-BD31-4B8C-83A1-F6EECF244321}">
                <p14:modId xmlns:p14="http://schemas.microsoft.com/office/powerpoint/2010/main" val="1671823071"/>
              </p:ext>
            </p:extLst>
          </p:nvPr>
        </p:nvGraphicFramePr>
        <p:xfrm>
          <a:off x="2973904" y="939984"/>
          <a:ext cx="3076575" cy="2200275"/>
        </p:xfrm>
        <a:graphic>
          <a:graphicData uri="http://schemas.openxmlformats.org/drawingml/2006/table">
            <a:tbl>
              <a:tblPr bandRow="1">
                <a:tableStyleId>{5C22544A-7EE6-4342-B048-85BDC9FD1C3A}</a:tableStyleId>
              </a:tblPr>
              <a:tblGrid>
                <a:gridCol w="1381125">
                  <a:extLst>
                    <a:ext uri="{9D8B030D-6E8A-4147-A177-3AD203B41FA5}">
                      <a16:colId xmlns:a16="http://schemas.microsoft.com/office/drawing/2014/main" val="438005286"/>
                    </a:ext>
                  </a:extLst>
                </a:gridCol>
                <a:gridCol w="1695450">
                  <a:extLst>
                    <a:ext uri="{9D8B030D-6E8A-4147-A177-3AD203B41FA5}">
                      <a16:colId xmlns:a16="http://schemas.microsoft.com/office/drawing/2014/main" val="4142817047"/>
                    </a:ext>
                  </a:extLst>
                </a:gridCol>
              </a:tblGrid>
              <a:tr h="295275">
                <a:tc>
                  <a:txBody>
                    <a:bodyPr/>
                    <a:lstStyle/>
                    <a:p>
                      <a:pPr algn="ctr" fontAlgn="base">
                        <a:lnSpc>
                          <a:spcPts val="1425"/>
                        </a:lnSpc>
                      </a:pPr>
                      <a:r>
                        <a:rPr lang="en-US" sz="1200" b="1" i="0" u="none" strike="noStrike">
                          <a:solidFill>
                            <a:srgbClr val="F3F3F3"/>
                          </a:solidFill>
                          <a:effectLst/>
                          <a:latin typeface="Roboto" panose="02000000000000000000" pitchFamily="2" charset="0"/>
                        </a:rPr>
                        <a:t>Age</a:t>
                      </a:r>
                      <a:endParaRPr lang="en-US" b="1" i="0">
                        <a:solidFill>
                          <a:srgbClr val="F3F3F3"/>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72390" cap="flat" cmpd="sng" algn="ctr">
                      <a:solidFill>
                        <a:srgbClr val="F3F3F3"/>
                      </a:solidFill>
                      <a:prstDash val="solid"/>
                      <a:round/>
                      <a:headEnd type="none" w="med" len="med"/>
                      <a:tailEnd type="none" w="med" len="med"/>
                    </a:lnB>
                    <a:solidFill>
                      <a:srgbClr val="F1C34E"/>
                    </a:solidFill>
                  </a:tcPr>
                </a:tc>
                <a:tc>
                  <a:txBody>
                    <a:bodyPr/>
                    <a:lstStyle/>
                    <a:p>
                      <a:pPr algn="ctr" fontAlgn="base">
                        <a:lnSpc>
                          <a:spcPts val="1425"/>
                        </a:lnSpc>
                      </a:pPr>
                      <a:r>
                        <a:rPr lang="en-US" sz="1200" b="1" i="0" u="none" strike="noStrike">
                          <a:solidFill>
                            <a:srgbClr val="F3F3F3"/>
                          </a:solidFill>
                          <a:effectLst/>
                          <a:latin typeface="Roboto" panose="02000000000000000000" pitchFamily="2" charset="0"/>
                        </a:rPr>
                        <a:t>Percent</a:t>
                      </a:r>
                      <a:endParaRPr lang="en-US" b="1" i="0">
                        <a:solidFill>
                          <a:srgbClr val="F3F3F3"/>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72390" cap="flat" cmpd="sng" algn="ctr">
                      <a:solidFill>
                        <a:srgbClr val="F3F3F3"/>
                      </a:solidFill>
                      <a:prstDash val="solid"/>
                      <a:round/>
                      <a:headEnd type="none" w="med" len="med"/>
                      <a:tailEnd type="none" w="med" len="med"/>
                    </a:lnB>
                    <a:solidFill>
                      <a:srgbClr val="F1C34E"/>
                    </a:solidFill>
                  </a:tcPr>
                </a:tc>
                <a:extLst>
                  <a:ext uri="{0D108BD9-81ED-4DB2-BD59-A6C34878D82A}">
                    <a16:rowId xmlns:a16="http://schemas.microsoft.com/office/drawing/2014/main" val="556554616"/>
                  </a:ext>
                </a:extLst>
              </a:tr>
              <a:tr h="381000">
                <a:tc>
                  <a:txBody>
                    <a:bodyPr/>
                    <a:lstStyle/>
                    <a:p>
                      <a:pPr algn="ctr" fontAlgn="base">
                        <a:lnSpc>
                          <a:spcPts val="1425"/>
                        </a:lnSpc>
                      </a:pPr>
                      <a:r>
                        <a:rPr lang="en-US" sz="1200" b="0" i="0" u="none" strike="noStrike">
                          <a:solidFill>
                            <a:srgbClr val="191919"/>
                          </a:solidFill>
                          <a:effectLst/>
                          <a:latin typeface="Roboto" panose="02000000000000000000" pitchFamily="2" charset="0"/>
                        </a:rPr>
                        <a:t>&lt;30</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72390"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AE9D0"/>
                    </a:solidFill>
                  </a:tcPr>
                </a:tc>
                <a:tc>
                  <a:txBody>
                    <a:bodyPr/>
                    <a:lstStyle/>
                    <a:p>
                      <a:pPr algn="ctr" fontAlgn="base">
                        <a:lnSpc>
                          <a:spcPts val="1425"/>
                        </a:lnSpc>
                      </a:pPr>
                      <a:r>
                        <a:rPr lang="en-US" sz="1200" b="0" i="0" u="none" strike="noStrike">
                          <a:solidFill>
                            <a:srgbClr val="191919"/>
                          </a:solidFill>
                          <a:effectLst/>
                          <a:latin typeface="Roboto" panose="02000000000000000000" pitchFamily="2" charset="0"/>
                        </a:rPr>
                        <a:t>17.8%</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72390"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AE9D0"/>
                    </a:solidFill>
                  </a:tcPr>
                </a:tc>
                <a:extLst>
                  <a:ext uri="{0D108BD9-81ED-4DB2-BD59-A6C34878D82A}">
                    <a16:rowId xmlns:a16="http://schemas.microsoft.com/office/drawing/2014/main" val="2650914542"/>
                  </a:ext>
                </a:extLst>
              </a:tr>
              <a:tr h="381000">
                <a:tc>
                  <a:txBody>
                    <a:bodyPr/>
                    <a:lstStyle/>
                    <a:p>
                      <a:pPr algn="ctr" fontAlgn="base">
                        <a:lnSpc>
                          <a:spcPts val="1425"/>
                        </a:lnSpc>
                      </a:pPr>
                      <a:r>
                        <a:rPr lang="en-US" sz="1200" b="0" i="0" u="none" strike="noStrike">
                          <a:solidFill>
                            <a:srgbClr val="191919"/>
                          </a:solidFill>
                          <a:effectLst/>
                          <a:latin typeface="Roboto" panose="02000000000000000000" pitchFamily="2" charset="0"/>
                        </a:rPr>
                        <a:t>30-39</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CF5E9"/>
                    </a:solidFill>
                  </a:tcPr>
                </a:tc>
                <a:tc>
                  <a:txBody>
                    <a:bodyPr/>
                    <a:lstStyle/>
                    <a:p>
                      <a:pPr algn="ctr" fontAlgn="base">
                        <a:lnSpc>
                          <a:spcPts val="1425"/>
                        </a:lnSpc>
                      </a:pPr>
                      <a:r>
                        <a:rPr lang="en-US" sz="1200" b="0" i="0" u="none" strike="noStrike">
                          <a:solidFill>
                            <a:srgbClr val="191919"/>
                          </a:solidFill>
                          <a:effectLst/>
                          <a:latin typeface="Roboto" panose="02000000000000000000" pitchFamily="2" charset="0"/>
                        </a:rPr>
                        <a:t>38.8%</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CF5E9"/>
                    </a:solidFill>
                  </a:tcPr>
                </a:tc>
                <a:extLst>
                  <a:ext uri="{0D108BD9-81ED-4DB2-BD59-A6C34878D82A}">
                    <a16:rowId xmlns:a16="http://schemas.microsoft.com/office/drawing/2014/main" val="151826123"/>
                  </a:ext>
                </a:extLst>
              </a:tr>
              <a:tr h="381000">
                <a:tc>
                  <a:txBody>
                    <a:bodyPr/>
                    <a:lstStyle/>
                    <a:p>
                      <a:pPr algn="ctr" fontAlgn="base">
                        <a:lnSpc>
                          <a:spcPts val="1425"/>
                        </a:lnSpc>
                      </a:pPr>
                      <a:r>
                        <a:rPr lang="en-US" sz="1200" b="0" i="0" u="none" strike="noStrike">
                          <a:solidFill>
                            <a:srgbClr val="191919"/>
                          </a:solidFill>
                          <a:effectLst/>
                          <a:latin typeface="Roboto" panose="02000000000000000000" pitchFamily="2" charset="0"/>
                        </a:rPr>
                        <a:t>40-49</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AE9D0"/>
                    </a:solidFill>
                  </a:tcPr>
                </a:tc>
                <a:tc>
                  <a:txBody>
                    <a:bodyPr/>
                    <a:lstStyle/>
                    <a:p>
                      <a:pPr algn="ctr" fontAlgn="base">
                        <a:lnSpc>
                          <a:spcPts val="1425"/>
                        </a:lnSpc>
                      </a:pPr>
                      <a:r>
                        <a:rPr lang="en-US" sz="1200" b="0" i="0" u="none" strike="noStrike">
                          <a:solidFill>
                            <a:srgbClr val="191919"/>
                          </a:solidFill>
                          <a:effectLst/>
                          <a:latin typeface="Roboto" panose="02000000000000000000" pitchFamily="2" charset="0"/>
                        </a:rPr>
                        <a:t>23.1%</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AE9D0"/>
                    </a:solidFill>
                  </a:tcPr>
                </a:tc>
                <a:extLst>
                  <a:ext uri="{0D108BD9-81ED-4DB2-BD59-A6C34878D82A}">
                    <a16:rowId xmlns:a16="http://schemas.microsoft.com/office/drawing/2014/main" val="3439070664"/>
                  </a:ext>
                </a:extLst>
              </a:tr>
              <a:tr h="381000">
                <a:tc>
                  <a:txBody>
                    <a:bodyPr/>
                    <a:lstStyle/>
                    <a:p>
                      <a:pPr algn="ctr" fontAlgn="base">
                        <a:lnSpc>
                          <a:spcPts val="1425"/>
                        </a:lnSpc>
                      </a:pPr>
                      <a:r>
                        <a:rPr lang="en-US" sz="1200" b="0" i="0" u="none" strike="noStrike">
                          <a:solidFill>
                            <a:srgbClr val="191919"/>
                          </a:solidFill>
                          <a:effectLst/>
                          <a:latin typeface="Roboto" panose="02000000000000000000" pitchFamily="2" charset="0"/>
                        </a:rPr>
                        <a:t>50-59</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CF5E9"/>
                    </a:solidFill>
                  </a:tcPr>
                </a:tc>
                <a:tc>
                  <a:txBody>
                    <a:bodyPr/>
                    <a:lstStyle/>
                    <a:p>
                      <a:pPr algn="ctr" fontAlgn="base">
                        <a:lnSpc>
                          <a:spcPts val="1425"/>
                        </a:lnSpc>
                      </a:pPr>
                      <a:r>
                        <a:rPr lang="en-US" sz="1200" b="0" i="0" u="none" strike="noStrike">
                          <a:solidFill>
                            <a:srgbClr val="191919"/>
                          </a:solidFill>
                          <a:effectLst/>
                          <a:latin typeface="Roboto" panose="02000000000000000000" pitchFamily="2" charset="0"/>
                        </a:rPr>
                        <a:t>12.5%</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CF5E9"/>
                    </a:solidFill>
                  </a:tcPr>
                </a:tc>
                <a:extLst>
                  <a:ext uri="{0D108BD9-81ED-4DB2-BD59-A6C34878D82A}">
                    <a16:rowId xmlns:a16="http://schemas.microsoft.com/office/drawing/2014/main" val="1637475926"/>
                  </a:ext>
                </a:extLst>
              </a:tr>
              <a:tr h="381000">
                <a:tc>
                  <a:txBody>
                    <a:bodyPr/>
                    <a:lstStyle/>
                    <a:p>
                      <a:pPr algn="ctr" fontAlgn="base">
                        <a:lnSpc>
                          <a:spcPts val="1425"/>
                        </a:lnSpc>
                      </a:pPr>
                      <a:r>
                        <a:rPr lang="en-US" sz="1200" b="0" i="0" u="none" strike="noStrike">
                          <a:solidFill>
                            <a:srgbClr val="191919"/>
                          </a:solidFill>
                          <a:effectLst/>
                          <a:latin typeface="Roboto" panose="02000000000000000000" pitchFamily="2" charset="0"/>
                        </a:rPr>
                        <a:t>60+</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AE9D0"/>
                    </a:solidFill>
                  </a:tcPr>
                </a:tc>
                <a:tc>
                  <a:txBody>
                    <a:bodyPr/>
                    <a:lstStyle/>
                    <a:p>
                      <a:pPr algn="ctr" fontAlgn="base">
                        <a:lnSpc>
                          <a:spcPts val="1425"/>
                        </a:lnSpc>
                      </a:pPr>
                      <a:r>
                        <a:rPr lang="en-US" sz="1200" b="0" i="0" u="none" strike="noStrike">
                          <a:solidFill>
                            <a:srgbClr val="191919"/>
                          </a:solidFill>
                          <a:effectLst/>
                          <a:latin typeface="Roboto" panose="02000000000000000000" pitchFamily="2" charset="0"/>
                        </a:rPr>
                        <a:t>7.8%</a:t>
                      </a:r>
                      <a:endParaRPr lang="en-US" b="0" i="0">
                        <a:solidFill>
                          <a:srgbClr val="191919"/>
                        </a:solidFill>
                        <a:effectLst/>
                      </a:endParaRPr>
                    </a:p>
                  </a:txBody>
                  <a:tcPr>
                    <a:lnL w="24127" cap="flat" cmpd="sng" algn="ctr">
                      <a:solidFill>
                        <a:srgbClr val="F3F3F3"/>
                      </a:solidFill>
                      <a:prstDash val="solid"/>
                      <a:round/>
                      <a:headEnd type="none" w="med" len="med"/>
                      <a:tailEnd type="none" w="med" len="med"/>
                    </a:lnL>
                    <a:lnR w="24127" cap="flat" cmpd="sng" algn="ctr">
                      <a:solidFill>
                        <a:srgbClr val="F3F3F3"/>
                      </a:solidFill>
                      <a:prstDash val="solid"/>
                      <a:round/>
                      <a:headEnd type="none" w="med" len="med"/>
                      <a:tailEnd type="none" w="med" len="med"/>
                    </a:lnR>
                    <a:lnT w="24127" cap="flat" cmpd="sng" algn="ctr">
                      <a:solidFill>
                        <a:srgbClr val="F3F3F3"/>
                      </a:solidFill>
                      <a:prstDash val="solid"/>
                      <a:round/>
                      <a:headEnd type="none" w="med" len="med"/>
                      <a:tailEnd type="none" w="med" len="med"/>
                    </a:lnT>
                    <a:lnB w="24127" cap="flat" cmpd="sng" algn="ctr">
                      <a:solidFill>
                        <a:srgbClr val="F3F3F3"/>
                      </a:solidFill>
                      <a:prstDash val="solid"/>
                      <a:round/>
                      <a:headEnd type="none" w="med" len="med"/>
                      <a:tailEnd type="none" w="med" len="med"/>
                    </a:lnB>
                    <a:solidFill>
                      <a:srgbClr val="FAE9D0"/>
                    </a:solidFill>
                  </a:tcPr>
                </a:tc>
                <a:extLst>
                  <a:ext uri="{0D108BD9-81ED-4DB2-BD59-A6C34878D82A}">
                    <a16:rowId xmlns:a16="http://schemas.microsoft.com/office/drawing/2014/main" val="190753796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2000" b="-2000"/>
          </a:stretch>
        </a:blipFill>
        <a:effectLst/>
      </p:bgPr>
    </p:bg>
    <p:spTree>
      <p:nvGrpSpPr>
        <p:cNvPr id="1" name="Shape 228"/>
        <p:cNvGrpSpPr/>
        <p:nvPr/>
      </p:nvGrpSpPr>
      <p:grpSpPr>
        <a:xfrm>
          <a:off x="0" y="0"/>
          <a:ext cx="0" cy="0"/>
          <a:chOff x="0" y="0"/>
          <a:chExt cx="0" cy="0"/>
        </a:xfrm>
      </p:grpSpPr>
      <p:sp>
        <p:nvSpPr>
          <p:cNvPr id="260" name="Google Shape;260;p28"/>
          <p:cNvSpPr txBox="1">
            <a:spLocks noGrp="1"/>
          </p:cNvSpPr>
          <p:nvPr>
            <p:ph type="ctrTitle" idx="2"/>
          </p:nvPr>
        </p:nvSpPr>
        <p:spPr>
          <a:xfrm flipH="1">
            <a:off x="1025387" y="2228850"/>
            <a:ext cx="1374300" cy="647700"/>
          </a:xfrm>
          <a:prstGeom prst="rect">
            <a:avLst/>
          </a:prstGeom>
          <a:ln>
            <a:solidFill>
              <a:srgbClr val="FCBB46"/>
            </a:solidFill>
          </a:ln>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solidFill>
                  <a:srgbClr val="FFC000"/>
                </a:solidFill>
              </a:rPr>
              <a:t>40</a:t>
            </a:r>
            <a:endParaRPr lang="en-US" sz="2800">
              <a:solidFill>
                <a:srgbClr val="FFC000"/>
              </a:solidFill>
            </a:endParaRPr>
          </a:p>
        </p:txBody>
      </p:sp>
      <p:sp>
        <p:nvSpPr>
          <p:cNvPr id="261" name="Google Shape;261;p28"/>
          <p:cNvSpPr txBox="1">
            <a:spLocks noGrp="1"/>
          </p:cNvSpPr>
          <p:nvPr>
            <p:ph type="subTitle" idx="1"/>
          </p:nvPr>
        </p:nvSpPr>
        <p:spPr>
          <a:xfrm flipH="1">
            <a:off x="719987" y="3068050"/>
            <a:ext cx="1985100" cy="970500"/>
          </a:xfrm>
          <a:prstGeom prst="rect">
            <a:avLst/>
          </a:prstGeom>
        </p:spPr>
        <p:txBody>
          <a:bodyPr spcFirstLastPara="1" wrap="square" lIns="91425" tIns="91425" rIns="91425" bIns="91425" anchor="t" anchorCtr="0">
            <a:noAutofit/>
          </a:bodyPr>
          <a:lstStyle/>
          <a:p>
            <a:pPr marL="0" indent="0" algn="ctr"/>
            <a:r>
              <a:rPr lang="en-US" sz="1800" dirty="0">
                <a:solidFill>
                  <a:srgbClr val="FFC000"/>
                </a:solidFill>
                <a:latin typeface="+mn-lt"/>
              </a:rPr>
              <a:t>Average number of hours worked by PAs in principal position</a:t>
            </a: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262" name="Google Shape;262;p28"/>
          <p:cNvSpPr txBox="1">
            <a:spLocks noGrp="1"/>
          </p:cNvSpPr>
          <p:nvPr>
            <p:ph type="ctrTitle" idx="3"/>
          </p:nvPr>
        </p:nvSpPr>
        <p:spPr>
          <a:xfrm flipH="1">
            <a:off x="3884850" y="2228850"/>
            <a:ext cx="1374300" cy="647700"/>
          </a:xfrm>
          <a:prstGeom prst="rect">
            <a:avLst/>
          </a:prstGeom>
          <a:solidFill>
            <a:srgbClr val="FCBB46"/>
          </a:solidFill>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solidFill>
                  <a:srgbClr val="467BBE"/>
                </a:solidFill>
              </a:rPr>
              <a:t>69</a:t>
            </a:r>
            <a:endParaRPr sz="2800" dirty="0">
              <a:solidFill>
                <a:srgbClr val="467BBE"/>
              </a:solidFill>
            </a:endParaRPr>
          </a:p>
        </p:txBody>
      </p:sp>
      <p:sp>
        <p:nvSpPr>
          <p:cNvPr id="263" name="Google Shape;263;p28"/>
          <p:cNvSpPr txBox="1">
            <a:spLocks noGrp="1"/>
          </p:cNvSpPr>
          <p:nvPr>
            <p:ph type="subTitle" idx="4"/>
          </p:nvPr>
        </p:nvSpPr>
        <p:spPr>
          <a:xfrm flipH="1">
            <a:off x="3579450" y="3068050"/>
            <a:ext cx="1985100" cy="1256300"/>
          </a:xfrm>
          <a:prstGeom prst="rect">
            <a:avLst/>
          </a:prstGeom>
          <a:solidFill>
            <a:srgbClr val="FCBB46"/>
          </a:solidFill>
        </p:spPr>
        <p:txBody>
          <a:bodyPr spcFirstLastPara="1" wrap="square" lIns="91425" tIns="91425" rIns="91425" bIns="91425" anchor="t" anchorCtr="0">
            <a:noAutofit/>
          </a:bodyPr>
          <a:lstStyle/>
          <a:p>
            <a:pPr marL="0" indent="0"/>
            <a:r>
              <a:rPr lang="es" sz="1800" dirty="0">
                <a:solidFill>
                  <a:srgbClr val="467BBE"/>
                </a:solidFill>
              </a:rPr>
              <a:t>Average number of patients seen by P</a:t>
            </a:r>
            <a:r>
              <a:rPr lang="en-US" sz="1800" dirty="0">
                <a:solidFill>
                  <a:srgbClr val="467BBE"/>
                </a:solidFill>
              </a:rPr>
              <a:t>As per week in the U.S.</a:t>
            </a:r>
          </a:p>
        </p:txBody>
      </p:sp>
      <p:sp>
        <p:nvSpPr>
          <p:cNvPr id="264" name="Google Shape;264;p28"/>
          <p:cNvSpPr txBox="1">
            <a:spLocks noGrp="1"/>
          </p:cNvSpPr>
          <p:nvPr>
            <p:ph type="ctrTitle" idx="5"/>
          </p:nvPr>
        </p:nvSpPr>
        <p:spPr>
          <a:xfrm flipH="1">
            <a:off x="6766014" y="2228850"/>
            <a:ext cx="1696564" cy="647700"/>
          </a:xfrm>
          <a:prstGeom prst="rect">
            <a:avLst/>
          </a:prstGeom>
          <a:solidFill>
            <a:srgbClr val="EE3155"/>
          </a:solidFill>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solidFill>
                  <a:schemeClr val="tx1"/>
                </a:solidFill>
              </a:rPr>
              <a:t>$123,490</a:t>
            </a:r>
            <a:endParaRPr lang="en-US" sz="2800">
              <a:solidFill>
                <a:schemeClr val="tx1"/>
              </a:solidFill>
            </a:endParaRPr>
          </a:p>
        </p:txBody>
      </p:sp>
      <p:sp>
        <p:nvSpPr>
          <p:cNvPr id="47" name="Google Shape;152;p23">
            <a:extLst>
              <a:ext uri="{FF2B5EF4-FFF2-40B4-BE49-F238E27FC236}">
                <a16:creationId xmlns:a16="http://schemas.microsoft.com/office/drawing/2014/main" id="{14618344-F112-49AF-9A6A-66E99E7EA1FC}"/>
              </a:ext>
            </a:extLst>
          </p:cNvPr>
          <p:cNvSpPr txBox="1">
            <a:spLocks/>
          </p:cNvSpPr>
          <p:nvPr/>
        </p:nvSpPr>
        <p:spPr>
          <a:xfrm>
            <a:off x="99258" y="791558"/>
            <a:ext cx="3177342" cy="2008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mj-lt"/>
                <a:ea typeface="Nunito Sans ExtraBold"/>
                <a:cs typeface="Nunito Sans ExtraBold"/>
                <a:sym typeface="Nunito Sans ExtraBold"/>
              </a:defRPr>
            </a:lvl1pPr>
            <a:lvl2pPr marR="0" lvl="1"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2pPr>
            <a:lvl3pPr marR="0" lvl="2"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3pPr>
            <a:lvl4pPr marR="0" lvl="3"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4pPr>
            <a:lvl5pPr marR="0" lvl="4"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5pPr>
            <a:lvl6pPr marR="0" lvl="5"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6pPr>
            <a:lvl7pPr marR="0" lvl="6"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7pPr>
            <a:lvl8pPr marR="0" lvl="7"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8pPr>
            <a:lvl9pPr marR="0" lvl="8" algn="r" rtl="0">
              <a:lnSpc>
                <a:spcPct val="100000"/>
              </a:lnSpc>
              <a:spcBef>
                <a:spcPts val="0"/>
              </a:spcBef>
              <a:spcAft>
                <a:spcPts val="0"/>
              </a:spcAft>
              <a:buClr>
                <a:schemeClr val="dk1"/>
              </a:buClr>
              <a:buSzPts val="1400"/>
              <a:buFont typeface="Nunito Sans ExtraBold"/>
              <a:buNone/>
              <a:defRPr sz="1400" b="0" i="0" u="none" strike="noStrike" cap="none">
                <a:solidFill>
                  <a:schemeClr val="dk1"/>
                </a:solidFill>
                <a:latin typeface="Nunito Sans ExtraBold"/>
                <a:ea typeface="Nunito Sans ExtraBold"/>
                <a:cs typeface="Nunito Sans ExtraBold"/>
                <a:sym typeface="Nunito Sans ExtraBold"/>
              </a:defRPr>
            </a:lvl9pPr>
          </a:lstStyle>
          <a:p>
            <a:r>
              <a:rPr lang="en-US" sz="2800" dirty="0">
                <a:solidFill>
                  <a:srgbClr val="FFC000"/>
                </a:solidFill>
              </a:rPr>
              <a:t>Who are Board Certified PAs?</a:t>
            </a:r>
            <a:r>
              <a:rPr lang="en-US" sz="3600" dirty="0">
                <a:solidFill>
                  <a:schemeClr val="bg1"/>
                </a:solidFill>
              </a:rPr>
              <a:t> </a:t>
            </a:r>
          </a:p>
        </p:txBody>
      </p:sp>
      <p:sp>
        <p:nvSpPr>
          <p:cNvPr id="4" name="Rectangle 3">
            <a:extLst>
              <a:ext uri="{FF2B5EF4-FFF2-40B4-BE49-F238E27FC236}">
                <a16:creationId xmlns:a16="http://schemas.microsoft.com/office/drawing/2014/main" id="{C46B8BB9-679D-9BE9-D42B-63B392FB3F22}"/>
              </a:ext>
            </a:extLst>
          </p:cNvPr>
          <p:cNvSpPr/>
          <p:nvPr/>
        </p:nvSpPr>
        <p:spPr>
          <a:xfrm>
            <a:off x="6621746" y="3076738"/>
            <a:ext cx="1985100" cy="1247612"/>
          </a:xfrm>
          <a:prstGeom prst="rect">
            <a:avLst/>
          </a:prstGeom>
          <a:solidFill>
            <a:srgbClr val="EE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61;p28">
            <a:extLst>
              <a:ext uri="{FF2B5EF4-FFF2-40B4-BE49-F238E27FC236}">
                <a16:creationId xmlns:a16="http://schemas.microsoft.com/office/drawing/2014/main" id="{D2641052-3455-9446-55CE-5CB566526990}"/>
              </a:ext>
            </a:extLst>
          </p:cNvPr>
          <p:cNvSpPr txBox="1">
            <a:spLocks/>
          </p:cNvSpPr>
          <p:nvPr/>
        </p:nvSpPr>
        <p:spPr>
          <a:xfrm flipH="1">
            <a:off x="6625500" y="3210138"/>
            <a:ext cx="1985100" cy="970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1pPr>
            <a:lvl2pPr marL="914400" marR="0" lvl="1"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2pPr>
            <a:lvl3pPr marL="1371600" marR="0" lvl="2"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3pPr>
            <a:lvl4pPr marL="1828800" marR="0" lvl="3"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4pPr>
            <a:lvl5pPr marL="2286000" marR="0" lvl="4"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5pPr>
            <a:lvl6pPr marL="2743200" marR="0" lvl="5"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6pPr>
            <a:lvl7pPr marL="3200400" marR="0" lvl="6"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7pPr>
            <a:lvl8pPr marL="3657600" marR="0" lvl="7"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8pPr>
            <a:lvl9pPr marL="4114800" marR="0" lvl="8" indent="-304800" algn="l" rtl="0">
              <a:lnSpc>
                <a:spcPct val="100000"/>
              </a:lnSpc>
              <a:spcBef>
                <a:spcPts val="0"/>
              </a:spcBef>
              <a:spcAft>
                <a:spcPts val="0"/>
              </a:spcAft>
              <a:buClr>
                <a:schemeClr val="lt1"/>
              </a:buClr>
              <a:buSzPts val="900"/>
              <a:buFont typeface="Assistant ExtraLight"/>
              <a:buNone/>
              <a:defRPr sz="900" b="0" i="0" u="none" strike="noStrike" cap="none">
                <a:solidFill>
                  <a:schemeClr val="lt1"/>
                </a:solidFill>
                <a:latin typeface="Assistant ExtraLight"/>
                <a:ea typeface="Assistant ExtraLight"/>
                <a:cs typeface="Assistant ExtraLight"/>
                <a:sym typeface="Assistant ExtraLight"/>
              </a:defRPr>
            </a:lvl9pPr>
          </a:lstStyle>
          <a:p>
            <a:pPr marL="0" indent="0" algn="ctr"/>
            <a:r>
              <a:rPr lang="en-US" sz="1800" dirty="0">
                <a:solidFill>
                  <a:schemeClr val="tx1"/>
                </a:solidFill>
                <a:latin typeface="+mn-lt"/>
              </a:rPr>
              <a:t>Average salary of</a:t>
            </a:r>
          </a:p>
          <a:p>
            <a:pPr marL="0" indent="0" algn="ctr"/>
            <a:r>
              <a:rPr lang="en-US" sz="1800" dirty="0">
                <a:solidFill>
                  <a:schemeClr val="tx1"/>
                </a:solidFill>
                <a:latin typeface="+mn-lt"/>
              </a:rPr>
              <a:t>PAs in the U.S.</a:t>
            </a:r>
          </a:p>
          <a:p>
            <a:pPr marL="0" indent="0"/>
            <a:endParaRPr lang="en-US" dirty="0"/>
          </a:p>
          <a:p>
            <a:pPr marL="0" indent="0"/>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Marketing Newsletter">
  <a:themeElements>
    <a:clrScheme name="Simple Light">
      <a:dk1>
        <a:srgbClr val="191919"/>
      </a:dk1>
      <a:lt1>
        <a:srgbClr val="F3F3F3"/>
      </a:lt1>
      <a:dk2>
        <a:srgbClr val="D9D9D9"/>
      </a:dk2>
      <a:lt2>
        <a:srgbClr val="434343"/>
      </a:lt2>
      <a:accent1>
        <a:srgbClr val="097A80"/>
      </a:accent1>
      <a:accent2>
        <a:srgbClr val="B3B896"/>
      </a:accent2>
      <a:accent3>
        <a:srgbClr val="F1C34E"/>
      </a:accent3>
      <a:accent4>
        <a:srgbClr val="E06666"/>
      </a:accent4>
      <a:accent5>
        <a:srgbClr val="0097A7"/>
      </a:accent5>
      <a:accent6>
        <a:srgbClr val="EEFF41"/>
      </a:accent6>
      <a:hlink>
        <a:srgbClr val="0097A7"/>
      </a:hlink>
      <a:folHlink>
        <a:srgbClr val="0097A7"/>
      </a:folHlink>
    </a:clrScheme>
    <a:fontScheme name="NCCPA Template">
      <a:majorFont>
        <a:latin typeface="Oswald"/>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0e27ef1-f075-47d7-85e7-f6c883bda8a4">
      <UserInfo>
        <DisplayName>NCCPA Admin</DisplayName>
        <AccountId>13</AccountId>
        <AccountType/>
      </UserInfo>
      <UserInfo>
        <DisplayName>Angela Langa</DisplayName>
        <AccountId>12</AccountId>
        <AccountType/>
      </UserInfo>
      <UserInfo>
        <DisplayName>Keri Caudill</DisplayName>
        <AccountId>71</AccountId>
        <AccountType/>
      </UserInfo>
      <UserInfo>
        <DisplayName>Aldo Nahed</DisplayName>
        <AccountId>2381</AccountId>
        <AccountType/>
      </UserInfo>
      <UserInfo>
        <DisplayName>Pierre Jennings</DisplayName>
        <AccountId>971</AccountId>
        <AccountType/>
      </UserInfo>
    </SharedWithUsers>
    <lcf76f155ced4ddcb4097134ff3c332f xmlns="a5bdcb3d-660e-440e-8051-f5c897fc838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90e27ef1-f075-47d7-85e7-f6c883bda8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5973E07CC95B4D98F6415EB0DCF795" ma:contentTypeVersion="37" ma:contentTypeDescription="Create a new document." ma:contentTypeScope="" ma:versionID="bd4dbc33eaccddb0a1a8e8200a47903f">
  <xsd:schema xmlns:xsd="http://www.w3.org/2001/XMLSchema" xmlns:xs="http://www.w3.org/2001/XMLSchema" xmlns:p="http://schemas.microsoft.com/office/2006/metadata/properties" xmlns:ns1="http://schemas.microsoft.com/sharepoint/v3" xmlns:ns2="90e27ef1-f075-47d7-85e7-f6c883bda8a4" xmlns:ns3="a5bdcb3d-660e-440e-8051-f5c897fc8384" targetNamespace="http://schemas.microsoft.com/office/2006/metadata/properties" ma:root="true" ma:fieldsID="90fb552ecdedc5669d96c470c1b0684c" ns1:_="" ns2:_="" ns3:_="">
    <xsd:import namespace="http://schemas.microsoft.com/sharepoint/v3"/>
    <xsd:import namespace="90e27ef1-f075-47d7-85e7-f6c883bda8a4"/>
    <xsd:import namespace="a5bdcb3d-660e-440e-8051-f5c897fc838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lcf76f155ced4ddcb4097134ff3c332f" minOccurs="0"/>
                <xsd:element ref="ns2: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e27ef1-f075-47d7-85e7-f6c883bda8a4" elementFormDefault="qualified">
    <xsd:import namespace="http://schemas.microsoft.com/office/2006/documentManagement/types"/>
    <xsd:import namespace="http://schemas.microsoft.com/office/infopath/2007/PartnerControls"/>
    <xsd:element name="SharedWithUsers" ma:index="8" nillable="true" ma:displayName="Shared With"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49c7718c-104c-4e15-81f1-1ee799aa124d}" ma:internalName="TaxCatchAll" ma:showField="CatchAllData" ma:web="90e27ef1-f075-47d7-85e7-f6c883bda8a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bdcb3d-660e-440e-8051-f5c897fc83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2934ef-8299-4628-a002-50bc3c205ad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D449D0-14B1-4A17-996E-F43F2B3AE343}">
  <ds:schemaRefs>
    <ds:schemaRef ds:uri="http://schemas.microsoft.com/office/infopath/2007/PartnerControls"/>
    <ds:schemaRef ds:uri="http://schemas.openxmlformats.org/package/2006/metadata/core-properties"/>
    <ds:schemaRef ds:uri="http://purl.org/dc/dcmitype/"/>
    <ds:schemaRef ds:uri="http://purl.org/dc/terms/"/>
    <ds:schemaRef ds:uri="http://schemas.microsoft.com/sharepoint/v3"/>
    <ds:schemaRef ds:uri="http://www.w3.org/XML/1998/namespace"/>
    <ds:schemaRef ds:uri="http://schemas.microsoft.com/office/2006/documentManagement/types"/>
    <ds:schemaRef ds:uri="http://purl.org/dc/elements/1.1/"/>
    <ds:schemaRef ds:uri="a5bdcb3d-660e-440e-8051-f5c897fc8384"/>
    <ds:schemaRef ds:uri="90e27ef1-f075-47d7-85e7-f6c883bda8a4"/>
    <ds:schemaRef ds:uri="http://schemas.microsoft.com/office/2006/metadata/properties"/>
  </ds:schemaRefs>
</ds:datastoreItem>
</file>

<file path=customXml/itemProps2.xml><?xml version="1.0" encoding="utf-8"?>
<ds:datastoreItem xmlns:ds="http://schemas.openxmlformats.org/officeDocument/2006/customXml" ds:itemID="{CF3F2919-30F5-4B53-9C94-EB75A128B753}">
  <ds:schemaRefs>
    <ds:schemaRef ds:uri="http://schemas.microsoft.com/sharepoint/v3/contenttype/forms"/>
  </ds:schemaRefs>
</ds:datastoreItem>
</file>

<file path=customXml/itemProps3.xml><?xml version="1.0" encoding="utf-8"?>
<ds:datastoreItem xmlns:ds="http://schemas.openxmlformats.org/officeDocument/2006/customXml" ds:itemID="{AD34A108-582F-4B35-96D6-C08AF215DC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0e27ef1-f075-47d7-85e7-f6c883bda8a4"/>
    <ds:schemaRef ds:uri="a5bdcb3d-660e-440e-8051-f5c897fc83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12578</TotalTime>
  <Words>1181</Words>
  <Application>Microsoft Office PowerPoint</Application>
  <PresentationFormat>On-screen Show (16:9)</PresentationFormat>
  <Paragraphs>183</Paragraphs>
  <Slides>19</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Wingdings</vt:lpstr>
      <vt:lpstr>Calibri</vt:lpstr>
      <vt:lpstr>Roboto</vt:lpstr>
      <vt:lpstr>Assistant ExtraLight</vt:lpstr>
      <vt:lpstr>Source Sans Pro</vt:lpstr>
      <vt:lpstr>Arial</vt:lpstr>
      <vt:lpstr>Oswald</vt:lpstr>
      <vt:lpstr>Open Sans</vt:lpstr>
      <vt:lpstr>Nunito Sans ExtraBold</vt:lpstr>
      <vt:lpstr>Pontano Sans</vt:lpstr>
      <vt:lpstr>Nunito Sans</vt:lpstr>
      <vt:lpstr>Marketing Newsletter</vt:lpstr>
      <vt:lpstr>Physician Assistants/ Physician Associates (PAs): PArtners in Care</vt:lpstr>
      <vt:lpstr>What is a PA? </vt:lpstr>
      <vt:lpstr>A PA is a medical professional who works as part of a health care team, usually with physicians, nurses and other health professionals. </vt:lpstr>
      <vt:lpstr>PAs are graduates of accredited PA programs and are nationally certified and state-licensed to practice medicine. </vt:lpstr>
      <vt:lpstr>A Timeline of PA History</vt:lpstr>
      <vt:lpstr>PowerPoint Presentation</vt:lpstr>
      <vt:lpstr>PowerPoint Presentation</vt:lpstr>
      <vt:lpstr>178,708</vt:lpstr>
      <vt:lpstr>40</vt:lpstr>
      <vt:lpstr>About Board Certified PAs</vt:lpstr>
      <vt:lpstr>The top six specialties in which PAs practice:</vt:lpstr>
      <vt:lpstr>PowerPoint Presentation</vt:lpstr>
      <vt:lpstr>PowerPoint Presentation</vt:lpstr>
      <vt:lpstr>Board Certified PAs Rank Highly in Today’s Workforce</vt:lpstr>
      <vt:lpstr>PowerPoint Presentation</vt:lpstr>
      <vt:lpstr>PowerPoint Presentation</vt:lpstr>
      <vt:lpstr>We Need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 NEWSLETTER</dc:title>
  <dc:creator>Pierre Jennings</dc:creator>
  <cp:lastModifiedBy>Rebecca Goodman</cp:lastModifiedBy>
  <cp:revision>629</cp:revision>
  <dcterms:modified xsi:type="dcterms:W3CDTF">2025-02-13T17:01:20Z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0x010100405973E07CC95B4D98F6415EB0DCF795</vt:lpwstr>
  </property>
  <property fmtid="{D5CDD505-2E9C-101B-9397-08002B2CF9AE}" pid="3" name="MediaServiceImageTags">
    <vt:lpwstr/>
  </property>
</Properties>
</file>